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00" r:id="rId2"/>
    <p:sldId id="257" r:id="rId3"/>
    <p:sldId id="267" r:id="rId4"/>
    <p:sldId id="259" r:id="rId5"/>
    <p:sldId id="287" r:id="rId6"/>
    <p:sldId id="290" r:id="rId7"/>
    <p:sldId id="297" r:id="rId8"/>
    <p:sldId id="298" r:id="rId9"/>
    <p:sldId id="295" r:id="rId10"/>
    <p:sldId id="301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648" y="-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5"/>
          <p:cNvSpPr/>
          <p:nvPr userDrawn="1"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 userDrawn="1"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7" name="Group 7"/>
          <p:cNvGrpSpPr>
            <a:grpSpLocks/>
          </p:cNvGrpSpPr>
          <p:nvPr userDrawn="1"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8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9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Freeform 10"/>
          <p:cNvSpPr/>
          <p:nvPr userDrawn="1"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685800" y="2971800"/>
            <a:ext cx="4762500" cy="2362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5"/>
          <p:cNvGrpSpPr>
            <a:grpSpLocks/>
          </p:cNvGrpSpPr>
          <p:nvPr userDrawn="1"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6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Freeform 6"/>
          <p:cNvSpPr>
            <a:spLocks noEditPoints="1"/>
          </p:cNvSpPr>
          <p:nvPr userDrawn="1"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10" name="Picture 8" descr="logo ED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2" r:id="rId2"/>
    <p:sldLayoutId id="2147483773" r:id="rId3"/>
    <p:sldLayoutId id="2147483764" r:id="rId4"/>
    <p:sldLayoutId id="214748377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6" r:id="rId13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فرعي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>
                <a:solidFill>
                  <a:schemeClr val="tx1"/>
                </a:solidFill>
              </a:rPr>
              <a:t> أسم المقرر: </a:t>
            </a:r>
            <a:r>
              <a:rPr lang="ar-SA" dirty="0" smtClean="0"/>
              <a:t>علم اجتماع السكان </a:t>
            </a:r>
            <a:endParaRPr lang="ar-SA" dirty="0" smtClean="0">
              <a:solidFill>
                <a:schemeClr val="tx1"/>
              </a:solidFill>
            </a:endParaRPr>
          </a:p>
          <a:p>
            <a:r>
              <a:rPr lang="ar-SA" dirty="0" smtClean="0">
                <a:solidFill>
                  <a:schemeClr val="tx1"/>
                </a:solidFill>
              </a:rPr>
              <a:t>د. صابر أحمد عبد الباقي</a:t>
            </a:r>
            <a:endParaRPr lang="ar-SA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التمهيدية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3429000"/>
          </a:xfrm>
        </p:spPr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وصف المقرر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أهداف المقرر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محتوى المقرر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الأساسية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المراجع الفرعية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توزيع الدرجات</a:t>
            </a: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وصف المقرر:</a:t>
            </a:r>
          </a:p>
        </p:txBody>
      </p:sp>
      <p:sp>
        <p:nvSpPr>
          <p:cNvPr id="4" name="مستطيل 3"/>
          <p:cNvSpPr/>
          <p:nvPr/>
        </p:nvSpPr>
        <p:spPr>
          <a:xfrm>
            <a:off x="2476500" y="1859340"/>
            <a:ext cx="4953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sz="3200" dirty="0" smtClean="0"/>
              <a:t>يجعل المقرر الطالب يلم بالبيئة السكانية التي يعمل من خلالها.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اهداف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4191000"/>
          </a:xfrm>
        </p:spPr>
        <p:txBody>
          <a:bodyPr/>
          <a:lstStyle/>
          <a:p>
            <a:r>
              <a:rPr lang="ar-SA" sz="2800" dirty="0" smtClean="0"/>
              <a:t>أن يتعرف الطالب على المفاهيم الأساسية لعلم اجتماع السكان.</a:t>
            </a:r>
          </a:p>
          <a:p>
            <a:r>
              <a:rPr lang="ar-SA" sz="2800" dirty="0" smtClean="0"/>
              <a:t>أن يشعر الطالب بأهمية المتغيرات السكانية وأثرها في جوانب الحياة المختلفة.</a:t>
            </a:r>
          </a:p>
          <a:p>
            <a:r>
              <a:rPr lang="ar-SA" sz="2800" dirty="0" smtClean="0"/>
              <a:t>أن يتمكن الطلاب من تطبيق تلك المفاهيم في المجالات العملية.</a:t>
            </a:r>
          </a:p>
          <a:p>
            <a:r>
              <a:rPr lang="ar-SA" sz="2800" dirty="0" smtClean="0"/>
              <a:t>أن يتمكن الطلاب من الإلمام ببعض النظريات العلمية المفسرة للنمو السكاني.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محتوى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3733800"/>
          </a:xfrm>
        </p:spPr>
        <p:txBody>
          <a:bodyPr/>
          <a:lstStyle/>
          <a:p>
            <a:r>
              <a:rPr lang="ar-SA" sz="2800" dirty="0" smtClean="0"/>
              <a:t>تعريف بعلم اجتماع السكان: نشأته وتطوره.</a:t>
            </a:r>
          </a:p>
          <a:p>
            <a:r>
              <a:rPr lang="ar-SA" sz="2800" dirty="0" smtClean="0"/>
              <a:t>عوامل الزيادة السكانية.</a:t>
            </a:r>
          </a:p>
          <a:p>
            <a:r>
              <a:rPr lang="ar-SA" sz="2800" dirty="0" smtClean="0"/>
              <a:t>النظريات العلمية المفسرة للنمو السكاني.</a:t>
            </a:r>
          </a:p>
          <a:p>
            <a:r>
              <a:rPr lang="ar-SA" sz="2800" dirty="0" smtClean="0"/>
              <a:t>الهجرة من حيث تعريفها وأشكالها وعواملها ونتائجها.</a:t>
            </a:r>
          </a:p>
          <a:p>
            <a:r>
              <a:rPr lang="ar-SA" sz="2800" dirty="0" smtClean="0"/>
              <a:t>السياسات السكانية.</a:t>
            </a:r>
          </a:p>
          <a:p>
            <a:r>
              <a:rPr lang="ar-SA" sz="2800" dirty="0" smtClean="0"/>
              <a:t>السكان والتنمية.</a:t>
            </a:r>
          </a:p>
          <a:p>
            <a:r>
              <a:rPr lang="ar-SA" sz="2800" dirty="0" smtClean="0"/>
              <a:t>العوامل الاجتماعية والاقتصادية المؤثرة في التركيب السكاني.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التعليمية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600200"/>
            <a:ext cx="8305800" cy="129266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r>
              <a:rPr lang="ar-SA" b="1" dirty="0" smtClean="0"/>
              <a:t>المرجع الرئيس : </a:t>
            </a:r>
            <a:endParaRPr lang="en-US" dirty="0" smtClean="0"/>
          </a:p>
          <a:p>
            <a:pPr>
              <a:buNone/>
            </a:pPr>
            <a:r>
              <a:rPr lang="ar-SA" sz="2400" dirty="0" smtClean="0"/>
              <a:t>علي عبد الرازق جلبي، علم اجتماع السكان، 1985.</a:t>
            </a:r>
            <a:endParaRPr lang="en-US" dirty="0" smtClean="0"/>
          </a:p>
          <a:p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المساعدة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600201"/>
            <a:ext cx="914400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Tx/>
              <a:buChar char="-"/>
            </a:pPr>
            <a:r>
              <a:rPr lang="ar-SA" sz="3200" dirty="0" smtClean="0"/>
              <a:t>طارق السيد، علم اجتماع السكان، 2008.</a:t>
            </a:r>
          </a:p>
          <a:p>
            <a:pPr>
              <a:buFontTx/>
              <a:buChar char="-"/>
            </a:pPr>
            <a:r>
              <a:rPr lang="ar-SA" sz="3200" dirty="0" smtClean="0"/>
              <a:t>عبد المنعم عبد الحي، علم السكان: الأسس النظرية والأبعاد الاجتماعية، 1984.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</a:rPr>
              <a:t>توزيع الدرجات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371600" y="2362200"/>
          <a:ext cx="7086600" cy="22256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01011"/>
                <a:gridCol w="2385589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النشاط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المشاركة في منتديات الحوار على البلاك</a:t>
                      </a:r>
                      <a:r>
                        <a:rPr lang="ar-SA" sz="1800" baseline="0" dirty="0" smtClean="0"/>
                        <a:t> بورد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حضور المحاضرات المسجلة والمحاضرات المباشرة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الواجبات المنزلية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 درجات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الاختبار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70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المجموع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1620</TotalTime>
  <Words>211</Words>
  <Application>Microsoft Office PowerPoint</Application>
  <PresentationFormat>A4 Paper (210x297 mm)‎</PresentationFormat>
  <Paragraphs>46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Office Theme</vt:lpstr>
      <vt:lpstr>الشريحة 1</vt:lpstr>
      <vt:lpstr>المحاضرة التمهيدية</vt:lpstr>
      <vt:lpstr>عناصر المحاضرة</vt:lpstr>
      <vt:lpstr>وصف المقرر:</vt:lpstr>
      <vt:lpstr>اهداف المقرر</vt:lpstr>
      <vt:lpstr>محتوى المقرر</vt:lpstr>
      <vt:lpstr>المراجع والمصادر التعليمية</vt:lpstr>
      <vt:lpstr>المراجع والمصادر المساعدة</vt:lpstr>
      <vt:lpstr>توزيع الدرجات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ANAS BARAKAT</cp:lastModifiedBy>
  <cp:revision>121</cp:revision>
  <dcterms:created xsi:type="dcterms:W3CDTF">2009-10-14T19:14:34Z</dcterms:created>
  <dcterms:modified xsi:type="dcterms:W3CDTF">2012-10-14T15:22:18Z</dcterms:modified>
</cp:coreProperties>
</file>