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295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678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10/14/2012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04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خدمة الفرد والجماعة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أبوزيد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EG" dirty="0" smtClean="0"/>
              <a:t>أ</a:t>
            </a:r>
            <a:r>
              <a:rPr lang="ar-SA" dirty="0" smtClean="0"/>
              <a:t>همية </a:t>
            </a:r>
            <a:r>
              <a:rPr lang="ar-EG" dirty="0" smtClean="0"/>
              <a:t>خدمة الفرد والجماعة</a:t>
            </a:r>
            <a:endParaRPr lang="ar-SA" dirty="0" smtClean="0"/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أهداف 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محتوى المقرر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المراجع والمصادر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توزيع الدرجات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أهمية </a:t>
            </a:r>
            <a:r>
              <a:rPr lang="ar-EG" dirty="0" smtClean="0">
                <a:solidFill>
                  <a:srgbClr val="C00000"/>
                </a:solidFill>
                <a:cs typeface="Arial" pitchFamily="34" charset="0"/>
              </a:rPr>
              <a:t>خدمة الفرد والجماعة 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just" rtl="1"/>
            <a:r>
              <a:rPr lang="ar-SA" dirty="0" smtClean="0"/>
              <a:t> </a:t>
            </a:r>
            <a:r>
              <a:rPr lang="ar-SA" sz="2800" b="1" dirty="0" smtClean="0"/>
              <a:t>تعت</a:t>
            </a:r>
            <a:r>
              <a:rPr lang="ar-EG" sz="2800" b="1" dirty="0" smtClean="0"/>
              <a:t>تبر خدمة الفرد  من اهم طرق الخدمة الاجتماعية فهى تهتم بالمشكلات التى يعانى منها الافراد وتقدم الكثير من الطرق التى يستخدمها الممارسون المهنيون فى مساعدة الافراد ، اماخدمة الجماعة فهى تهتم بتكوين الجماعات وتقدم للممارسين المهنيين الادوات والتقنيات التى تساعدهم فى التعامل مع الجماعات بسهولة ويسر .    </a:t>
            </a:r>
            <a:r>
              <a:rPr lang="ar-SA" sz="2400" dirty="0" smtClean="0"/>
              <a:t>			</a:t>
            </a: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 ب</a:t>
            </a:r>
            <a:r>
              <a:rPr lang="ar-EG" dirty="0" smtClean="0"/>
              <a:t>مفاهيم خدمة الفرد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 </a:t>
            </a:r>
            <a:r>
              <a:rPr lang="ar-EG" dirty="0" smtClean="0"/>
              <a:t>بمبادئ واسس واهداف خدمة الفرد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</a:t>
            </a:r>
            <a:r>
              <a:rPr lang="ar-EG" dirty="0" smtClean="0"/>
              <a:t>عريف</a:t>
            </a:r>
            <a:r>
              <a:rPr lang="ar-SA" dirty="0" smtClean="0"/>
              <a:t> الطالب </a:t>
            </a:r>
            <a:r>
              <a:rPr lang="ar-EG" dirty="0" smtClean="0"/>
              <a:t>بعمليات خدمة الفرد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تمكين الطالب م</a:t>
            </a:r>
            <a:r>
              <a:rPr lang="ar-EG" dirty="0" smtClean="0"/>
              <a:t>ن استخدام مبادئ خدمة الفرد وعملياتها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الطالب</a:t>
            </a:r>
            <a:r>
              <a:rPr lang="ar-EG" dirty="0" smtClean="0"/>
              <a:t> بمفاهيم خدمة الجماعة</a:t>
            </a:r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تعريف الطا</a:t>
            </a:r>
            <a:r>
              <a:rPr lang="ar-EG" dirty="0" smtClean="0"/>
              <a:t>لب باسس ومبادئ خدمة الجماعة 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 </a:t>
            </a:r>
            <a:r>
              <a:rPr lang="ar-SA" dirty="0" smtClean="0"/>
              <a:t>تعريف الطا</a:t>
            </a:r>
            <a:r>
              <a:rPr lang="ar-EG" dirty="0" smtClean="0"/>
              <a:t>لب بانواع الجماعات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نشاة خدمة الفرد وتطورها 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طبيعة خدمة الفرد وخصائصها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البناء المعرفى لممارسة خدمة الفرد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البناء القيمى فى ممارسة خدمة الفرد 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عناصر عملية المساعدة فى خدمة الفرد 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اساسيات طريقة خدمة الجماعة</a:t>
            </a:r>
            <a:endParaRPr lang="en-US" dirty="0" smtClean="0"/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الموجهات المهنية فى طريقة خدمة الجماعة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الجماعات فى خدمة الجماعة </a:t>
            </a:r>
          </a:p>
          <a:p>
            <a:pPr lvl="0" rtl="1">
              <a:buFont typeface="Arial" pitchFamily="34" charset="0"/>
              <a:buChar char="•"/>
            </a:pPr>
            <a:r>
              <a:rPr lang="ar-EG" dirty="0" smtClean="0"/>
              <a:t> </a:t>
            </a:r>
            <a:r>
              <a:rPr lang="ar-SA" dirty="0" smtClean="0"/>
              <a:t>ت</a:t>
            </a:r>
            <a:r>
              <a:rPr lang="ar-EG" dirty="0" smtClean="0"/>
              <a:t>كوين الجماعات واخصائى العمل مع الجماعات</a:t>
            </a:r>
            <a:endParaRPr lang="ar-SA" dirty="0" smtClean="0"/>
          </a:p>
          <a:p>
            <a:pPr rtl="1"/>
            <a:endParaRPr lang="en-US" dirty="0" smtClean="0"/>
          </a:p>
          <a:p>
            <a:pPr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352800"/>
          </a:xfrm>
        </p:spPr>
        <p:txBody>
          <a:bodyPr/>
          <a:lstStyle/>
          <a:p>
            <a:pPr lvl="1" rtl="1">
              <a:buFont typeface="Arial" pitchFamily="34" charset="0"/>
              <a:buChar char="•"/>
            </a:pPr>
            <a:r>
              <a:rPr lang="ar-EG" b="1" dirty="0" smtClean="0"/>
              <a:t>عبد الفتاح عثمان وعلى الدين السيد محمد ، خدمة الفرد المعاصرة ،مكتبة عين شمس  ، القاهرة ، 1996.</a:t>
            </a:r>
          </a:p>
          <a:p>
            <a:pPr lvl="1" rtl="1">
              <a:buFont typeface="Arial" pitchFamily="34" charset="0"/>
              <a:buChar char="•"/>
            </a:pPr>
            <a:r>
              <a:rPr lang="ar-EG" b="1" dirty="0" smtClean="0"/>
              <a:t>محمد شمس الدين احمد ، الاسس</a:t>
            </a:r>
            <a:r>
              <a:rPr lang="en-US" b="1" smtClean="0"/>
              <a:t> </a:t>
            </a:r>
            <a:r>
              <a:rPr lang="ar-EG" b="1" smtClean="0"/>
              <a:t>والمداخل </a:t>
            </a:r>
            <a:r>
              <a:rPr lang="ar-EG" b="1" dirty="0" smtClean="0"/>
              <a:t>المهنية فى طريقة العمل مع الجماعات ، دار العمرانية للطباعة ، القاهرة ، 1999.</a:t>
            </a: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269</Words>
  <Application>Microsoft Office PowerPoint</Application>
  <PresentationFormat>A4 Paper (210x297 mm)‎</PresentationFormat>
  <Paragraphs>56</Paragraphs>
  <Slides>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المحاضرة التمهيدية</vt:lpstr>
      <vt:lpstr>عناصر المحاضرة</vt:lpstr>
      <vt:lpstr>أهمية خدمة الفرد والجماعة :</vt:lpstr>
      <vt:lpstr>اهداف المقرر</vt:lpstr>
      <vt:lpstr>محتوى المقرر</vt:lpstr>
      <vt:lpstr>المراجع والمصادر التعليمية</vt:lpstr>
      <vt:lpstr>توزيع الدرجات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123</cp:revision>
  <dcterms:created xsi:type="dcterms:W3CDTF">2009-10-14T19:14:34Z</dcterms:created>
  <dcterms:modified xsi:type="dcterms:W3CDTF">2012-10-14T16:00:23Z</dcterms:modified>
</cp:coreProperties>
</file>