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8" r:id="rId8"/>
    <p:sldId id="29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678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علم الاجتماع الطبى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أبوزيد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اهمية </a:t>
            </a:r>
            <a:r>
              <a:rPr lang="ar-EG" dirty="0" smtClean="0"/>
              <a:t>علم الاجتماع الطبى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أهداف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محتوى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المراجع والمصادر </a:t>
            </a:r>
            <a:endParaRPr lang="ar-EG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توزيع الدرجات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أهمية 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علم الاحتماع الطبى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just" rtl="1"/>
            <a:r>
              <a:rPr lang="ar-SA" dirty="0" smtClean="0"/>
              <a:t> </a:t>
            </a:r>
            <a:r>
              <a:rPr lang="ar-EG" sz="2800" b="1" dirty="0" smtClean="0"/>
              <a:t>يعد علم الاجتماع الطبى من العلوم المهمة لانه يهتم بدراسة الصحة والمرض  وعلاقتهما بالبيئة التى يعيش فيها الانسان وهى اهم القضايا التى تتعلق بالانسان وحياته  </a:t>
            </a:r>
            <a:r>
              <a:rPr lang="ar-SA" sz="2800" b="1" dirty="0" smtClean="0"/>
              <a:t>. </a:t>
            </a:r>
            <a:endParaRPr lang="ar-SA" sz="2800" dirty="0" smtClean="0"/>
          </a:p>
          <a:p>
            <a:pPr rtl="1"/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</a:t>
            </a:r>
            <a:r>
              <a:rPr lang="ar-EG" dirty="0" smtClean="0"/>
              <a:t> بمفاهيم علم الاجتماع الطبى ، ونشاته  وتطوره ومجالات الدراسة فيه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</a:t>
            </a:r>
            <a:r>
              <a:rPr lang="ar-EG" dirty="0" smtClean="0"/>
              <a:t>ب بظهور علم الاجتماع الطبى واستقلاليته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</a:t>
            </a:r>
            <a:r>
              <a:rPr lang="ar-SA" dirty="0" smtClean="0"/>
              <a:t> الطالب</a:t>
            </a:r>
            <a:r>
              <a:rPr lang="ar-EG" dirty="0" smtClean="0"/>
              <a:t> بالعوامل الاجتماعية والثقافية المرتبطة بالصحة والمرض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</a:t>
            </a:r>
            <a:r>
              <a:rPr lang="ar-SA" dirty="0" smtClean="0"/>
              <a:t> </a:t>
            </a:r>
            <a:r>
              <a:rPr lang="ar-EG" dirty="0" smtClean="0"/>
              <a:t>الطالب بالبناء الاجتماعى للمؤسسات الصحية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 </a:t>
            </a:r>
            <a:r>
              <a:rPr lang="ar-EG" dirty="0" smtClean="0"/>
              <a:t>بالخريطة الاجتماعية للصحة والمرض</a:t>
            </a:r>
          </a:p>
          <a:p>
            <a:pPr lvl="0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مفاهيم علم الاجتماع الطبى ، ونشاته   ومجالات الدراسة فيه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ظهور علم الاجتماع الطبى واستقلاليته واهم رواده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العوامل الاجتماعية والثقافية المرتبطة بالصحة والمرض</a:t>
            </a:r>
            <a:r>
              <a:rPr lang="ar-SA" dirty="0" smtClean="0"/>
              <a:t>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المؤسسات الصحية</a:t>
            </a:r>
            <a:r>
              <a:rPr lang="ar-SA" dirty="0" smtClean="0"/>
              <a:t> </a:t>
            </a:r>
            <a:r>
              <a:rPr lang="ar-EG" dirty="0" smtClean="0"/>
              <a:t>كتنظيم اجتماعى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EG" dirty="0" smtClean="0"/>
              <a:t>الخريطة الاجتماعية للصحة والمرض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الثقافة الصحية</a:t>
            </a:r>
            <a:endParaRPr lang="en-US" dirty="0" smtClean="0"/>
          </a:p>
          <a:p>
            <a:pPr rtl="1">
              <a:buFont typeface="Arial" pitchFamily="34" charset="0"/>
              <a:buChar char="•"/>
            </a:pPr>
            <a:r>
              <a:rPr lang="ar-EG" dirty="0" smtClean="0"/>
              <a:t>الخدمة الاجتماعية بين الصحة العامة والبيئة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EG" b="1" dirty="0" smtClean="0"/>
              <a:t>رشاد احمدعبد اللطيف وبدر الدين كمال ، مهارات الخدمة الاجتماعية فى المجال الطبى والمعاقين ، 2001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EG" b="1" dirty="0" smtClean="0"/>
              <a:t>على المكاوى ومحمد الجوهرى ، علم الاجتماع الطبى :مدخل نظرى ، دار المعرفة الجامعية ، الاسكندرية ، 1990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227</Words>
  <Application>Microsoft Office PowerPoint</Application>
  <PresentationFormat>A4 Paper (210x297 mm)‎</PresentationFormat>
  <Paragraphs>53</Paragraphs>
  <Slides>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المحاضرة التمهيدية</vt:lpstr>
      <vt:lpstr>عناصر المحاضرة</vt:lpstr>
      <vt:lpstr>أهمية علم الاحتماع الطبى:</vt:lpstr>
      <vt:lpstr>اهداف المقرر</vt:lpstr>
      <vt:lpstr>محتوى المقرر</vt:lpstr>
      <vt:lpstr>المراجع والمصادر </vt:lpstr>
      <vt:lpstr>توزيع الدرجات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120</cp:revision>
  <dcterms:created xsi:type="dcterms:W3CDTF">2009-10-14T19:14:34Z</dcterms:created>
  <dcterms:modified xsi:type="dcterms:W3CDTF">2012-10-14T15:11:06Z</dcterms:modified>
</cp:coreProperties>
</file>