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90" r:id="rId18"/>
    <p:sldId id="292" r:id="rId19"/>
    <p:sldId id="291" r:id="rId20"/>
    <p:sldId id="28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</a:t>
            </a:r>
            <a:r>
              <a:rPr lang="ar-EG" sz="2800" b="1" dirty="0" smtClean="0"/>
              <a:t>الاجتماع الطب</a:t>
            </a:r>
            <a:r>
              <a:rPr lang="ar-SA" sz="2800" b="1" dirty="0" smtClean="0"/>
              <a:t>ى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ظهور علم الاجتماع الطبى والعوامل المؤدية لاستقلاله 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مقدمة 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ظهور </a:t>
            </a:r>
            <a:r>
              <a:rPr lang="ar-SA" b="1" dirty="0" smtClean="0"/>
              <a:t>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 كعلم مستقل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العوامل المسئولة عن استقلال 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رواد علم الاجتماع الطبى وأعمالهم</a:t>
            </a:r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مقدمة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ar-SA" sz="3600" dirty="0" smtClean="0"/>
              <a:t>فى بداية الخمسينيات من القرن العشرين كان علم الاجتماع الطبي متناثراً ومشتتاً وكانت موضوعاته العلمية موزعة بين علمي الطب والاجتماع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3600" dirty="0" smtClean="0"/>
              <a:t>إن إهمال الطب للخلفية الاجتماعية للمرض وإهمال علم الاجتماع العام لدراسة الصحة والمرض دفع لقيام لعلم الاجتماع الطبي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ar-SA" sz="6000" b="1" dirty="0" smtClean="0"/>
              <a:t>ظهور </a:t>
            </a:r>
            <a:r>
              <a:rPr lang="ar-SA" b="1" dirty="0" smtClean="0"/>
              <a:t>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 كعلم مستقل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57298"/>
            <a:ext cx="9001156" cy="4738702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- ونظراً لعدم اهتمام  علم الاجتماع بدراسة الظواهر الصحية والمرضية فى المجتمع 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600" dirty="0" smtClean="0"/>
              <a:t>ونظراً لإهمال علم الطب للخلفية الاجتماعية للصحة</a:t>
            </a:r>
          </a:p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والمرض 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600" dirty="0" smtClean="0"/>
              <a:t> ونظراً لانتشار الإمراض التي ترجع إلى عوامل اجتماعية 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فقد كان لزاماً ظهور علم جديد يدرس الطب فى المجتمع ويدرس المجتمع فى الطب وهو علم الاجتماع الطبي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6000" b="1" dirty="0" smtClean="0"/>
              <a:t>ظهور </a:t>
            </a:r>
            <a:r>
              <a:rPr lang="ar-SA" b="1" dirty="0" smtClean="0"/>
              <a:t>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 كعلم مستقل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36"/>
            <a:ext cx="8715436" cy="4525963"/>
          </a:xfrm>
        </p:spPr>
        <p:txBody>
          <a:bodyPr/>
          <a:lstStyle/>
          <a:p>
            <a:pPr algn="just">
              <a:buFontTx/>
              <a:buChar char="-"/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وقد ظهر علم الاجتماع الطبي ليؤدى الوظائف التالية :</a:t>
            </a:r>
          </a:p>
          <a:p>
            <a:pPr algn="just">
              <a:defRPr/>
            </a:pPr>
            <a:r>
              <a:rPr lang="ar-SA" sz="3600" dirty="0" smtClean="0"/>
              <a:t>1- تفسير الأساس الاجتماعي للصحة والمرض</a:t>
            </a:r>
          </a:p>
          <a:p>
            <a:pPr algn="just">
              <a:defRPr/>
            </a:pPr>
            <a:r>
              <a:rPr lang="ar-SA" sz="3600" dirty="0" smtClean="0"/>
              <a:t>2- تحليل اثار الصحة والمرض على المجتمع </a:t>
            </a:r>
          </a:p>
          <a:p>
            <a:pPr algn="just">
              <a:defRPr/>
            </a:pPr>
            <a:r>
              <a:rPr lang="ar-SA" sz="3600" dirty="0" smtClean="0"/>
              <a:t>3- دراسة العلاقة بين الواقع ومكوناته والإمراض السائدة </a:t>
            </a:r>
          </a:p>
          <a:p>
            <a:pPr algn="just">
              <a:defRPr/>
            </a:pPr>
            <a:r>
              <a:rPr lang="ar-SA" sz="3600" dirty="0" smtClean="0"/>
              <a:t>4- ربط معطيات الواقع الاجتماعي بالإمراض النفسية وأثر الأمراض النفسية على  الأمراض الجسدية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6000" b="1" dirty="0" smtClean="0"/>
              <a:t>ظهور </a:t>
            </a:r>
            <a:r>
              <a:rPr lang="ar-SA" b="1" dirty="0" smtClean="0"/>
              <a:t>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 كعلم مستقل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000" dirty="0" smtClean="0"/>
              <a:t>5- دراسة العلاقات الاجتماعية فى المؤسسات الطبية </a:t>
            </a:r>
          </a:p>
          <a:p>
            <a:pPr>
              <a:defRPr/>
            </a:pPr>
            <a:r>
              <a:rPr lang="ar-SA" sz="4000" dirty="0" smtClean="0"/>
              <a:t>6- تحديد ماهية الإمراض الاجتماعية التي يتخصص بدراستها علم الاجتماع الطبي</a:t>
            </a:r>
          </a:p>
          <a:p>
            <a:pPr>
              <a:defRPr/>
            </a:pPr>
            <a:r>
              <a:rPr lang="ar-SA" sz="4000" dirty="0" smtClean="0"/>
              <a:t>7- تشخيص أسباب الإمراض الاجتماعية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  عوامل استقلال علم الاجتماع الطبي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415960"/>
            <a:ext cx="8715375" cy="45339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 أهم العوامل المسئولة عن استقلالية علم الاجتماع الطبي:</a:t>
            </a:r>
          </a:p>
          <a:p>
            <a:pPr algn="just">
              <a:defRPr/>
            </a:pPr>
            <a:r>
              <a:rPr lang="ar-SA" sz="4000" dirty="0" smtClean="0"/>
              <a:t>1- فشل كل من علم الاجتماع وعلم الطب فى دراسة كل من الظواهر الطبية , والمرضية , والوقائية , والعلاجية .</a:t>
            </a:r>
          </a:p>
          <a:p>
            <a:pPr algn="just">
              <a:defRPr/>
            </a:pPr>
            <a:r>
              <a:rPr lang="ar-SA" sz="4000" dirty="0" smtClean="0"/>
              <a:t>2- ظهور عدد </a:t>
            </a:r>
            <a:r>
              <a:rPr lang="ar-SA" sz="4000" dirty="0" err="1" smtClean="0"/>
              <a:t>لابأس</a:t>
            </a:r>
            <a:r>
              <a:rPr lang="ar-SA" sz="4000" dirty="0" smtClean="0"/>
              <a:t> به من علماء الاجتماع الطبى  الذين ينحدرون من تخصص علم الاجتماع أومن الطب </a:t>
            </a:r>
          </a:p>
          <a:p>
            <a:pPr algn="just">
              <a:defRPr/>
            </a:pPr>
            <a:r>
              <a:rPr lang="ar-SA" sz="4000" dirty="0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ar-SA" sz="4400" dirty="0" smtClean="0"/>
              <a:t>1- تالكوت بارسونز (1902-1979 ) </a:t>
            </a:r>
          </a:p>
          <a:p>
            <a:pPr>
              <a:defRPr/>
            </a:pPr>
            <a:r>
              <a:rPr lang="ar-SA" dirty="0" smtClean="0"/>
              <a:t>من أشهر علماء الاجتماع ومن رواد النظرية الوظيفية</a:t>
            </a:r>
          </a:p>
          <a:p>
            <a:pPr>
              <a:defRPr/>
            </a:pPr>
            <a:r>
              <a:rPr lang="ar-SA" dirty="0" smtClean="0"/>
              <a:t>ومن أهم مؤلفاته كتاب النظام الاجتماعي ويدرس فيه دور المريض فى المجتمع ودور الأسرة فى الصحة والمرض واهتم بدراسة العلاقة بين الطبقة والوفيات . </a:t>
            </a:r>
          </a:p>
          <a:p>
            <a:pPr>
              <a:defRPr/>
            </a:pPr>
            <a:r>
              <a:rPr lang="ar-SA" dirty="0" smtClean="0"/>
              <a:t>وفى كتابه دور المريض تناول دور المريض فى الأسرة والمجتمع , وهو دور قائم على التزام المريض بحقوقه وواجباته , فدور المريض  يمنحه الحق فى الإعفاء من واجباته والتزاماته لمدة مؤقتة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395059"/>
            <a:ext cx="8501093" cy="4533900"/>
          </a:xfrm>
        </p:spPr>
        <p:txBody>
          <a:bodyPr/>
          <a:lstStyle/>
          <a:p>
            <a:pPr>
              <a:defRPr/>
            </a:pPr>
            <a:r>
              <a:rPr lang="ar-SA" sz="4400" b="1" dirty="0" smtClean="0"/>
              <a:t>2- ديفيد ميكانيك ( 1915-2001 )</a:t>
            </a:r>
          </a:p>
          <a:p>
            <a:pPr>
              <a:defRPr/>
            </a:pPr>
            <a:r>
              <a:rPr lang="ar-SA" dirty="0" smtClean="0"/>
              <a:t>درس الطب وتخصص بعدها فى علم الاجتماع الطبي ونشر ثلاثة كتب فى طب المجتمع وعلم الاجتماع الطبي و من أهم مؤلفاته </a:t>
            </a:r>
          </a:p>
          <a:p>
            <a:pPr marL="742950" indent="-742950">
              <a:buAutoNum type="arabic1Minus"/>
              <a:defRPr/>
            </a:pPr>
            <a:r>
              <a:rPr lang="ar-SA" dirty="0" smtClean="0"/>
              <a:t>طب المجتمع              ب- طب الأسرة  </a:t>
            </a:r>
          </a:p>
          <a:p>
            <a:pPr marL="742950" indent="-742950">
              <a:defRPr/>
            </a:pPr>
            <a:r>
              <a:rPr lang="ar-SA" dirty="0" smtClean="0"/>
              <a:t>ج- علم الاجتماع الطبي وتناول فيه: </a:t>
            </a:r>
          </a:p>
          <a:p>
            <a:pPr marL="742950" indent="-742950">
              <a:defRPr/>
            </a:pPr>
            <a:r>
              <a:rPr lang="ar-SA" dirty="0" smtClean="0"/>
              <a:t>-الصحة والمرض والسلوك المنحرف  </a:t>
            </a:r>
          </a:p>
          <a:p>
            <a:pPr marL="742950" indent="-742950">
              <a:defRPr/>
            </a:pPr>
            <a:r>
              <a:rPr lang="ar-SA" dirty="0" smtClean="0"/>
              <a:t>-الرؤية العامة للصحة والمرض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Tx/>
              <a:buChar char="-"/>
              <a:defRPr/>
            </a:pPr>
            <a:r>
              <a:rPr lang="ar-SA" sz="4000" dirty="0" smtClean="0"/>
              <a:t>العدوى والمرض والعوامل المؤثرة فى الوفاة والمرض </a:t>
            </a:r>
          </a:p>
          <a:p>
            <a:pPr marL="742950" indent="-742950">
              <a:buFontTx/>
              <a:buChar char="-"/>
              <a:defRPr/>
            </a:pPr>
            <a:r>
              <a:rPr lang="ar-SA" sz="4000" dirty="0" smtClean="0"/>
              <a:t>التفاعل بين الطبيب والمريض </a:t>
            </a:r>
          </a:p>
          <a:p>
            <a:pPr marL="742950" indent="-742950">
              <a:buFontTx/>
              <a:buChar char="-"/>
              <a:defRPr/>
            </a:pPr>
            <a:r>
              <a:rPr lang="ar-SA" sz="4000" dirty="0" smtClean="0"/>
              <a:t>الروئ المنهجية فى دراسة عمليات المرض</a:t>
            </a:r>
          </a:p>
          <a:p>
            <a:pPr marL="742950" indent="-742950">
              <a:buFontTx/>
              <a:buChar char="-"/>
              <a:defRPr/>
            </a:pPr>
            <a:r>
              <a:rPr lang="ar-SA" sz="4000" dirty="0" smtClean="0"/>
              <a:t>الإجهاد والإعياء الاجتماعي وعلاقته بالمرض</a:t>
            </a:r>
          </a:p>
          <a:p>
            <a:pPr marL="742950" indent="-742950">
              <a:defRPr/>
            </a:pPr>
            <a:r>
              <a:rPr lang="ar-SA" sz="4000" dirty="0" smtClean="0"/>
              <a:t> </a:t>
            </a:r>
          </a:p>
          <a:p>
            <a:pPr>
              <a:defRPr/>
            </a:pPr>
            <a:endParaRPr lang="ar-SA" sz="4000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800" b="1" dirty="0" smtClean="0"/>
              <a:t>3- ادوين ليمرت ( 1917-1993 )</a:t>
            </a:r>
          </a:p>
          <a:p>
            <a:pPr>
              <a:defRPr/>
            </a:pPr>
            <a:r>
              <a:rPr lang="ar-SA" sz="4800" b="1" dirty="0" smtClean="0"/>
              <a:t> </a:t>
            </a:r>
            <a:r>
              <a:rPr lang="ar-SA" sz="4000" dirty="0" smtClean="0"/>
              <a:t>تبنى ما يعرف بنظرية الوصم بعد تخليه عن الاتجاه الوظيفي , وألف كتاب المرض الاجتماعي والأمراض المزمنة , وألف كتب أخرى فى الإجهاد والأمراض المزمنة ,ودور العوامل الاجتماعية والحضارية فى المرض </a:t>
            </a:r>
          </a:p>
          <a:p>
            <a:pPr>
              <a:defRPr/>
            </a:pPr>
            <a:endParaRPr lang="ar-SA" sz="4000" b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 algn="ctr">
              <a:defRPr/>
            </a:pPr>
            <a:r>
              <a:rPr lang="ar-SA" sz="4000" dirty="0" smtClean="0">
                <a:solidFill>
                  <a:srgbClr val="FF0000"/>
                </a:solidFill>
              </a:rPr>
              <a:t>وفى كتابه المرض الاجتماعي تناول ليمرت :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مفهوم المرض الاجتماعي الأولى والثانوي وأثارهما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الأمراض الاجتماعية الأولية  ( التعاطي )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أسباب الأمراض الاجتماعية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العلاقة بين المرض الاجتماعي والعضوي  </a:t>
            </a:r>
          </a:p>
          <a:p>
            <a:pPr>
              <a:defRPr/>
            </a:pPr>
            <a:endParaRPr lang="ar-SA" sz="4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4- إميل دوركايم (1858-1927 ) </a:t>
            </a:r>
          </a:p>
          <a:p>
            <a:pPr>
              <a:defRPr/>
            </a:pPr>
            <a:r>
              <a:rPr lang="ar-SA" sz="3600" dirty="0" smtClean="0"/>
              <a:t>ونشر دوركايم العديد من الكتب فى علم الاجتماع الطبي أهمها الانتحار , والتكاثر السكاني , والمرض والوفاة ,والأسس الاجتماعية للتكاثر السكاني وتقسيم العمل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وفى كتابه الانتحار تناول الانتحار كظاهرة اجتماعية وحاول الربط بين الانتحار والعوامل الاجتماعية والنفسية </a:t>
            </a:r>
          </a:p>
          <a:p>
            <a:pPr>
              <a:defRPr/>
            </a:pPr>
            <a:endParaRPr lang="ar-SA" sz="4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4000" dirty="0" smtClean="0"/>
              <a:t>ويذهب إلي أن الانتحار مهما كان نمطه يرجع إلي عوامل اجتماعية </a:t>
            </a:r>
          </a:p>
          <a:p>
            <a:pPr>
              <a:buFontTx/>
              <a:buChar char="-"/>
            </a:pPr>
            <a:r>
              <a:rPr lang="ar-SA" sz="4000" dirty="0" smtClean="0"/>
              <a:t>إن الحوادث الاجتماعية السيئة تعرض الفرد للمرض النفسي </a:t>
            </a:r>
          </a:p>
          <a:p>
            <a:pPr>
              <a:buFontTx/>
              <a:buChar char="-"/>
            </a:pPr>
            <a:r>
              <a:rPr lang="ar-SA" sz="4000" dirty="0" smtClean="0"/>
              <a:t>يتحول المرض النفسي إلى مرض نفسي-جسمي  </a:t>
            </a:r>
            <a:endParaRPr lang="ar-SA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رواد علم الاجتماع الطبي واهم أعمالهم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5- ريجارد اليزلى ( 1928-       )</a:t>
            </a:r>
          </a:p>
          <a:p>
            <a:pPr>
              <a:defRPr/>
            </a:pPr>
            <a:r>
              <a:rPr lang="ar-SA" sz="4000" dirty="0" smtClean="0"/>
              <a:t>من أهم علماء الاجتماع الطبي البريطانيين فى تخصص طب المجتمع والأسرة ومن أهم مؤلفاته كتاب المجتمع فى الطب , وأسباب الصحة والمرض , إضافة إلى نشره العديد من الأبحاث ومنها الفوارق الطبقية فى وفيات الأطفال , والطبقة الاجتماعية والصحة والمرض </a:t>
            </a:r>
          </a:p>
          <a:p>
            <a:endParaRPr lang="ar-SA" sz="4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1460</TotalTime>
  <Words>655</Words>
  <Application>Microsoft Office PowerPoint</Application>
  <PresentationFormat>عرض على الشاشة (3:4)‏</PresentationFormat>
  <Paragraphs>86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المحاضرة الثالثة</vt:lpstr>
      <vt:lpstr>عناصر المحاضرة</vt:lpstr>
      <vt:lpstr>مقدمة </vt:lpstr>
      <vt:lpstr>ظهور علم الاجتماع الطبى كعلم مستقل </vt:lpstr>
      <vt:lpstr>ظهور علم الاجتماع الطبى كعلم مستقل </vt:lpstr>
      <vt:lpstr>ظهور علم الاجتماع الطبى كعلم مستقل </vt:lpstr>
      <vt:lpstr>  عوامل استقلال علم الاجتماع الطبي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رواد علم الاجتماع الطبي واهم أعمالهم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151</cp:revision>
  <dcterms:created xsi:type="dcterms:W3CDTF">1601-01-01T00:00:00Z</dcterms:created>
  <dcterms:modified xsi:type="dcterms:W3CDTF">2012-10-14T15:15:20Z</dcterms:modified>
</cp:coreProperties>
</file>