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08" r:id="rId1"/>
  </p:sldMasterIdLst>
  <p:sldIdLst>
    <p:sldId id="256" r:id="rId2"/>
    <p:sldId id="262" r:id="rId3"/>
    <p:sldId id="257" r:id="rId4"/>
    <p:sldId id="258" r:id="rId5"/>
    <p:sldId id="259" r:id="rId6"/>
    <p:sldId id="260" r:id="rId7"/>
    <p:sldId id="261" r:id="rId8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7" d="100"/>
          <a:sy n="67" d="100"/>
        </p:scale>
        <p:origin x="-60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مستطيل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مستطيل مستدير الزوايا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28" name="عنصر نائب للتاريخ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29/11/1433</a:t>
            </a:fld>
            <a:endParaRPr lang="ar-SA"/>
          </a:p>
        </p:txBody>
      </p:sp>
      <p:sp>
        <p:nvSpPr>
          <p:cNvPr id="17" name="عنصر نائب للتذييل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مستطيل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مستطيل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مستطيل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عنوان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29/11/1433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عنصر نائب للمحتوى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مستطيل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مستطيل مستدير الزوايا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29/11/1433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ar-SA"/>
          </a:p>
        </p:txBody>
      </p:sp>
      <p:sp>
        <p:nvSpPr>
          <p:cNvPr id="7" name="مستطيل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مستطيل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مستطيل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29/11/1433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9" name="عنصر نائب للمحتوى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29/11/1433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3" name="عنصر نائب للمحتوى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29/11/1433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29/11/1433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مستطيل مستدير الزوايا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29/11/1433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29/11/1433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1" name="مستطيل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مستطيل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مستطيل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29/11/1433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29/11/1433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مستطيل مستدير الزوايا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عنصر نائب للعنوان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B8ABB09-4A1D-463E-8065-109CC2B7EFAA}" type="datetimeFigureOut">
              <a:rPr lang="ar-SA" smtClean="0"/>
              <a:pPr/>
              <a:t>29/11/1433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ar-SA"/>
          </a:p>
        </p:txBody>
      </p:sp>
      <p:sp>
        <p:nvSpPr>
          <p:cNvPr id="23" name="عنصر نائب لرقم الشريحة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1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r" rtl="1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r" rtl="1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r" rtl="1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r" rtl="1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r" rtl="1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r" rtl="1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r" rtl="1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285852" y="5105400"/>
            <a:ext cx="6400800" cy="1752600"/>
          </a:xfrm>
        </p:spPr>
        <p:txBody>
          <a:bodyPr/>
          <a:lstStyle/>
          <a:p>
            <a:r>
              <a:rPr lang="ar-SA" dirty="0" err="1" smtClean="0"/>
              <a:t>الايميل</a:t>
            </a:r>
            <a:r>
              <a:rPr lang="ar-SA" dirty="0" smtClean="0"/>
              <a:t> : </a:t>
            </a:r>
            <a:r>
              <a:rPr lang="en-US" sz="3200" dirty="0" smtClean="0"/>
              <a:t>ahishbool@kfu.edu.sa</a:t>
            </a:r>
            <a:endParaRPr lang="ar-SA" sz="3200" dirty="0"/>
          </a:p>
        </p:txBody>
      </p:sp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571472" y="1214422"/>
            <a:ext cx="7772400" cy="3600450"/>
          </a:xfrm>
        </p:spPr>
        <p:txBody>
          <a:bodyPr>
            <a:normAutofit fontScale="90000"/>
          </a:bodyPr>
          <a:lstStyle/>
          <a:p>
            <a:r>
              <a:rPr lang="ar-SA" sz="53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dobe Arabic" pitchFamily="18" charset="-78"/>
                <a:cs typeface="Adobe Arabic" pitchFamily="18" charset="-78"/>
              </a:rPr>
              <a:t>اسم المقرر</a:t>
            </a:r>
            <a:r>
              <a:rPr lang="ar-SA" sz="5300" dirty="0" smtClean="0">
                <a:latin typeface="Adobe Arabic" pitchFamily="18" charset="-78"/>
                <a:cs typeface="Adobe Arabic" pitchFamily="18" charset="-78"/>
              </a:rPr>
              <a:t/>
            </a:r>
            <a:br>
              <a:rPr lang="ar-SA" sz="5300" dirty="0" smtClean="0">
                <a:latin typeface="Adobe Arabic" pitchFamily="18" charset="-78"/>
                <a:cs typeface="Adobe Arabic" pitchFamily="18" charset="-78"/>
              </a:rPr>
            </a:br>
            <a:r>
              <a:rPr lang="ar-SA" sz="5300" dirty="0" smtClean="0">
                <a:latin typeface="Adobe Arabic" pitchFamily="18" charset="-78"/>
                <a:cs typeface="Adobe Arabic" pitchFamily="18" charset="-78"/>
              </a:rPr>
              <a:t>فقه </a:t>
            </a:r>
            <a:r>
              <a:rPr lang="ar-SA" sz="5300" dirty="0" err="1" smtClean="0">
                <a:latin typeface="Adobe Arabic" pitchFamily="18" charset="-78"/>
                <a:cs typeface="Adobe Arabic" pitchFamily="18" charset="-78"/>
              </a:rPr>
              <a:t>السيره</a:t>
            </a:r>
            <a:r>
              <a:rPr lang="ar-SA" sz="5300" dirty="0" smtClean="0">
                <a:latin typeface="Adobe Arabic" pitchFamily="18" charset="-78"/>
                <a:cs typeface="Adobe Arabic" pitchFamily="18" charset="-78"/>
              </a:rPr>
              <a:t/>
            </a:r>
            <a:br>
              <a:rPr lang="ar-SA" sz="5300" dirty="0" smtClean="0">
                <a:latin typeface="Adobe Arabic" pitchFamily="18" charset="-78"/>
                <a:cs typeface="Adobe Arabic" pitchFamily="18" charset="-78"/>
              </a:rPr>
            </a:br>
            <a:r>
              <a:rPr lang="ar-SA" sz="53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dobe Arabic" pitchFamily="18" charset="-78"/>
                <a:cs typeface="Adobe Arabic" pitchFamily="18" charset="-78"/>
              </a:rPr>
              <a:t>الكتاب المقرر </a:t>
            </a:r>
            <a:r>
              <a:rPr lang="ar-SA" sz="5300" dirty="0" smtClean="0">
                <a:latin typeface="Adobe Arabic" pitchFamily="18" charset="-78"/>
                <a:cs typeface="Adobe Arabic" pitchFamily="18" charset="-78"/>
              </a:rPr>
              <a:t>: فقه </a:t>
            </a:r>
            <a:r>
              <a:rPr lang="ar-SA" sz="5300" dirty="0" err="1" smtClean="0">
                <a:latin typeface="Adobe Arabic" pitchFamily="18" charset="-78"/>
                <a:cs typeface="Adobe Arabic" pitchFamily="18" charset="-78"/>
              </a:rPr>
              <a:t>السيره</a:t>
            </a:r>
            <a:r>
              <a:rPr lang="ar-SA" sz="5300" dirty="0" smtClean="0">
                <a:latin typeface="Adobe Arabic" pitchFamily="18" charset="-78"/>
                <a:cs typeface="Adobe Arabic" pitchFamily="18" charset="-78"/>
              </a:rPr>
              <a:t> </a:t>
            </a:r>
            <a:r>
              <a:rPr lang="ar-SA" sz="5300" dirty="0" err="1" smtClean="0">
                <a:latin typeface="Adobe Arabic" pitchFamily="18" charset="-78"/>
                <a:cs typeface="Adobe Arabic" pitchFamily="18" charset="-78"/>
              </a:rPr>
              <a:t>النبويه</a:t>
            </a:r>
            <a:r>
              <a:rPr lang="ar-SA" sz="5300" dirty="0" smtClean="0">
                <a:latin typeface="Adobe Arabic" pitchFamily="18" charset="-78"/>
                <a:cs typeface="Adobe Arabic" pitchFamily="18" charset="-78"/>
              </a:rPr>
              <a:t/>
            </a:r>
            <a:br>
              <a:rPr lang="ar-SA" sz="5300" dirty="0" smtClean="0">
                <a:latin typeface="Adobe Arabic" pitchFamily="18" charset="-78"/>
                <a:cs typeface="Adobe Arabic" pitchFamily="18" charset="-78"/>
              </a:rPr>
            </a:br>
            <a:r>
              <a:rPr lang="ar-SA" sz="53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dobe Arabic" pitchFamily="18" charset="-78"/>
                <a:cs typeface="Adobe Arabic" pitchFamily="18" charset="-78"/>
              </a:rPr>
              <a:t>للمؤلف </a:t>
            </a:r>
            <a:r>
              <a:rPr lang="ar-SA" sz="5300" dirty="0" smtClean="0">
                <a:solidFill>
                  <a:schemeClr val="tx1"/>
                </a:solidFill>
                <a:latin typeface="Adobe Arabic" pitchFamily="18" charset="-78"/>
                <a:cs typeface="Adobe Arabic" pitchFamily="18" charset="-78"/>
              </a:rPr>
              <a:t>:</a:t>
            </a:r>
            <a:r>
              <a:rPr lang="ar-SA" sz="5300" dirty="0" smtClean="0">
                <a:latin typeface="Adobe Arabic" pitchFamily="18" charset="-78"/>
                <a:cs typeface="Adobe Arabic" pitchFamily="18" charset="-78"/>
              </a:rPr>
              <a:t> </a:t>
            </a:r>
            <a:r>
              <a:rPr lang="ar-SA" sz="5300" dirty="0" smtClean="0">
                <a:solidFill>
                  <a:srgbClr val="FF0000"/>
                </a:solidFill>
                <a:latin typeface="Adobe Arabic" pitchFamily="18" charset="-78"/>
                <a:cs typeface="Adobe Arabic" pitchFamily="18" charset="-78"/>
              </a:rPr>
              <a:t>منير محمد الغضبان</a:t>
            </a:r>
            <a:r>
              <a:rPr lang="ar-SA" sz="5300" dirty="0" smtClean="0">
                <a:latin typeface="Adobe Arabic" pitchFamily="18" charset="-78"/>
                <a:cs typeface="Adobe Arabic" pitchFamily="18" charset="-78"/>
              </a:rPr>
              <a:t/>
            </a:r>
            <a:br>
              <a:rPr lang="ar-SA" sz="5300" dirty="0" smtClean="0">
                <a:latin typeface="Adobe Arabic" pitchFamily="18" charset="-78"/>
                <a:cs typeface="Adobe Arabic" pitchFamily="18" charset="-78"/>
              </a:rPr>
            </a:br>
            <a:r>
              <a:rPr lang="ar-SA" sz="53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Adobe Arabic" pitchFamily="18" charset="-78"/>
                <a:cs typeface="Adobe Arabic" pitchFamily="18" charset="-78"/>
              </a:rPr>
              <a:t>استاذ</a:t>
            </a:r>
            <a:r>
              <a:rPr lang="ar-SA" sz="53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dobe Arabic" pitchFamily="18" charset="-78"/>
                <a:cs typeface="Adobe Arabic" pitchFamily="18" charset="-78"/>
              </a:rPr>
              <a:t> المادة :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sz="4400" dirty="0" smtClean="0">
                <a:solidFill>
                  <a:srgbClr val="FF0000"/>
                </a:solidFill>
                <a:latin typeface="Adobe Caslon Pro" pitchFamily="18" charset="0"/>
                <a:cs typeface="Adobe Arabic" pitchFamily="18" charset="-78"/>
              </a:rPr>
              <a:t>د/</a:t>
            </a:r>
            <a:r>
              <a:rPr lang="ar-SA" sz="4400" dirty="0" err="1" smtClean="0">
                <a:solidFill>
                  <a:srgbClr val="FF0000"/>
                </a:solidFill>
                <a:latin typeface="Adobe Caslon Pro" pitchFamily="18" charset="0"/>
                <a:cs typeface="Adobe Arabic" pitchFamily="18" charset="-78"/>
              </a:rPr>
              <a:t>عبدالرحمن</a:t>
            </a:r>
            <a:r>
              <a:rPr lang="ar-SA" sz="4400" dirty="0" smtClean="0">
                <a:solidFill>
                  <a:srgbClr val="FF0000"/>
                </a:solidFill>
                <a:latin typeface="Adobe Caslon Pro" pitchFamily="18" charset="0"/>
                <a:cs typeface="Adobe Arabic" pitchFamily="18" charset="-78"/>
              </a:rPr>
              <a:t> بن محمد </a:t>
            </a:r>
            <a:r>
              <a:rPr lang="ar-SA" sz="4400" dirty="0" err="1" smtClean="0">
                <a:solidFill>
                  <a:srgbClr val="FF0000"/>
                </a:solidFill>
                <a:latin typeface="Adobe Caslon Pro" pitchFamily="18" charset="0"/>
                <a:cs typeface="Adobe Arabic" pitchFamily="18" charset="-78"/>
              </a:rPr>
              <a:t>هشبول</a:t>
            </a:r>
            <a:r>
              <a:rPr lang="ar-SA" sz="4400" dirty="0" smtClean="0">
                <a:solidFill>
                  <a:srgbClr val="FF0000"/>
                </a:solidFill>
                <a:latin typeface="Adobe Caslon Pro" pitchFamily="18" charset="0"/>
                <a:cs typeface="Adobe Arabic" pitchFamily="18" charset="-78"/>
              </a:rPr>
              <a:t> الشهري </a:t>
            </a:r>
            <a:endParaRPr lang="ar-SA" sz="4400" dirty="0">
              <a:solidFill>
                <a:srgbClr val="FF0000"/>
              </a:solidFill>
              <a:latin typeface="Adobe Caslon Pro" pitchFamily="18" charset="0"/>
              <a:cs typeface="Adobe Arabic" pitchFamily="18" charset="-78"/>
            </a:endParaRPr>
          </a:p>
        </p:txBody>
      </p:sp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6072198" y="-285776"/>
            <a:ext cx="2600325" cy="2524125"/>
            <a:chOff x="5210750" y="1066800"/>
            <a:chExt cx="2976900" cy="3130677"/>
          </a:xfrm>
        </p:grpSpPr>
        <p:sp>
          <p:nvSpPr>
            <p:cNvPr id="5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SA" dirty="0" smtClean="0"/>
              <a:t>أهمية دراسة السيرة النبوية</a:t>
            </a:r>
            <a:endParaRPr lang="en-US" dirty="0" smtClean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42950" indent="-742950" algn="just" rtl="1">
              <a:buFont typeface="+mj-lt"/>
              <a:buAutoNum type="arabicPeriod"/>
              <a:defRPr/>
            </a:pPr>
            <a:r>
              <a:rPr lang="ar-SA" sz="3600" b="1" dirty="0" smtClean="0">
                <a:cs typeface="Traditional Arabic" pitchFamily="2" charset="-78"/>
              </a:rPr>
              <a:t>التأسي بالنبي صلى الله عليه وسلم قال تعالى:{ لقد كان لكم في رسول الله أسوة حسنة لمن كان يرجوا الله واليوم الآخر}.</a:t>
            </a:r>
            <a:endParaRPr lang="en-US" sz="3600" b="1" dirty="0" smtClean="0">
              <a:cs typeface="Traditional Arabic" pitchFamily="2" charset="-78"/>
            </a:endParaRPr>
          </a:p>
          <a:p>
            <a:pPr marL="742950" indent="-742950" algn="just" rtl="1">
              <a:buFont typeface="+mj-lt"/>
              <a:buAutoNum type="arabicPeriod"/>
              <a:defRPr/>
            </a:pPr>
            <a:r>
              <a:rPr lang="ar-SA" sz="3600" b="1" dirty="0" smtClean="0">
                <a:cs typeface="Traditional Arabic" pitchFamily="2" charset="-78"/>
              </a:rPr>
              <a:t>استنتاج العبر والعظات التي تنطق </a:t>
            </a:r>
            <a:r>
              <a:rPr lang="ar-SA" sz="3600" b="1" dirty="0" err="1" smtClean="0">
                <a:cs typeface="Traditional Arabic" pitchFamily="2" charset="-78"/>
              </a:rPr>
              <a:t>بها</a:t>
            </a:r>
            <a:r>
              <a:rPr lang="ar-SA" sz="3600" b="1" dirty="0" smtClean="0">
                <a:cs typeface="Traditional Arabic" pitchFamily="2" charset="-78"/>
              </a:rPr>
              <a:t> السيرة النبوية.</a:t>
            </a:r>
            <a:endParaRPr lang="en-US" sz="3600" b="1" dirty="0" smtClean="0">
              <a:cs typeface="Traditional Arabic" pitchFamily="2" charset="-78"/>
            </a:endParaRPr>
          </a:p>
          <a:p>
            <a:pPr marL="742950" indent="-742950" algn="just" rtl="1">
              <a:buFont typeface="+mj-lt"/>
              <a:buAutoNum type="arabicPeriod"/>
              <a:defRPr/>
            </a:pPr>
            <a:r>
              <a:rPr lang="ar-SA" sz="3600" b="1" dirty="0" smtClean="0">
                <a:cs typeface="Traditional Arabic" pitchFamily="2" charset="-78"/>
              </a:rPr>
              <a:t>رد الشبهات التي يثيرها أعداء الإسلام ضد رسول الله صلى الله عليه وسلم.</a:t>
            </a:r>
            <a:endParaRPr lang="en-US" sz="3600" b="1" dirty="0" smtClean="0">
              <a:cs typeface="Traditional Arabic" pitchFamily="2" charset="-78"/>
            </a:endParaRPr>
          </a:p>
          <a:p>
            <a:pPr marL="742950" indent="-742950" algn="just" rtl="1">
              <a:buFont typeface="+mj-lt"/>
              <a:buAutoNum type="arabicPeriod"/>
              <a:defRPr/>
            </a:pPr>
            <a:r>
              <a:rPr lang="ar-SA" sz="3600" b="1" dirty="0" smtClean="0">
                <a:cs typeface="Traditional Arabic" pitchFamily="2" charset="-78"/>
              </a:rPr>
              <a:t>بيان حرص الصحابة رضي الله عنهم على نقل كل ما يتعلق بالرسول صلى الله عليه وسلم. </a:t>
            </a:r>
            <a:endParaRPr lang="en-US" sz="3600" b="1" dirty="0" smtClean="0">
              <a:cs typeface="Traditional Arabic" pitchFamily="2" charset="-78"/>
            </a:endParaRPr>
          </a:p>
          <a:p>
            <a:pPr rtl="1">
              <a:defRPr/>
            </a:pPr>
            <a:r>
              <a:rPr lang="en-US" dirty="0" smtClean="0"/>
              <a:t> </a:t>
            </a:r>
          </a:p>
          <a:p>
            <a:pPr>
              <a:defRPr/>
            </a:pP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23429D8-6354-4E91-9DE6-D1FA222736CD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457200" y="428604"/>
            <a:ext cx="8229600" cy="5697559"/>
          </a:xfrm>
        </p:spPr>
        <p:txBody>
          <a:bodyPr>
            <a:normAutofit/>
          </a:bodyPr>
          <a:lstStyle/>
          <a:p>
            <a:r>
              <a:rPr lang="ar-SA" sz="4800" dirty="0" err="1" smtClean="0">
                <a:solidFill>
                  <a:srgbClr val="FF0000"/>
                </a:solidFill>
              </a:rPr>
              <a:t>اولاُ</a:t>
            </a:r>
            <a:r>
              <a:rPr lang="ar-SA" sz="4800" dirty="0" smtClean="0">
                <a:solidFill>
                  <a:srgbClr val="FF0000"/>
                </a:solidFill>
              </a:rPr>
              <a:t>:</a:t>
            </a:r>
          </a:p>
          <a:p>
            <a:r>
              <a:rPr lang="ar-SA" sz="4800" dirty="0" smtClean="0">
                <a:solidFill>
                  <a:srgbClr val="FF0000"/>
                </a:solidFill>
              </a:rPr>
              <a:t>العهد المكي .</a:t>
            </a:r>
          </a:p>
          <a:p>
            <a:r>
              <a:rPr lang="ar-SA" sz="4800" dirty="0" smtClean="0">
                <a:solidFill>
                  <a:srgbClr val="FF0000"/>
                </a:solidFill>
              </a:rPr>
              <a:t>ثانياً :</a:t>
            </a:r>
          </a:p>
          <a:p>
            <a:r>
              <a:rPr lang="ar-SA" sz="4800" dirty="0" smtClean="0">
                <a:solidFill>
                  <a:srgbClr val="FF0000"/>
                </a:solidFill>
              </a:rPr>
              <a:t>العهد المدني .</a:t>
            </a:r>
            <a:endParaRPr lang="ar-SA" sz="4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ar-SA" sz="36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اولاً</a:t>
            </a:r>
            <a:r>
              <a:rPr lang="ar-SA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–العهد المكي –</a:t>
            </a:r>
          </a:p>
          <a:p>
            <a:r>
              <a:rPr lang="ar-SA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المحاضرة </a:t>
            </a:r>
            <a:r>
              <a:rPr lang="ar-SA" sz="36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الاولى</a:t>
            </a:r>
            <a:r>
              <a:rPr lang="ar-SA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:</a:t>
            </a:r>
          </a:p>
          <a:p>
            <a:r>
              <a:rPr lang="ar-SA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         الوحي , ومراحل الدعوة </a:t>
            </a:r>
          </a:p>
          <a:p>
            <a:r>
              <a:rPr lang="ar-SA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المحاضرة الثانية :</a:t>
            </a:r>
          </a:p>
          <a:p>
            <a:r>
              <a:rPr lang="ar-SA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         الهجرة </a:t>
            </a:r>
            <a:r>
              <a:rPr lang="ar-SA" sz="36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الى</a:t>
            </a:r>
            <a:r>
              <a:rPr lang="ar-SA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ar-SA" sz="36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الحبشه</a:t>
            </a:r>
            <a:r>
              <a:rPr lang="ar-SA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</a:p>
          <a:p>
            <a:r>
              <a:rPr lang="ar-SA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المحاضرة </a:t>
            </a:r>
            <a:r>
              <a:rPr lang="ar-SA" sz="36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الثالثه</a:t>
            </a:r>
            <a:r>
              <a:rPr lang="ar-SA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:</a:t>
            </a:r>
          </a:p>
          <a:p>
            <a:r>
              <a:rPr lang="ar-SA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الهجرة من </a:t>
            </a:r>
            <a:r>
              <a:rPr lang="ar-SA" sz="36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مكه</a:t>
            </a:r>
            <a:r>
              <a:rPr lang="ar-SA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ar-SA" sz="36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الى</a:t>
            </a:r>
            <a:r>
              <a:rPr lang="ar-SA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ar-SA" sz="36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المدينه</a:t>
            </a:r>
            <a:endParaRPr lang="ar-SA" sz="3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ar-SA" sz="3600" dirty="0" smtClean="0">
                <a:solidFill>
                  <a:srgbClr val="FF0000"/>
                </a:solidFill>
              </a:rPr>
              <a:t>المحاضرة الرابعة:</a:t>
            </a:r>
          </a:p>
          <a:p>
            <a:r>
              <a:rPr lang="ar-SA" sz="3600" dirty="0" smtClean="0">
                <a:solidFill>
                  <a:schemeClr val="bg2">
                    <a:lumMod val="50000"/>
                  </a:schemeClr>
                </a:solidFill>
              </a:rPr>
              <a:t>تنظيم المجتمع المدني .</a:t>
            </a:r>
          </a:p>
          <a:p>
            <a:r>
              <a:rPr lang="ar-SA" sz="3600" dirty="0" smtClean="0">
                <a:solidFill>
                  <a:srgbClr val="FF0000"/>
                </a:solidFill>
              </a:rPr>
              <a:t>المحاضرة الخامسة :</a:t>
            </a:r>
          </a:p>
          <a:p>
            <a:r>
              <a:rPr lang="ar-SA" sz="3600" dirty="0" smtClean="0">
                <a:solidFill>
                  <a:schemeClr val="bg2">
                    <a:lumMod val="50000"/>
                  </a:schemeClr>
                </a:solidFill>
              </a:rPr>
              <a:t>غزوة بدر الكبرى .</a:t>
            </a:r>
          </a:p>
          <a:p>
            <a:r>
              <a:rPr lang="ar-SA" sz="3600" dirty="0" smtClean="0">
                <a:solidFill>
                  <a:srgbClr val="FF0000"/>
                </a:solidFill>
              </a:rPr>
              <a:t>المحاضرة السادسة:</a:t>
            </a:r>
          </a:p>
          <a:p>
            <a:r>
              <a:rPr lang="ar-SA" sz="3600" dirty="0" smtClean="0">
                <a:solidFill>
                  <a:schemeClr val="bg2">
                    <a:lumMod val="50000"/>
                  </a:schemeClr>
                </a:solidFill>
              </a:rPr>
              <a:t>غزوة احد .</a:t>
            </a:r>
          </a:p>
          <a:p>
            <a:r>
              <a:rPr lang="ar-SA" sz="3600" dirty="0" smtClean="0">
                <a:solidFill>
                  <a:srgbClr val="FF0000"/>
                </a:solidFill>
              </a:rPr>
              <a:t>المحاضرة السابعة :</a:t>
            </a:r>
          </a:p>
          <a:p>
            <a:r>
              <a:rPr lang="ar-SA" sz="3600" dirty="0" smtClean="0">
                <a:solidFill>
                  <a:schemeClr val="bg2">
                    <a:lumMod val="50000"/>
                  </a:schemeClr>
                </a:solidFill>
              </a:rPr>
              <a:t>غزوة الخندق .</a:t>
            </a:r>
            <a:endParaRPr lang="ar-SA" sz="36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785786" y="785794"/>
            <a:ext cx="7772400" cy="4572000"/>
          </a:xfrm>
        </p:spPr>
        <p:txBody>
          <a:bodyPr>
            <a:noAutofit/>
          </a:bodyPr>
          <a:lstStyle/>
          <a:p>
            <a:r>
              <a:rPr lang="ar-SA" sz="3200" dirty="0" smtClean="0">
                <a:solidFill>
                  <a:srgbClr val="FF0000"/>
                </a:solidFill>
              </a:rPr>
              <a:t>المحاضرة الثامنة :</a:t>
            </a:r>
          </a:p>
          <a:p>
            <a:r>
              <a:rPr lang="ar-SA" sz="3200" dirty="0" smtClean="0"/>
              <a:t>غزوة </a:t>
            </a:r>
            <a:r>
              <a:rPr lang="ar-SA" sz="3200" dirty="0" err="1" smtClean="0"/>
              <a:t>الحديبيه</a:t>
            </a:r>
            <a:r>
              <a:rPr lang="ar-SA" sz="3200" dirty="0" smtClean="0"/>
              <a:t> .</a:t>
            </a:r>
          </a:p>
          <a:p>
            <a:r>
              <a:rPr lang="ar-SA" sz="3200" dirty="0" smtClean="0">
                <a:solidFill>
                  <a:srgbClr val="FF0000"/>
                </a:solidFill>
              </a:rPr>
              <a:t>المحاضرة التاسعة :</a:t>
            </a:r>
          </a:p>
          <a:p>
            <a:r>
              <a:rPr lang="ar-SA" sz="3200" dirty="0" smtClean="0"/>
              <a:t>غزوة خيبر .</a:t>
            </a:r>
          </a:p>
          <a:p>
            <a:r>
              <a:rPr lang="ar-SA" sz="3200" dirty="0" smtClean="0">
                <a:solidFill>
                  <a:srgbClr val="FF0000"/>
                </a:solidFill>
              </a:rPr>
              <a:t>المحاضرة العاشرة :</a:t>
            </a:r>
          </a:p>
          <a:p>
            <a:r>
              <a:rPr lang="ar-SA" sz="3200" dirty="0" smtClean="0"/>
              <a:t>فتح مكة .</a:t>
            </a:r>
          </a:p>
          <a:p>
            <a:r>
              <a:rPr lang="ar-SA" sz="3200" dirty="0" smtClean="0">
                <a:solidFill>
                  <a:srgbClr val="FF0000"/>
                </a:solidFill>
              </a:rPr>
              <a:t>المحاضرة الحادية عشره :</a:t>
            </a:r>
          </a:p>
          <a:p>
            <a:r>
              <a:rPr lang="ar-SA" sz="3200" dirty="0" smtClean="0"/>
              <a:t>نماذج من السيرة .</a:t>
            </a:r>
          </a:p>
          <a:p>
            <a:r>
              <a:rPr lang="ar-SA" sz="3200" dirty="0" smtClean="0">
                <a:solidFill>
                  <a:srgbClr val="FF0000"/>
                </a:solidFill>
              </a:rPr>
              <a:t>المحاضرة الثانية عشره :</a:t>
            </a:r>
          </a:p>
          <a:p>
            <a:r>
              <a:rPr lang="ar-SA" sz="3200" dirty="0" smtClean="0"/>
              <a:t>عزوة حنين .</a:t>
            </a:r>
            <a:endParaRPr lang="ar-SA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ar-SA" sz="4000" dirty="0" smtClean="0">
                <a:solidFill>
                  <a:srgbClr val="FF0000"/>
                </a:solidFill>
              </a:rPr>
              <a:t>المحاضرة الثالثة عشره </a:t>
            </a:r>
            <a:r>
              <a:rPr lang="ar-SA" sz="4000" dirty="0" smtClean="0"/>
              <a:t>:</a:t>
            </a:r>
          </a:p>
          <a:p>
            <a:r>
              <a:rPr lang="ar-SA" sz="4000" dirty="0" smtClean="0"/>
              <a:t>غزوة تبوك .</a:t>
            </a:r>
          </a:p>
          <a:p>
            <a:r>
              <a:rPr lang="ar-SA" sz="4000" dirty="0" err="1" smtClean="0">
                <a:solidFill>
                  <a:srgbClr val="FF0000"/>
                </a:solidFill>
              </a:rPr>
              <a:t>المحاضره</a:t>
            </a:r>
            <a:r>
              <a:rPr lang="ar-SA" sz="4000" dirty="0" smtClean="0">
                <a:solidFill>
                  <a:srgbClr val="FF0000"/>
                </a:solidFill>
              </a:rPr>
              <a:t> الرابعة عشره:</a:t>
            </a:r>
          </a:p>
          <a:p>
            <a:r>
              <a:rPr lang="ar-SA" sz="4000" dirty="0" smtClean="0"/>
              <a:t>نماذج </a:t>
            </a:r>
            <a:r>
              <a:rPr lang="ar-SA" sz="4000" dirty="0" err="1" smtClean="0"/>
              <a:t>متعدده</a:t>
            </a:r>
            <a:r>
              <a:rPr lang="ar-SA" sz="4000" dirty="0" smtClean="0"/>
              <a:t> من السيرة .</a:t>
            </a:r>
            <a:endParaRPr lang="ar-SA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موازنة">
  <a:themeElements>
    <a:clrScheme name="موازنة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موازنة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موازنة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6</TotalTime>
  <Words>187</Words>
  <Application>Microsoft Office PowerPoint</Application>
  <PresentationFormat>عرض على الشاشة (3:4)‏</PresentationFormat>
  <Paragraphs>42</Paragraphs>
  <Slides>7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8" baseType="lpstr">
      <vt:lpstr>موازنة</vt:lpstr>
      <vt:lpstr>اسم المقرر فقه السيره الكتاب المقرر : فقه السيره النبويه للمؤلف : منير محمد الغضبان استاذ المادة : د/عبدالرحمن بن محمد هشبول الشهري </vt:lpstr>
      <vt:lpstr>أهمية دراسة السيرة النبوية</vt:lpstr>
      <vt:lpstr>الشريحة 3</vt:lpstr>
      <vt:lpstr>الشريحة 4</vt:lpstr>
      <vt:lpstr>الشريحة 5</vt:lpstr>
      <vt:lpstr>الشريحة 6</vt:lpstr>
      <vt:lpstr>الشريحة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اسم المقرر فقه السيره الكتاب المقرر : فقه السيره النبويه للمؤلف : منير محمد الغضبان استاذ المادة : د/عبدالرحمن بن محمد هشبول الشهري </dc:title>
  <dc:creator>Microsoft</dc:creator>
  <cp:lastModifiedBy>ANAS BARAKAT</cp:lastModifiedBy>
  <cp:revision>3</cp:revision>
  <dcterms:created xsi:type="dcterms:W3CDTF">2012-09-16T03:25:04Z</dcterms:created>
  <dcterms:modified xsi:type="dcterms:W3CDTF">2012-10-14T15:05:03Z</dcterms:modified>
</cp:coreProperties>
</file>