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29/11/1433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35004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14282" y="500042"/>
            <a:ext cx="2000231" cy="1928801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3428992" y="1285860"/>
            <a:ext cx="385765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>
                <a:solidFill>
                  <a:schemeClr val="bg1"/>
                </a:solidFill>
              </a:rPr>
              <a:t>المحاضرة الأولى </a:t>
            </a:r>
            <a:endParaRPr lang="ar-SA" sz="4400" dirty="0">
              <a:solidFill>
                <a:schemeClr val="bg1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2143108" y="3929066"/>
            <a:ext cx="4500594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/>
              <a:t>   </a:t>
            </a:r>
            <a:r>
              <a:rPr lang="ar-SA" sz="4400" dirty="0" smtClean="0">
                <a:solidFill>
                  <a:schemeClr val="bg1">
                    <a:lumMod val="75000"/>
                  </a:schemeClr>
                </a:solidFill>
              </a:rPr>
              <a:t>فقه السيرة </a:t>
            </a:r>
          </a:p>
          <a:p>
            <a:r>
              <a:rPr lang="ar-SA" sz="4400" dirty="0" smtClean="0">
                <a:solidFill>
                  <a:schemeClr val="bg1">
                    <a:lumMod val="75000"/>
                  </a:schemeClr>
                </a:solidFill>
              </a:rPr>
              <a:t> ‘العهد المكي‘ </a:t>
            </a:r>
            <a:endParaRPr lang="ar-SA" sz="4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167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5286380" y="285728"/>
            <a:ext cx="328614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bg1"/>
                </a:solidFill>
              </a:rPr>
              <a:t>العهد المكي 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642910" y="1714488"/>
            <a:ext cx="800105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3200" dirty="0" smtClean="0"/>
              <a:t>الوحي .</a:t>
            </a:r>
          </a:p>
          <a:p>
            <a:pPr>
              <a:buFontTx/>
              <a:buChar char="-"/>
            </a:pPr>
            <a:r>
              <a:rPr lang="ar-SA" sz="3200" dirty="0" smtClean="0"/>
              <a:t>مراحل </a:t>
            </a:r>
            <a:r>
              <a:rPr lang="ar-SA" sz="3200" dirty="0" err="1" smtClean="0"/>
              <a:t>الدعوه</a:t>
            </a:r>
            <a:r>
              <a:rPr lang="ar-SA" sz="3200" dirty="0" smtClean="0"/>
              <a:t> :</a:t>
            </a:r>
          </a:p>
          <a:p>
            <a:r>
              <a:rPr lang="ar-SA" sz="3200" dirty="0" smtClean="0"/>
              <a:t>       * سريه واستمرت ثلاث سنوات </a:t>
            </a:r>
          </a:p>
          <a:p>
            <a:r>
              <a:rPr lang="ar-SA" sz="3200" dirty="0" smtClean="0"/>
              <a:t>       * </a:t>
            </a:r>
            <a:r>
              <a:rPr lang="ar-SA" sz="3200" dirty="0" err="1" smtClean="0"/>
              <a:t>جهريه</a:t>
            </a:r>
            <a:r>
              <a:rPr lang="ar-SA" sz="3200" dirty="0" smtClean="0"/>
              <a:t> .. باللسان فقط واستمرت </a:t>
            </a:r>
            <a:r>
              <a:rPr lang="ar-SA" sz="3200" dirty="0" err="1" smtClean="0"/>
              <a:t>الى</a:t>
            </a:r>
            <a:r>
              <a:rPr lang="ar-SA" sz="3200" dirty="0" smtClean="0"/>
              <a:t> </a:t>
            </a:r>
            <a:r>
              <a:rPr lang="ar-SA" sz="3200" dirty="0" err="1" smtClean="0"/>
              <a:t>الهجره</a:t>
            </a:r>
            <a:r>
              <a:rPr lang="ar-SA" sz="3200" dirty="0" smtClean="0"/>
              <a:t> .</a:t>
            </a:r>
          </a:p>
          <a:p>
            <a:r>
              <a:rPr lang="ar-SA" sz="3200" dirty="0" smtClean="0"/>
              <a:t>       * </a:t>
            </a:r>
            <a:r>
              <a:rPr lang="ar-SA" sz="3200" dirty="0" err="1" smtClean="0"/>
              <a:t>جهريه</a:t>
            </a:r>
            <a:r>
              <a:rPr lang="ar-SA" sz="3200" dirty="0" smtClean="0"/>
              <a:t> مع قتال المعتدين والبادئين بالقتال والشر , واستمرت </a:t>
            </a:r>
            <a:r>
              <a:rPr lang="ar-SA" sz="3200" dirty="0" err="1" smtClean="0"/>
              <a:t>الى</a:t>
            </a:r>
            <a:r>
              <a:rPr lang="ar-SA" sz="3200" dirty="0" smtClean="0"/>
              <a:t> عام صلح </a:t>
            </a:r>
            <a:r>
              <a:rPr lang="ar-SA" sz="3200" dirty="0" err="1" smtClean="0"/>
              <a:t>الحديبيه</a:t>
            </a:r>
            <a:r>
              <a:rPr lang="ar-SA" sz="3200" dirty="0" smtClean="0"/>
              <a:t> 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xmlns="" val="56858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مربع نص 8"/>
          <p:cNvSpPr txBox="1"/>
          <p:nvPr/>
        </p:nvSpPr>
        <p:spPr>
          <a:xfrm>
            <a:off x="6215074" y="214290"/>
            <a:ext cx="242889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bg1"/>
                </a:solidFill>
              </a:rPr>
              <a:t>الوحي 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714348" y="1785926"/>
            <a:ext cx="7286676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-</a:t>
            </a:r>
            <a:r>
              <a:rPr lang="ar-SA" sz="2800" dirty="0" err="1" smtClean="0"/>
              <a:t>الاحاديث</a:t>
            </a:r>
            <a:r>
              <a:rPr lang="ar-SA" sz="2800" dirty="0" smtClean="0"/>
              <a:t> </a:t>
            </a:r>
            <a:r>
              <a:rPr lang="ar-SA" sz="2800" dirty="0" err="1" smtClean="0"/>
              <a:t>الوارده</a:t>
            </a:r>
            <a:r>
              <a:rPr lang="ar-SA" sz="2800" dirty="0" smtClean="0"/>
              <a:t> في ذلك .</a:t>
            </a:r>
          </a:p>
          <a:p>
            <a:r>
              <a:rPr lang="ar-SA" sz="2800" dirty="0" smtClean="0"/>
              <a:t>-التحليل:</a:t>
            </a:r>
          </a:p>
          <a:p>
            <a:r>
              <a:rPr lang="ar-SA" sz="2800" dirty="0" smtClean="0"/>
              <a:t>-النبي بفطرته </a:t>
            </a:r>
            <a:r>
              <a:rPr lang="ar-SA" sz="2800" dirty="0" err="1" smtClean="0"/>
              <a:t>السليمه</a:t>
            </a:r>
            <a:r>
              <a:rPr lang="ar-SA" sz="2800" dirty="0" smtClean="0"/>
              <a:t> لا يبغض شيئا </a:t>
            </a:r>
            <a:r>
              <a:rPr lang="ar-SA" sz="2800" dirty="0" err="1" smtClean="0"/>
              <a:t>اكثر</a:t>
            </a:r>
            <a:r>
              <a:rPr lang="ar-SA" sz="2800" dirty="0" smtClean="0"/>
              <a:t> مما يبغض </a:t>
            </a:r>
            <a:r>
              <a:rPr lang="ar-SA" sz="2800" dirty="0" err="1" smtClean="0"/>
              <a:t>الاصنام</a:t>
            </a:r>
            <a:r>
              <a:rPr lang="ar-SA" sz="2800" dirty="0" smtClean="0"/>
              <a:t> </a:t>
            </a:r>
            <a:r>
              <a:rPr lang="ar-SA" sz="2800" dirty="0" err="1" smtClean="0"/>
              <a:t>والاوثان</a:t>
            </a:r>
            <a:r>
              <a:rPr lang="ar-SA" sz="2800" dirty="0" smtClean="0"/>
              <a:t> ولم يعظم صنما </a:t>
            </a:r>
            <a:r>
              <a:rPr lang="ar-SA" sz="2800" dirty="0" err="1" smtClean="0"/>
              <a:t>او</a:t>
            </a:r>
            <a:r>
              <a:rPr lang="ar-SA" sz="2800" dirty="0" smtClean="0"/>
              <a:t> يسجد له قط .</a:t>
            </a:r>
          </a:p>
          <a:p>
            <a:pPr>
              <a:buFontTx/>
              <a:buChar char="-"/>
            </a:pPr>
            <a:r>
              <a:rPr lang="ar-SA" sz="2800" dirty="0" smtClean="0"/>
              <a:t>هذه </a:t>
            </a:r>
            <a:r>
              <a:rPr lang="ar-SA" sz="2800" dirty="0" err="1" smtClean="0"/>
              <a:t>الفطره</a:t>
            </a:r>
            <a:r>
              <a:rPr lang="ar-SA" sz="2800" dirty="0" smtClean="0"/>
              <a:t> </a:t>
            </a:r>
            <a:r>
              <a:rPr lang="ar-SA" sz="2800" dirty="0" err="1" smtClean="0"/>
              <a:t>السليمه</a:t>
            </a:r>
            <a:r>
              <a:rPr lang="ar-SA" sz="2800" dirty="0" smtClean="0"/>
              <a:t> جعلته ينفر من تصرفات ذلك المجتمع ويذهب بعيدا عنهم ليتأمل ويتفكر في </a:t>
            </a:r>
            <a:r>
              <a:rPr lang="ar-SA" sz="2800" dirty="0" err="1" smtClean="0"/>
              <a:t>ابداع</a:t>
            </a:r>
            <a:r>
              <a:rPr lang="ar-SA" sz="2800" dirty="0" smtClean="0"/>
              <a:t> الخالق وعظمة الكون </a:t>
            </a:r>
            <a:r>
              <a:rPr lang="ar-SA" sz="2800" dirty="0" err="1" smtClean="0"/>
              <a:t>ويتحنث</a:t>
            </a:r>
            <a:r>
              <a:rPr lang="ar-SA" sz="2800" dirty="0" smtClean="0"/>
              <a:t> ويخلو بنفسه في غار </a:t>
            </a:r>
            <a:r>
              <a:rPr lang="ar-SA" sz="2800" dirty="0" err="1" smtClean="0"/>
              <a:t>حراء</a:t>
            </a:r>
            <a:r>
              <a:rPr lang="ar-SA" sz="2800" dirty="0" smtClean="0"/>
              <a:t>.</a:t>
            </a:r>
          </a:p>
          <a:p>
            <a:pPr>
              <a:buFontTx/>
              <a:buChar char="-"/>
            </a:pPr>
            <a:r>
              <a:rPr lang="ar-SA" sz="2800" dirty="0" err="1" smtClean="0"/>
              <a:t>الخلوه</a:t>
            </a:r>
            <a:r>
              <a:rPr lang="ar-SA" sz="2800" dirty="0" smtClean="0"/>
              <a:t> تقود إلى حسن التأمل والى تداعي </a:t>
            </a:r>
            <a:r>
              <a:rPr lang="ar-SA" sz="2800" dirty="0" err="1" smtClean="0"/>
              <a:t>الاحساس</a:t>
            </a:r>
            <a:r>
              <a:rPr lang="ar-SA" sz="2800" dirty="0" smtClean="0"/>
              <a:t> النبيل بعظمة الخالق والى صفاء النفس </a:t>
            </a:r>
            <a:r>
              <a:rPr lang="ar-SA" sz="2800" dirty="0" err="1" smtClean="0"/>
              <a:t>للإستقبال</a:t>
            </a:r>
            <a:r>
              <a:rPr lang="ar-SA" sz="2800" dirty="0" smtClean="0"/>
              <a:t> الأمثل لتلقي الوحي بعيداً عن مشاغل الدنيا وفتن العصر.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327518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مربع نص 9"/>
          <p:cNvSpPr txBox="1"/>
          <p:nvPr/>
        </p:nvSpPr>
        <p:spPr>
          <a:xfrm>
            <a:off x="428596" y="1500174"/>
            <a:ext cx="8358246" cy="46782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2800" dirty="0" smtClean="0"/>
              <a:t>لنا قدوة حسنه في النبي فالواجب على كل واحد منا </a:t>
            </a:r>
            <a:r>
              <a:rPr lang="ar-SA" sz="2800" dirty="0" err="1" smtClean="0"/>
              <a:t>ان</a:t>
            </a:r>
            <a:r>
              <a:rPr lang="ar-SA" sz="2800" dirty="0" smtClean="0"/>
              <a:t> يخلو بنفسه بقصد الصفاء والنقاء ويتأمل في ملكوت الله ليزيح عنه </a:t>
            </a:r>
            <a:r>
              <a:rPr lang="ar-SA" sz="2800" dirty="0" err="1" smtClean="0"/>
              <a:t>اضغان</a:t>
            </a:r>
            <a:r>
              <a:rPr lang="ar-SA" sz="2800" dirty="0" smtClean="0"/>
              <a:t> النفس </a:t>
            </a:r>
            <a:r>
              <a:rPr lang="ar-SA" sz="2800" dirty="0" err="1" smtClean="0"/>
              <a:t>و</a:t>
            </a:r>
            <a:r>
              <a:rPr lang="ar-SA" sz="2800" dirty="0" smtClean="0"/>
              <a:t> وسائس الشيطان.</a:t>
            </a:r>
          </a:p>
          <a:p>
            <a:endParaRPr lang="ar-SA" sz="2800" dirty="0" smtClean="0"/>
          </a:p>
          <a:p>
            <a:pPr>
              <a:buFontTx/>
              <a:buChar char="-"/>
            </a:pPr>
            <a:r>
              <a:rPr lang="ar-SA" sz="2800" dirty="0" smtClean="0"/>
              <a:t>يفهم مما حصل للنبي عند نزول الوحي انه لم يكن يعلم انه نبي ولم يطمح لان يكون كذلك , وان ذلك كان مفاجأة كبرى له عليه الصلاة والسلام .</a:t>
            </a:r>
          </a:p>
          <a:p>
            <a:pPr>
              <a:buFontTx/>
              <a:buChar char="-"/>
            </a:pPr>
            <a:endParaRPr lang="ar-SA" sz="2800" dirty="0" smtClean="0"/>
          </a:p>
          <a:p>
            <a:pPr>
              <a:buFontTx/>
              <a:buChar char="-"/>
            </a:pPr>
            <a:r>
              <a:rPr lang="ar-SA" sz="2800" dirty="0" smtClean="0"/>
              <a:t>أما زوجه </a:t>
            </a:r>
            <a:r>
              <a:rPr lang="ar-SA" sz="2800" dirty="0" err="1" smtClean="0"/>
              <a:t>خديجه</a:t>
            </a:r>
            <a:r>
              <a:rPr lang="ar-SA" sz="2800" dirty="0" smtClean="0"/>
              <a:t> وابن عمها ورقه بن نوفل فلم يكن ذلك مفاجأة لهما لأن سلوك النبي وتصرفاته وصفاته وأخلاقه داله على </a:t>
            </a:r>
            <a:r>
              <a:rPr lang="ar-SA" sz="2800" dirty="0" err="1" smtClean="0"/>
              <a:t>ان</a:t>
            </a:r>
            <a:r>
              <a:rPr lang="ar-SA" sz="2800" dirty="0" smtClean="0"/>
              <a:t> النبي </a:t>
            </a:r>
            <a:r>
              <a:rPr lang="ar-SA" sz="2800" dirty="0" err="1" smtClean="0"/>
              <a:t>انسان</a:t>
            </a:r>
            <a:r>
              <a:rPr lang="ar-SA" sz="2800" dirty="0" smtClean="0"/>
              <a:t> </a:t>
            </a:r>
            <a:r>
              <a:rPr lang="ar-SA" sz="2800" dirty="0" err="1" smtClean="0"/>
              <a:t>اهل</a:t>
            </a:r>
            <a:r>
              <a:rPr lang="ar-SA" sz="2800" dirty="0" smtClean="0"/>
              <a:t> للنبوة.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28658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1714480" y="357166"/>
            <a:ext cx="721523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لماذا حرص أعداء الإسلام على التشكيك في الوحي !! 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0" y="1571612"/>
            <a:ext cx="9001156" cy="535531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3600" dirty="0" smtClean="0"/>
              <a:t>حرصوا على ذلك </a:t>
            </a:r>
            <a:r>
              <a:rPr lang="ar-SA" sz="3600" dirty="0" err="1" smtClean="0"/>
              <a:t>لانه</a:t>
            </a:r>
            <a:r>
              <a:rPr lang="ar-SA" sz="3600" dirty="0" smtClean="0"/>
              <a:t> </a:t>
            </a:r>
            <a:r>
              <a:rPr lang="ar-SA" sz="3600" dirty="0" err="1" smtClean="0"/>
              <a:t>الاصل</a:t>
            </a:r>
            <a:r>
              <a:rPr lang="ar-SA" sz="3600" dirty="0" smtClean="0"/>
              <a:t> الذي </a:t>
            </a:r>
            <a:r>
              <a:rPr lang="ar-SA" sz="3600" dirty="0" err="1" smtClean="0"/>
              <a:t>اذا</a:t>
            </a:r>
            <a:r>
              <a:rPr lang="ar-SA" sz="3600" dirty="0" smtClean="0"/>
              <a:t> تزعزعت </a:t>
            </a:r>
            <a:r>
              <a:rPr lang="ar-SA" sz="3600" dirty="0" err="1" smtClean="0"/>
              <a:t>الثقه</a:t>
            </a:r>
            <a:r>
              <a:rPr lang="ar-SA" sz="3600" dirty="0" smtClean="0"/>
              <a:t> فيه تزعزع كل شيء </a:t>
            </a:r>
            <a:r>
              <a:rPr lang="ar-SA" sz="3600" dirty="0" err="1" smtClean="0"/>
              <a:t>وانهدم</a:t>
            </a:r>
            <a:r>
              <a:rPr lang="ar-SA" sz="3600" dirty="0" smtClean="0"/>
              <a:t> </a:t>
            </a:r>
            <a:r>
              <a:rPr lang="ar-SA" sz="3600" dirty="0" err="1" smtClean="0"/>
              <a:t>الاسلام</a:t>
            </a:r>
            <a:r>
              <a:rPr lang="ar-SA" sz="3600" dirty="0" smtClean="0"/>
              <a:t> .</a:t>
            </a:r>
          </a:p>
          <a:p>
            <a:endParaRPr lang="ar-SA" sz="3600" dirty="0" smtClean="0"/>
          </a:p>
          <a:p>
            <a:pPr>
              <a:buFontTx/>
              <a:buChar char="-"/>
            </a:pPr>
            <a:r>
              <a:rPr lang="ar-SA" sz="3600" dirty="0" smtClean="0"/>
              <a:t>لذلك حرصوا على تفسير ذلك الوحي بأنه </a:t>
            </a:r>
            <a:r>
              <a:rPr lang="ar-SA" sz="3600" dirty="0" err="1" smtClean="0"/>
              <a:t>اوهام</a:t>
            </a:r>
            <a:r>
              <a:rPr lang="ar-SA" sz="3600" dirty="0" smtClean="0"/>
              <a:t> وانه حديث نفس وانه ربما كان نوعاً من الصرع.</a:t>
            </a:r>
          </a:p>
          <a:p>
            <a:endParaRPr lang="ar-SA" sz="3600" dirty="0" smtClean="0"/>
          </a:p>
          <a:p>
            <a:pPr>
              <a:buFontTx/>
              <a:buChar char="-"/>
            </a:pPr>
            <a:r>
              <a:rPr lang="ar-SA" sz="3600" dirty="0" smtClean="0"/>
              <a:t>وأولوا الوحي : بأن النبي لم يزل يفكر ويفكر ويفكر حتى تكونت في نفسه بطريقة الكشف التدريجي المستمر </a:t>
            </a:r>
            <a:r>
              <a:rPr lang="ar-SA" sz="3600" dirty="0" err="1" smtClean="0"/>
              <a:t>لعقيده</a:t>
            </a:r>
            <a:r>
              <a:rPr lang="ar-SA" sz="3600" dirty="0" smtClean="0"/>
              <a:t> كان يراها </a:t>
            </a:r>
            <a:r>
              <a:rPr lang="ar-SA" sz="3600" dirty="0" err="1" smtClean="0"/>
              <a:t>الكفيله</a:t>
            </a:r>
            <a:r>
              <a:rPr lang="ar-SA" sz="3600" dirty="0" smtClean="0"/>
              <a:t> بالقضاء على </a:t>
            </a:r>
            <a:r>
              <a:rPr lang="ar-SA" sz="3600" dirty="0" err="1" smtClean="0"/>
              <a:t>الوثنيه</a:t>
            </a:r>
            <a:r>
              <a:rPr lang="ar-SA" sz="3600" dirty="0" smtClean="0"/>
              <a:t> .</a:t>
            </a:r>
          </a:p>
          <a:p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39353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6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2928926" y="285728"/>
            <a:ext cx="564360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لماذا فوجئ النبي بالوحي ؟!!: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928662" y="1500174"/>
            <a:ext cx="7643866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- </a:t>
            </a:r>
            <a:r>
              <a:rPr lang="ar-SA" sz="3200" dirty="0" err="1" smtClean="0"/>
              <a:t>ان</a:t>
            </a:r>
            <a:r>
              <a:rPr lang="ar-SA" sz="3200" dirty="0" smtClean="0"/>
              <a:t> هذه المفاجأة تدل دلالة قطعية على </a:t>
            </a:r>
            <a:r>
              <a:rPr lang="ar-SA" sz="3200" dirty="0" err="1" smtClean="0"/>
              <a:t>ان</a:t>
            </a:r>
            <a:r>
              <a:rPr lang="ar-SA" sz="3200" dirty="0" smtClean="0"/>
              <a:t> الوحي لم يكن حديث نفس ولا </a:t>
            </a:r>
            <a:r>
              <a:rPr lang="ar-SA" sz="3200" dirty="0" err="1" smtClean="0"/>
              <a:t>ناشيء</a:t>
            </a:r>
            <a:r>
              <a:rPr lang="ar-SA" sz="3200" dirty="0" smtClean="0"/>
              <a:t> من تصورات داخليه وإنما هو </a:t>
            </a:r>
            <a:r>
              <a:rPr lang="ar-SA" sz="3200" dirty="0" err="1" smtClean="0"/>
              <a:t>امر</a:t>
            </a:r>
            <a:r>
              <a:rPr lang="ar-SA" sz="3200" dirty="0" smtClean="0"/>
              <a:t> خارجي غير معهود ولا مأمول عند النبي.</a:t>
            </a:r>
          </a:p>
          <a:p>
            <a:r>
              <a:rPr lang="ar-SA" sz="3200" dirty="0" smtClean="0"/>
              <a:t>- والملاحظ </a:t>
            </a:r>
            <a:r>
              <a:rPr lang="ar-SA" sz="3200" dirty="0" err="1" smtClean="0"/>
              <a:t>ان</a:t>
            </a:r>
            <a:r>
              <a:rPr lang="ar-SA" sz="3200" dirty="0" smtClean="0"/>
              <a:t> النبي قد خاف خوفاً شديداً من ذلك : وهذا الخوف له حكمه ودلاله. فالنبي هو حبيب الله والخوف لا يرضاه الحبيب لحبيبه .ولكن ذلك ليقطع كيد المشككين القائلين </a:t>
            </a:r>
            <a:r>
              <a:rPr lang="ar-SA" sz="3200" dirty="0" err="1" smtClean="0"/>
              <a:t>ان</a:t>
            </a:r>
            <a:r>
              <a:rPr lang="ar-SA" sz="3200" dirty="0" smtClean="0"/>
              <a:t> الوحي هو حديث نفس وانه نابع من تصورات </a:t>
            </a:r>
            <a:r>
              <a:rPr lang="ar-SA" sz="3200" dirty="0" err="1" smtClean="0"/>
              <a:t>وتهيئات</a:t>
            </a:r>
            <a:r>
              <a:rPr lang="ar-SA" sz="3200" dirty="0" smtClean="0"/>
              <a:t> ذاتية النفس .فلو كان الوحي هو ذلك: لما ارتعد النبي وخاف.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xmlns="" val="50498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379</Words>
  <Application>Microsoft Office PowerPoint</Application>
  <PresentationFormat>عرض على الشاشة (3:4)‏</PresentationFormat>
  <Paragraphs>30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Rashed Mubark Aldossery</dc:creator>
  <cp:lastModifiedBy>ANAS BARAKAT</cp:lastModifiedBy>
  <cp:revision>1</cp:revision>
  <dcterms:created xsi:type="dcterms:W3CDTF">2012-10-06T08:13:58Z</dcterms:created>
  <dcterms:modified xsi:type="dcterms:W3CDTF">2012-10-14T15:05:45Z</dcterms:modified>
</cp:coreProperties>
</file>