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6E2C50-E450-4526-901E-5F95597EF2A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556738" y="4648200"/>
            <a:ext cx="3276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22031" y="2895600"/>
            <a:ext cx="4706815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9575FD2-1615-44C9-BF70-DCFDAA7BCDE1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571472" y="5572140"/>
            <a:ext cx="5429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د / </a:t>
            </a:r>
            <a:r>
              <a:rPr lang="ar-SA" sz="3200" dirty="0" err="1" smtClean="0"/>
              <a:t>عبدالرحمن</a:t>
            </a:r>
            <a:r>
              <a:rPr lang="ar-SA" sz="3200" dirty="0" smtClean="0"/>
              <a:t> بن محمد </a:t>
            </a:r>
            <a:r>
              <a:rPr lang="ar-SA" sz="3200" dirty="0" err="1" smtClean="0"/>
              <a:t>هشبول</a:t>
            </a:r>
            <a:r>
              <a:rPr lang="ar-SA" sz="3200" dirty="0" smtClean="0"/>
              <a:t> الشهري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xmlns="" val="243499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4357686" y="285728"/>
            <a:ext cx="428628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bg1"/>
                </a:solidFill>
              </a:rPr>
              <a:t>مراحل الدعوة : </a:t>
            </a:r>
            <a:endParaRPr lang="ar-SA" sz="3600" dirty="0">
              <a:solidFill>
                <a:schemeClr val="bg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785786" y="1285860"/>
            <a:ext cx="7786742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3200" dirty="0" smtClean="0"/>
              <a:t>مرت </a:t>
            </a:r>
            <a:r>
              <a:rPr lang="ar-SA" sz="3200" dirty="0" err="1" smtClean="0"/>
              <a:t>الدعوه</a:t>
            </a:r>
            <a:r>
              <a:rPr lang="ar-SA" sz="3200" dirty="0" smtClean="0"/>
              <a:t> بثلاث مراحل :</a:t>
            </a:r>
          </a:p>
          <a:p>
            <a:endParaRPr lang="ar-SA" sz="3200" dirty="0" smtClean="0"/>
          </a:p>
          <a:p>
            <a:pPr>
              <a:buFontTx/>
              <a:buChar char="-"/>
            </a:pPr>
            <a:r>
              <a:rPr lang="ar-SA" sz="3200" dirty="0" smtClean="0"/>
              <a:t>المرحلة </a:t>
            </a:r>
            <a:r>
              <a:rPr lang="ar-SA" sz="3200" dirty="0" err="1" smtClean="0"/>
              <a:t>الاولى</a:t>
            </a:r>
            <a:r>
              <a:rPr lang="ar-SA" sz="3200" dirty="0" smtClean="0"/>
              <a:t> : </a:t>
            </a:r>
            <a:r>
              <a:rPr lang="ar-SA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سريه </a:t>
            </a:r>
            <a:r>
              <a:rPr lang="ar-SA" sz="3200" dirty="0" smtClean="0"/>
              <a:t>..</a:t>
            </a:r>
          </a:p>
          <a:p>
            <a:pPr>
              <a:buFontTx/>
              <a:buChar char="-"/>
            </a:pPr>
            <a:r>
              <a:rPr lang="ar-SA" sz="3200" dirty="0" smtClean="0"/>
              <a:t>تلافياً لوقوع </a:t>
            </a:r>
            <a:r>
              <a:rPr lang="ar-SA" sz="3200" dirty="0" err="1" smtClean="0"/>
              <a:t>المفاجأت</a:t>
            </a:r>
            <a:r>
              <a:rPr lang="ar-SA" sz="3200" dirty="0" smtClean="0"/>
              <a:t> على قريش بدأ النبي دعوته سراً ولمدة </a:t>
            </a:r>
            <a:r>
              <a:rPr lang="ar-SA" sz="3200" dirty="0" err="1" smtClean="0"/>
              <a:t>ثلالث</a:t>
            </a:r>
            <a:r>
              <a:rPr lang="ar-SA" sz="3200" dirty="0" smtClean="0"/>
              <a:t> سنوات .</a:t>
            </a:r>
          </a:p>
          <a:p>
            <a:pPr>
              <a:buFontTx/>
              <a:buChar char="-"/>
            </a:pPr>
            <a:r>
              <a:rPr lang="ar-SA" sz="3200" dirty="0" smtClean="0"/>
              <a:t>لم يكن يدعو </a:t>
            </a:r>
            <a:r>
              <a:rPr lang="ar-SA" sz="3200" dirty="0" err="1" smtClean="0"/>
              <a:t>الا</a:t>
            </a:r>
            <a:r>
              <a:rPr lang="ar-SA" sz="3200" dirty="0" smtClean="0"/>
              <a:t> من كانت تشده إليه صلة </a:t>
            </a:r>
            <a:r>
              <a:rPr lang="ar-SA" sz="3200" dirty="0" err="1" smtClean="0"/>
              <a:t>قرابه</a:t>
            </a:r>
            <a:r>
              <a:rPr lang="ar-SA" sz="3200" dirty="0" smtClean="0"/>
              <a:t> </a:t>
            </a:r>
            <a:r>
              <a:rPr lang="ar-SA" sz="3200" dirty="0" err="1" smtClean="0"/>
              <a:t>او</a:t>
            </a:r>
            <a:r>
              <a:rPr lang="ar-SA" sz="3200" dirty="0" smtClean="0"/>
              <a:t> معرفه سابقه .</a:t>
            </a:r>
          </a:p>
          <a:p>
            <a:endParaRPr lang="ar-SA" sz="3200" dirty="0" smtClean="0"/>
          </a:p>
          <a:p>
            <a:pPr>
              <a:buFontTx/>
              <a:buChar char="-"/>
            </a:pPr>
            <a:r>
              <a:rPr lang="ar-SA" sz="3200" dirty="0" smtClean="0"/>
              <a:t>اختار النبي دار </a:t>
            </a:r>
            <a:r>
              <a:rPr lang="ar-SA" sz="3200" dirty="0" err="1" smtClean="0"/>
              <a:t>الارقم</a:t>
            </a:r>
            <a:r>
              <a:rPr lang="ar-SA" sz="3200" dirty="0" smtClean="0"/>
              <a:t> بن </a:t>
            </a:r>
            <a:r>
              <a:rPr lang="ar-SA" sz="3200" dirty="0" err="1" smtClean="0"/>
              <a:t>ابي</a:t>
            </a:r>
            <a:r>
              <a:rPr lang="ar-SA" sz="3200" dirty="0" smtClean="0"/>
              <a:t> </a:t>
            </a:r>
            <a:r>
              <a:rPr lang="ar-SA" sz="3200" dirty="0" err="1" smtClean="0"/>
              <a:t>الارقم</a:t>
            </a:r>
            <a:r>
              <a:rPr lang="ar-SA" sz="3200" dirty="0" smtClean="0"/>
              <a:t> لتكون مقراً لهذه </a:t>
            </a:r>
            <a:r>
              <a:rPr lang="ar-SA" sz="3200" dirty="0" err="1" smtClean="0"/>
              <a:t>القله</a:t>
            </a:r>
            <a:r>
              <a:rPr lang="ar-SA" sz="3200" dirty="0" smtClean="0"/>
              <a:t> </a:t>
            </a:r>
            <a:r>
              <a:rPr lang="ar-SA" sz="3200" dirty="0" err="1" smtClean="0"/>
              <a:t>الاولى</a:t>
            </a:r>
            <a:r>
              <a:rPr lang="ar-SA" sz="3200" dirty="0" smtClean="0"/>
              <a:t> من المسلمين يلتفون فيها ويتعلمون من رسول الله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xmlns="" val="115571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4214810" y="285728"/>
            <a:ext cx="464347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1"/>
                </a:solidFill>
              </a:rPr>
              <a:t>ما هو وجه السرية في </a:t>
            </a:r>
            <a:r>
              <a:rPr lang="ar-SA" sz="3200" dirty="0" err="1" smtClean="0">
                <a:solidFill>
                  <a:schemeClr val="bg1"/>
                </a:solidFill>
              </a:rPr>
              <a:t>الدعوه</a:t>
            </a:r>
            <a:r>
              <a:rPr lang="ar-SA" sz="3200" dirty="0" smtClean="0">
                <a:solidFill>
                  <a:schemeClr val="bg1"/>
                </a:solidFill>
              </a:rPr>
              <a:t> !!!:</a:t>
            </a:r>
            <a:endParaRPr lang="ar-SA" sz="3200" dirty="0">
              <a:solidFill>
                <a:schemeClr val="bg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214414" y="1643050"/>
            <a:ext cx="7500990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الواقع </a:t>
            </a:r>
            <a:r>
              <a:rPr lang="ar-SA" sz="3200" dirty="0" err="1" smtClean="0"/>
              <a:t>ان</a:t>
            </a:r>
            <a:r>
              <a:rPr lang="ar-SA" sz="3200" dirty="0" smtClean="0"/>
              <a:t> النبي لم يفعل ذلك </a:t>
            </a:r>
            <a:r>
              <a:rPr lang="ar-SA" sz="3200" dirty="0" err="1" smtClean="0"/>
              <a:t>خوفاًعلى</a:t>
            </a:r>
            <a:r>
              <a:rPr lang="ar-SA" sz="3200" dirty="0" smtClean="0"/>
              <a:t> نفسه وإنما فعل ذلك لما تقتضيه </a:t>
            </a:r>
            <a:r>
              <a:rPr lang="ar-SA" sz="3200" dirty="0" err="1" smtClean="0"/>
              <a:t>السياسه</a:t>
            </a:r>
            <a:r>
              <a:rPr lang="ar-SA" sz="3200" dirty="0" smtClean="0"/>
              <a:t> </a:t>
            </a:r>
            <a:r>
              <a:rPr lang="ar-SA" sz="3200" dirty="0" err="1" smtClean="0"/>
              <a:t>الشرعيه</a:t>
            </a:r>
            <a:r>
              <a:rPr lang="ar-SA" sz="3200" dirty="0" smtClean="0"/>
              <a:t> ولأن ذلك كان بوحي من الله لكي تستمر </a:t>
            </a:r>
            <a:r>
              <a:rPr lang="ar-SA" sz="3200" dirty="0" err="1" smtClean="0"/>
              <a:t>الدعوه</a:t>
            </a:r>
            <a:r>
              <a:rPr lang="ar-SA" sz="3200" dirty="0" smtClean="0"/>
              <a:t> ولا توأد في مرحلتها </a:t>
            </a:r>
            <a:r>
              <a:rPr lang="ar-SA" sz="3200" dirty="0" err="1" smtClean="0"/>
              <a:t>الاولى</a:t>
            </a:r>
            <a:r>
              <a:rPr lang="ar-SA" sz="3200" dirty="0" smtClean="0"/>
              <a:t> . </a:t>
            </a:r>
          </a:p>
          <a:p>
            <a:r>
              <a:rPr lang="ar-SA" sz="3200" dirty="0" smtClean="0"/>
              <a:t>ولابد من </a:t>
            </a:r>
            <a:r>
              <a:rPr lang="ar-SA" sz="3200" dirty="0" err="1" smtClean="0"/>
              <a:t>الاخذ</a:t>
            </a:r>
            <a:r>
              <a:rPr lang="ar-SA" sz="3200" dirty="0" smtClean="0"/>
              <a:t> بالأسباب والمسببات.</a:t>
            </a:r>
          </a:p>
          <a:p>
            <a:r>
              <a:rPr lang="ar-SA" sz="3200" dirty="0" smtClean="0"/>
              <a:t> </a:t>
            </a:r>
          </a:p>
          <a:p>
            <a:r>
              <a:rPr lang="ar-SA" sz="3200" dirty="0" smtClean="0"/>
              <a:t>- شملت </a:t>
            </a:r>
            <a:r>
              <a:rPr lang="ar-SA" sz="3200" dirty="0" err="1" smtClean="0"/>
              <a:t>الدعوه</a:t>
            </a:r>
            <a:r>
              <a:rPr lang="ar-SA" sz="3200" dirty="0" smtClean="0"/>
              <a:t> </a:t>
            </a:r>
            <a:r>
              <a:rPr lang="ar-SA" sz="3200" dirty="0" err="1" smtClean="0"/>
              <a:t>السريه</a:t>
            </a:r>
            <a:r>
              <a:rPr lang="ar-SA" sz="3200" dirty="0" smtClean="0"/>
              <a:t> أقرباء للنبي </a:t>
            </a:r>
            <a:r>
              <a:rPr lang="ar-SA" sz="3200" dirty="0" err="1" smtClean="0"/>
              <a:t>واخرون</a:t>
            </a:r>
            <a:r>
              <a:rPr lang="ar-SA" sz="3200" dirty="0" smtClean="0"/>
              <a:t> من عموم قريش  ..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xmlns="" val="254190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4357686" y="214290"/>
            <a:ext cx="450059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err="1" smtClean="0">
                <a:solidFill>
                  <a:schemeClr val="bg1"/>
                </a:solidFill>
              </a:rPr>
              <a:t>الدعوه</a:t>
            </a:r>
            <a:r>
              <a:rPr lang="ar-SA" sz="3600" dirty="0" smtClean="0">
                <a:solidFill>
                  <a:schemeClr val="bg1"/>
                </a:solidFill>
              </a:rPr>
              <a:t> </a:t>
            </a:r>
            <a:r>
              <a:rPr lang="ar-SA" sz="3600" dirty="0" err="1" smtClean="0">
                <a:solidFill>
                  <a:schemeClr val="bg1"/>
                </a:solidFill>
              </a:rPr>
              <a:t>الجهريه</a:t>
            </a:r>
            <a:r>
              <a:rPr lang="ar-SA" sz="3600" dirty="0" smtClean="0">
                <a:solidFill>
                  <a:schemeClr val="bg1"/>
                </a:solidFill>
              </a:rPr>
              <a:t> :</a:t>
            </a:r>
            <a:endParaRPr lang="ar-SA" sz="3600" dirty="0">
              <a:solidFill>
                <a:schemeClr val="bg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785786" y="1500174"/>
            <a:ext cx="8072494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2800" dirty="0" smtClean="0"/>
              <a:t>لم ينتقل النبي من </a:t>
            </a:r>
            <a:r>
              <a:rPr lang="ar-SA" sz="2800" dirty="0" err="1" smtClean="0"/>
              <a:t>الدعوه</a:t>
            </a:r>
            <a:r>
              <a:rPr lang="ar-SA" sz="2800" dirty="0" smtClean="0"/>
              <a:t> </a:t>
            </a:r>
            <a:r>
              <a:rPr lang="ar-SA" sz="2800" dirty="0" err="1" smtClean="0"/>
              <a:t>السريه</a:t>
            </a:r>
            <a:r>
              <a:rPr lang="ar-SA" sz="2800" dirty="0" smtClean="0"/>
              <a:t> إلى </a:t>
            </a:r>
            <a:r>
              <a:rPr lang="ar-SA" sz="2800" dirty="0" err="1" smtClean="0"/>
              <a:t>الجهريه</a:t>
            </a:r>
            <a:r>
              <a:rPr lang="ar-SA" sz="2800" dirty="0" smtClean="0"/>
              <a:t> </a:t>
            </a:r>
            <a:r>
              <a:rPr lang="ar-SA" sz="2800" dirty="0" err="1" smtClean="0"/>
              <a:t>الابعد</a:t>
            </a:r>
            <a:r>
              <a:rPr lang="ar-SA" sz="2800" dirty="0" smtClean="0"/>
              <a:t> </a:t>
            </a:r>
            <a:r>
              <a:rPr lang="ar-SA" sz="2800" dirty="0" err="1" smtClean="0"/>
              <a:t>ان</a:t>
            </a:r>
            <a:r>
              <a:rPr lang="ar-SA" sz="2800" dirty="0" smtClean="0"/>
              <a:t> أخذ بأسباب عدم </a:t>
            </a:r>
            <a:r>
              <a:rPr lang="ar-SA" sz="2800" dirty="0" err="1" smtClean="0"/>
              <a:t>إستئصال</a:t>
            </a:r>
            <a:r>
              <a:rPr lang="ar-SA" sz="2800" dirty="0" smtClean="0"/>
              <a:t> </a:t>
            </a:r>
            <a:r>
              <a:rPr lang="ar-SA" sz="2800" dirty="0" err="1" smtClean="0"/>
              <a:t>الدعوه</a:t>
            </a:r>
            <a:r>
              <a:rPr lang="ar-SA" sz="2800" dirty="0" smtClean="0"/>
              <a:t> جمله واحده .</a:t>
            </a:r>
          </a:p>
          <a:p>
            <a:pPr>
              <a:buFontTx/>
              <a:buChar char="-"/>
            </a:pPr>
            <a:r>
              <a:rPr lang="ar-SA" sz="2800" dirty="0" smtClean="0"/>
              <a:t>عندما صدع </a:t>
            </a:r>
            <a:r>
              <a:rPr lang="ar-SA" sz="2800" dirty="0" err="1" smtClean="0"/>
              <a:t>بالدعوه</a:t>
            </a:r>
            <a:r>
              <a:rPr lang="ar-SA" sz="2800" dirty="0" smtClean="0"/>
              <a:t> بعد </a:t>
            </a:r>
            <a:r>
              <a:rPr lang="ar-SA" sz="2800" dirty="0" err="1" smtClean="0"/>
              <a:t>امر</a:t>
            </a:r>
            <a:r>
              <a:rPr lang="ar-SA" sz="2800" dirty="0" smtClean="0"/>
              <a:t> ربه له بذلك ..</a:t>
            </a:r>
          </a:p>
          <a:p>
            <a:r>
              <a:rPr lang="ar-SA" sz="2800" dirty="0" smtClean="0"/>
              <a:t>    قال تعالى : ”(</a:t>
            </a:r>
            <a:r>
              <a:rPr lang="ar-SA" sz="2800" dirty="0" err="1" smtClean="0"/>
              <a:t>فاصدع</a:t>
            </a:r>
            <a:r>
              <a:rPr lang="ar-SA" sz="2800" dirty="0" smtClean="0"/>
              <a:t> بما تؤمر وأعرض عن المشركين )“.</a:t>
            </a:r>
          </a:p>
          <a:p>
            <a:r>
              <a:rPr lang="ar-SA" sz="2800" dirty="0" smtClean="0"/>
              <a:t>                : “(وأنذر عشيرتك الأقربين)“ .</a:t>
            </a:r>
          </a:p>
          <a:p>
            <a:pPr>
              <a:buFontTx/>
              <a:buChar char="-"/>
            </a:pPr>
            <a:r>
              <a:rPr lang="ar-SA" sz="2800" dirty="0" err="1" smtClean="0"/>
              <a:t>نادى</a:t>
            </a:r>
            <a:r>
              <a:rPr lang="ar-SA" sz="2800" dirty="0" smtClean="0"/>
              <a:t> النبي في قريش بأن صعد على الصفا وأخذ يقول : </a:t>
            </a:r>
          </a:p>
          <a:p>
            <a:r>
              <a:rPr lang="ar-SA" sz="2800" dirty="0" smtClean="0"/>
              <a:t>” </a:t>
            </a:r>
            <a:r>
              <a:rPr lang="ar-SA" sz="2800" dirty="0" err="1" smtClean="0"/>
              <a:t>يابني</a:t>
            </a:r>
            <a:r>
              <a:rPr lang="ar-SA" sz="2800" dirty="0" smtClean="0"/>
              <a:t> فهر , </a:t>
            </a:r>
            <a:r>
              <a:rPr lang="ar-SA" sz="2800" dirty="0" err="1" smtClean="0"/>
              <a:t>يابني</a:t>
            </a:r>
            <a:r>
              <a:rPr lang="ar-SA" sz="2800" dirty="0" smtClean="0"/>
              <a:t> عدي ” فأخذ الناس يَفِدون على الصفا ثم قال قولته : ”أرأيتم لو أخبرتكم أن خيلاً خلف هذا الوادي تريد أن تغير عليكم أكنتم مصدقي؟ , فقالوا : </a:t>
            </a:r>
            <a:r>
              <a:rPr lang="ar-SA" sz="2800" dirty="0" err="1" smtClean="0"/>
              <a:t>ماجربنا</a:t>
            </a:r>
            <a:r>
              <a:rPr lang="ar-SA" sz="2800" dirty="0" smtClean="0"/>
              <a:t> عليك كذباً . قال: فإني نذير لكم بين يدي عذاب شديد ”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351597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428596" y="1214422"/>
            <a:ext cx="8572560" cy="46782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يقول </a:t>
            </a:r>
            <a:r>
              <a:rPr lang="ar-SA" sz="2800" dirty="0" err="1" smtClean="0"/>
              <a:t>ابو</a:t>
            </a:r>
            <a:r>
              <a:rPr lang="ar-SA" sz="2800" dirty="0" smtClean="0"/>
              <a:t> لهب :تباً </a:t>
            </a:r>
            <a:r>
              <a:rPr lang="ar-SA" sz="2800" dirty="0" err="1" smtClean="0"/>
              <a:t>لك</a:t>
            </a:r>
            <a:r>
              <a:rPr lang="ar-SA" sz="2800" dirty="0" smtClean="0"/>
              <a:t> سائر اليوم ألهذا جمعتنا فنزل قوله تعالى:“(تبت يدا </a:t>
            </a:r>
            <a:r>
              <a:rPr lang="ar-SA" sz="2800" dirty="0" err="1" smtClean="0"/>
              <a:t>ابي</a:t>
            </a:r>
            <a:r>
              <a:rPr lang="ar-SA" sz="2800" dirty="0" smtClean="0"/>
              <a:t> لهب وتب)“</a:t>
            </a:r>
          </a:p>
          <a:p>
            <a:pPr>
              <a:buFontTx/>
              <a:buChar char="-"/>
            </a:pPr>
            <a:r>
              <a:rPr lang="ar-SA" sz="2800" dirty="0" smtClean="0"/>
              <a:t>لم تستجب قريش لهذا النداء.</a:t>
            </a:r>
          </a:p>
          <a:p>
            <a:pPr>
              <a:buFontTx/>
              <a:buChar char="-"/>
            </a:pPr>
            <a:r>
              <a:rPr lang="ar-SA" sz="2800" dirty="0" smtClean="0"/>
              <a:t>عدم </a:t>
            </a:r>
            <a:r>
              <a:rPr lang="ar-SA" sz="2800" dirty="0" err="1" smtClean="0"/>
              <a:t>استجابه</a:t>
            </a:r>
            <a:r>
              <a:rPr lang="ar-SA" sz="2800" dirty="0" smtClean="0"/>
              <a:t> قريش لهذا يرد رداً قاطعاً على من قال إن دعوة النبي </a:t>
            </a:r>
            <a:r>
              <a:rPr lang="ar-SA" sz="2800" dirty="0" err="1" smtClean="0"/>
              <a:t>انما</a:t>
            </a:r>
            <a:r>
              <a:rPr lang="ar-SA" sz="2800" dirty="0" smtClean="0"/>
              <a:t> كانت تمثل تطلعات وآمال العرب في السيطرة </a:t>
            </a:r>
            <a:r>
              <a:rPr lang="ar-SA" sz="2800" dirty="0" err="1" smtClean="0"/>
              <a:t>والاماره</a:t>
            </a:r>
            <a:r>
              <a:rPr lang="ar-SA" sz="2800" dirty="0" smtClean="0"/>
              <a:t>..</a:t>
            </a:r>
          </a:p>
          <a:p>
            <a:r>
              <a:rPr lang="ar-SA" sz="2800" dirty="0" smtClean="0"/>
              <a:t>فلو كان </a:t>
            </a:r>
            <a:r>
              <a:rPr lang="ar-SA" sz="2800" dirty="0" err="1" smtClean="0"/>
              <a:t>الامر</a:t>
            </a:r>
            <a:r>
              <a:rPr lang="ar-SA" sz="2800" dirty="0" smtClean="0"/>
              <a:t> كذلك لاستجابت قريش لهذا لأنه يحقق رغبتها </a:t>
            </a:r>
            <a:r>
              <a:rPr lang="ar-SA" sz="2800" dirty="0" err="1" smtClean="0"/>
              <a:t>و</a:t>
            </a:r>
            <a:r>
              <a:rPr lang="ar-SA" sz="2800" dirty="0" smtClean="0"/>
              <a:t> آمالها .</a:t>
            </a:r>
          </a:p>
          <a:p>
            <a:pPr>
              <a:buFontTx/>
              <a:buChar char="-"/>
            </a:pPr>
            <a:r>
              <a:rPr lang="ar-SA" sz="2800" dirty="0" smtClean="0"/>
              <a:t>دعوة النبي لقريش: لتحرير عقولها وسلوكها من اسر التقاليد </a:t>
            </a:r>
            <a:r>
              <a:rPr lang="ar-SA" sz="2800" dirty="0" err="1" smtClean="0"/>
              <a:t>الموروثه</a:t>
            </a:r>
            <a:r>
              <a:rPr lang="ar-SA" sz="2800" dirty="0" smtClean="0"/>
              <a:t> .</a:t>
            </a:r>
          </a:p>
          <a:p>
            <a:pPr>
              <a:buFontTx/>
              <a:buChar char="-"/>
            </a:pPr>
            <a:r>
              <a:rPr lang="ar-SA" sz="2800" dirty="0" smtClean="0"/>
              <a:t>و في هذا القطع بأن هذا الدين هو دين العقل والمنطق لا دين </a:t>
            </a:r>
            <a:r>
              <a:rPr lang="ar-SA" sz="2800" dirty="0" err="1" smtClean="0"/>
              <a:t>العصبيه</a:t>
            </a:r>
            <a:r>
              <a:rPr lang="ar-SA" sz="2800" dirty="0" smtClean="0"/>
              <a:t> والتقليد الأعمى والعواطف.</a:t>
            </a:r>
          </a:p>
          <a:p>
            <a:pPr>
              <a:buFontTx/>
              <a:buChar char="-"/>
            </a:pPr>
            <a:r>
              <a:rPr lang="ar-SA" sz="2800" dirty="0" smtClean="0"/>
              <a:t> ليس هناك تقاليد </a:t>
            </a:r>
            <a:r>
              <a:rPr lang="ar-SA" sz="2800" dirty="0" err="1" smtClean="0"/>
              <a:t>اسلاميه</a:t>
            </a:r>
            <a:r>
              <a:rPr lang="ar-SA" sz="2800" dirty="0" smtClean="0"/>
              <a:t>.. بل </a:t>
            </a:r>
            <a:r>
              <a:rPr lang="ar-SA" sz="2800" dirty="0" err="1" smtClean="0"/>
              <a:t>اتباع</a:t>
            </a:r>
            <a:r>
              <a:rPr lang="ar-SA" sz="2800" dirty="0" smtClean="0"/>
              <a:t> للمبادئ والهدي </a:t>
            </a:r>
            <a:r>
              <a:rPr lang="ar-SA" sz="2800" dirty="0" err="1" smtClean="0"/>
              <a:t>الاسلامي</a:t>
            </a:r>
            <a:r>
              <a:rPr lang="ar-SA" sz="2800" dirty="0" smtClean="0"/>
              <a:t>.</a:t>
            </a:r>
          </a:p>
          <a:p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xmlns="" val="315623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4286248" y="285728"/>
            <a:ext cx="45720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1"/>
                </a:solidFill>
              </a:rPr>
              <a:t>مرحلة القتال :</a:t>
            </a:r>
            <a:endParaRPr lang="ar-SA" sz="3200" dirty="0">
              <a:solidFill>
                <a:schemeClr val="bg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142976" y="1571612"/>
            <a:ext cx="7715304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/>
              <a:t>-لم يبدأ النبي قتالاً قط من أجل أن يدخل الناس في الدين .. ”لا إكراه في الدين ”..</a:t>
            </a:r>
          </a:p>
          <a:p>
            <a:endParaRPr lang="ar-SA" sz="3600" dirty="0" smtClean="0"/>
          </a:p>
          <a:p>
            <a:endParaRPr lang="ar-SA" sz="3600" dirty="0" smtClean="0"/>
          </a:p>
          <a:p>
            <a:r>
              <a:rPr lang="ar-SA" sz="3600" dirty="0" smtClean="0"/>
              <a:t>- </a:t>
            </a:r>
            <a:r>
              <a:rPr lang="ar-SA" sz="3600" dirty="0" err="1" smtClean="0"/>
              <a:t>و</a:t>
            </a:r>
            <a:r>
              <a:rPr lang="ar-SA" sz="3600" dirty="0" smtClean="0"/>
              <a:t> إنما كان النبي يدافع عن دينه ومن معه .. وكل غزوات النبي كانت دفاعيه .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xmlns="" val="273830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B2AB83-AFA0-45BD-91DE-8A30D2C2A5A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016" y="1981201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380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2180492" y="3352800"/>
            <a:ext cx="26025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54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798" name="Freeform 6"/>
          <p:cNvSpPr>
            <a:spLocks noEditPoints="1"/>
          </p:cNvSpPr>
          <p:nvPr/>
        </p:nvSpPr>
        <p:spPr bwMode="auto">
          <a:xfrm>
            <a:off x="2180493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71363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389</Words>
  <Application>Microsoft Office PowerPoint</Application>
  <PresentationFormat>عرض على الشاشة (3:4)‏</PresentationFormat>
  <Paragraphs>39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Rashed Mubark Aldossery</dc:creator>
  <cp:lastModifiedBy>ANAS BARAKAT</cp:lastModifiedBy>
  <cp:revision>1</cp:revision>
  <dcterms:created xsi:type="dcterms:W3CDTF">2012-10-06T08:16:34Z</dcterms:created>
  <dcterms:modified xsi:type="dcterms:W3CDTF">2012-10-14T15:06:58Z</dcterms:modified>
</cp:coreProperties>
</file>