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0464" y="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00166" y="1000108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  <p:extLst>
      <p:ext uri="{BB962C8B-B14F-4D97-AF65-F5344CB8AC3E}">
        <p14:creationId xmlns:p14="http://schemas.microsoft.com/office/powerpoint/2010/main" xmlns="" val="288481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9706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11072" y="-214338"/>
            <a:ext cx="2932928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2969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42852"/>
            <a:ext cx="7498080" cy="6215106"/>
          </a:xfrm>
        </p:spPr>
        <p:txBody>
          <a:bodyPr>
            <a:normAutofit/>
          </a:bodyPr>
          <a:lstStyle/>
          <a:p>
            <a:r>
              <a:rPr lang="ar-SA" dirty="0" smtClean="0"/>
              <a:t>ولم يتوفر المجتمع السياسي الذي تقام فيه الدولة في مكة .</a:t>
            </a:r>
          </a:p>
          <a:p>
            <a:r>
              <a:rPr lang="ar-SA" dirty="0" smtClean="0"/>
              <a:t>و أما السلطة المتمثلة في شخص النبي فلا يمكن </a:t>
            </a:r>
            <a:r>
              <a:rPr lang="ar-SA" dirty="0" err="1" smtClean="0"/>
              <a:t>ان</a:t>
            </a:r>
            <a:r>
              <a:rPr lang="ar-SA" dirty="0" smtClean="0"/>
              <a:t> تقيم الدولة في غياب ركنين أساسيين من أركان الدولة – الوطن , المجتمع .</a:t>
            </a:r>
          </a:p>
          <a:p>
            <a:r>
              <a:rPr lang="ar-SA" dirty="0" smtClean="0"/>
              <a:t>لذا من أهداف هذه الهجرة أيضاً :</a:t>
            </a:r>
          </a:p>
          <a:p>
            <a:r>
              <a:rPr lang="ar-SA" dirty="0" smtClean="0"/>
              <a:t>إيجاد مجتمع سياسي ديني في الحبشة .</a:t>
            </a:r>
          </a:p>
          <a:p>
            <a:r>
              <a:rPr lang="ar-SA" dirty="0" smtClean="0"/>
              <a:t>إيجاد وطن تقام فيه الدولة .</a:t>
            </a:r>
          </a:p>
          <a:p>
            <a:r>
              <a:rPr lang="ar-SA" dirty="0" smtClean="0"/>
              <a:t>إخراج الإسلام من المحلية في مكة المكرمة إلى العالمية إلى ما وراء البحر </a:t>
            </a:r>
            <a:r>
              <a:rPr lang="ar-SA" dirty="0" err="1" smtClean="0"/>
              <a:t>و</a:t>
            </a:r>
            <a:r>
              <a:rPr lang="ar-SA" dirty="0" smtClean="0"/>
              <a:t> إلى قارة أخرى .</a:t>
            </a:r>
          </a:p>
          <a:p>
            <a:r>
              <a:rPr lang="ar-SA" dirty="0" smtClean="0"/>
              <a:t>وفي ذلك: عامل ضغط قوي جداً على قريش علَّ ذلك يكون سبباً في تغيير نمط تفكيرها إلى الايجابية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43723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5852" y="-214338"/>
            <a:ext cx="7858148" cy="1571612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الخطاب السياسي لعمرو ابن العاص وجعفر بن أبي طالب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142984"/>
            <a:ext cx="7498080" cy="5462606"/>
          </a:xfrm>
        </p:spPr>
        <p:txBody>
          <a:bodyPr/>
          <a:lstStyle/>
          <a:p>
            <a:r>
              <a:rPr lang="ar-SA" dirty="0" smtClean="0"/>
              <a:t>نص خطاب سيدنا عمرو بن العاص .</a:t>
            </a:r>
          </a:p>
          <a:p>
            <a:r>
              <a:rPr lang="ar-SA" dirty="0" smtClean="0"/>
              <a:t>نص خطاب سيدنا جعفر بن أبي طالب .</a:t>
            </a:r>
          </a:p>
          <a:p>
            <a:r>
              <a:rPr lang="ar-SA" dirty="0" smtClean="0"/>
              <a:t>محتوى خطاب سيدنا عمرو إذ يتضح منه فحوى الجاهلية – </a:t>
            </a:r>
            <a:r>
              <a:rPr lang="ar-SA" dirty="0" err="1" smtClean="0"/>
              <a:t>و</a:t>
            </a:r>
            <a:r>
              <a:rPr lang="ar-SA" dirty="0" smtClean="0"/>
              <a:t> الإساءة الأخلاقية للوفد وعدم مراعاة المقام أمام النجاشي . </a:t>
            </a:r>
          </a:p>
          <a:p>
            <a:r>
              <a:rPr lang="ar-SA" dirty="0" smtClean="0"/>
              <a:t>محتوى خطاب جعفر الذي تخلق بأخلاق الإسلام وبرغم اضطهاد قريش لهم إلا انه لم يجرح قريش بكلمة سيئة </a:t>
            </a:r>
            <a:r>
              <a:rPr lang="ar-SA" dirty="0" err="1" smtClean="0"/>
              <a:t>او</a:t>
            </a:r>
            <a:r>
              <a:rPr lang="ar-SA" dirty="0" smtClean="0"/>
              <a:t> غير أخلاقية كما فعل عمرو متأثراً بأدب الإسلام ومراعياً للمقام الذي هو فيه.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268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29058" y="214290"/>
            <a:ext cx="4929222" cy="1082660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سبب انزعاج قريش من هذه الهجرة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يعود سبب انزعاج قريش إلى الآتي :</a:t>
            </a:r>
          </a:p>
          <a:p>
            <a:r>
              <a:rPr lang="ar-SA" dirty="0" smtClean="0"/>
              <a:t>1- معرفتها بصحة نبوة الرسول .</a:t>
            </a:r>
          </a:p>
          <a:p>
            <a:r>
              <a:rPr lang="ar-SA" dirty="0" smtClean="0"/>
              <a:t>2- تقديرها لعظم وثقل ذلك الوفد إذ فيهم أقرباء النبي كجعفر ورقيه. وصهره عثمان ....و </a:t>
            </a:r>
            <a:r>
              <a:rPr lang="ar-SA" dirty="0" err="1" smtClean="0"/>
              <a:t>إلخ</a:t>
            </a:r>
            <a:r>
              <a:rPr lang="ar-SA" dirty="0" smtClean="0"/>
              <a:t> .</a:t>
            </a:r>
          </a:p>
          <a:p>
            <a:r>
              <a:rPr lang="ar-SA" dirty="0" smtClean="0"/>
              <a:t>3- لوجود تجار كبار </a:t>
            </a:r>
            <a:r>
              <a:rPr lang="ar-SA" dirty="0" err="1" smtClean="0"/>
              <a:t>كأبن</a:t>
            </a:r>
            <a:r>
              <a:rPr lang="ar-SA" dirty="0" smtClean="0"/>
              <a:t> عوف وعثمان.</a:t>
            </a:r>
          </a:p>
          <a:p>
            <a:r>
              <a:rPr lang="ar-SA" dirty="0" smtClean="0"/>
              <a:t>4-للخوف الكبير من </a:t>
            </a:r>
            <a:r>
              <a:rPr lang="ar-SA" dirty="0" err="1" smtClean="0"/>
              <a:t>إنتشار</a:t>
            </a:r>
            <a:r>
              <a:rPr lang="ar-SA" dirty="0" smtClean="0"/>
              <a:t> الإسلام في الحبشة , وذلك يهدد تجارتهم ومستقبلهم السياسي والتجاري.</a:t>
            </a:r>
          </a:p>
          <a:p>
            <a:r>
              <a:rPr lang="ar-SA" dirty="0" smtClean="0"/>
              <a:t>5-الإحساس بالهزيمة النفسية أن خرج الإسلام من بين أظهرهم إلى العالمية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94170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86050" y="142852"/>
            <a:ext cx="6136788" cy="11430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سبب بقاء سيدنا جعفر إلى يوم خيبر ؟!!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بقي سيدنا جعفر وقلة أخرى معه في الحبشة 14 عاماً.</a:t>
            </a:r>
          </a:p>
          <a:p>
            <a:r>
              <a:rPr lang="ar-SA" dirty="0" smtClean="0"/>
              <a:t>برغم هجرة النبي إلى المدينة وزوال خطر أذية قريش إلاّ أنه لم يعد إلى المدينة ويشارك النبي في غزواته .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ما سبب ذلك ؟ </a:t>
            </a:r>
            <a:r>
              <a:rPr lang="ar-SA" dirty="0" smtClean="0">
                <a:solidFill>
                  <a:srgbClr val="FF0000"/>
                </a:solidFill>
              </a:rPr>
              <a:t>الجواب</a:t>
            </a:r>
            <a:r>
              <a:rPr lang="ar-SA" dirty="0" smtClean="0"/>
              <a:t> :</a:t>
            </a:r>
          </a:p>
          <a:p>
            <a:r>
              <a:rPr lang="ar-SA" dirty="0" smtClean="0"/>
              <a:t>أن سيدنا جعفر : كان يؤدي مهمة كبرى هو ومن معه في إفريقيا إذ كان يقوم بمهمة النبي نفسه من </a:t>
            </a:r>
            <a:r>
              <a:rPr lang="ar-SA" dirty="0" err="1" smtClean="0"/>
              <a:t>الدعوه</a:t>
            </a:r>
            <a:r>
              <a:rPr lang="ar-SA" dirty="0" smtClean="0"/>
              <a:t> للإسلام هناك , وتحقيق القدوة الصالحة والحسنة , وتنفيذ آداب </a:t>
            </a:r>
            <a:r>
              <a:rPr lang="ar-SA" dirty="0" err="1" smtClean="0"/>
              <a:t>و</a:t>
            </a:r>
            <a:r>
              <a:rPr lang="ar-SA" dirty="0" smtClean="0"/>
              <a:t> أخلاق الإسلام في </a:t>
            </a:r>
            <a:r>
              <a:rPr lang="ar-SA" dirty="0" err="1" smtClean="0"/>
              <a:t>الحبشه</a:t>
            </a:r>
            <a:r>
              <a:rPr lang="ar-SA" dirty="0" smtClean="0"/>
              <a:t>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0748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ونحن نرى آثار ذلك :</a:t>
            </a:r>
          </a:p>
          <a:p>
            <a:r>
              <a:rPr lang="ar-SA" dirty="0" smtClean="0"/>
              <a:t>إذ دخل </a:t>
            </a:r>
            <a:r>
              <a:rPr lang="ar-SA" dirty="0" err="1" smtClean="0"/>
              <a:t>الاسلام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شعوب </a:t>
            </a:r>
            <a:r>
              <a:rPr lang="ar-SA" dirty="0" err="1" smtClean="0"/>
              <a:t>افريقيا</a:t>
            </a:r>
            <a:r>
              <a:rPr lang="ar-SA" dirty="0" smtClean="0"/>
              <a:t> دون </a:t>
            </a:r>
            <a:r>
              <a:rPr lang="ar-SA" dirty="0" err="1" smtClean="0"/>
              <a:t>ان</a:t>
            </a:r>
            <a:r>
              <a:rPr lang="ar-SA" dirty="0" smtClean="0"/>
              <a:t> تصل جيوش الفتح </a:t>
            </a:r>
            <a:r>
              <a:rPr lang="ar-SA" dirty="0" err="1" smtClean="0"/>
              <a:t>الاسلامي</a:t>
            </a:r>
            <a:r>
              <a:rPr lang="ar-SA" dirty="0" smtClean="0"/>
              <a:t> </a:t>
            </a:r>
            <a:r>
              <a:rPr lang="ar-SA" dirty="0" err="1" smtClean="0"/>
              <a:t>اليها</a:t>
            </a:r>
            <a:r>
              <a:rPr lang="ar-SA" dirty="0" smtClean="0"/>
              <a:t> </a:t>
            </a:r>
            <a:r>
              <a:rPr lang="ar-SA" dirty="0" err="1" smtClean="0"/>
              <a:t>اذا</a:t>
            </a:r>
            <a:r>
              <a:rPr lang="ar-SA" dirty="0" smtClean="0"/>
              <a:t> استثنينا شمال </a:t>
            </a:r>
            <a:r>
              <a:rPr lang="ar-SA" dirty="0" err="1" smtClean="0"/>
              <a:t>افريقيا</a:t>
            </a:r>
            <a:r>
              <a:rPr lang="ar-SA" dirty="0" smtClean="0"/>
              <a:t> .كل ذلك بجهد جعفر ومن معه من </a:t>
            </a:r>
            <a:r>
              <a:rPr lang="ar-SA" dirty="0" err="1" smtClean="0"/>
              <a:t>اصحاب</a:t>
            </a:r>
            <a:r>
              <a:rPr lang="ar-SA" dirty="0" smtClean="0"/>
              <a:t> النبي.</a:t>
            </a:r>
          </a:p>
          <a:p>
            <a:r>
              <a:rPr lang="ar-SA" dirty="0" smtClean="0"/>
              <a:t>بعثت  قريش بهدايا مع عمرو </a:t>
            </a:r>
            <a:r>
              <a:rPr lang="ar-SA" dirty="0" err="1" smtClean="0"/>
              <a:t>للبطارقه</a:t>
            </a:r>
            <a:r>
              <a:rPr lang="ar-SA" dirty="0" smtClean="0"/>
              <a:t> ومن هم حول النجاشي , وبعثت </a:t>
            </a:r>
            <a:r>
              <a:rPr lang="ar-SA" dirty="0" err="1" smtClean="0"/>
              <a:t>بهديه</a:t>
            </a:r>
            <a:r>
              <a:rPr lang="ar-SA" dirty="0" smtClean="0"/>
              <a:t> ضخمة للنجاشي .</a:t>
            </a:r>
          </a:p>
          <a:p>
            <a:r>
              <a:rPr lang="ar-SA" dirty="0" smtClean="0"/>
              <a:t>النبي لم يبعث </a:t>
            </a:r>
            <a:r>
              <a:rPr lang="ar-SA" dirty="0" err="1" smtClean="0"/>
              <a:t>بهديه</a:t>
            </a:r>
            <a:r>
              <a:rPr lang="ar-SA" dirty="0" smtClean="0"/>
              <a:t> ماديه للنجاشي </a:t>
            </a:r>
            <a:r>
              <a:rPr lang="ar-SA" dirty="0" err="1" smtClean="0"/>
              <a:t>و</a:t>
            </a:r>
            <a:r>
              <a:rPr lang="ar-SA" dirty="0" smtClean="0"/>
              <a:t> إنما بعث </a:t>
            </a:r>
            <a:r>
              <a:rPr lang="ar-SA" dirty="0" err="1" smtClean="0"/>
              <a:t>بهديه</a:t>
            </a:r>
            <a:r>
              <a:rPr lang="ar-SA" dirty="0" smtClean="0"/>
              <a:t> تتضاءل حولها جميع الهدايا ,, لقد وصفه بأنه :</a:t>
            </a:r>
          </a:p>
          <a:p>
            <a:pPr>
              <a:buNone/>
            </a:pPr>
            <a:r>
              <a:rPr lang="ar-SA" dirty="0" smtClean="0"/>
              <a:t>                    ” </a:t>
            </a:r>
            <a:r>
              <a:rPr lang="ar-SA" dirty="0" smtClean="0">
                <a:solidFill>
                  <a:srgbClr val="FF0000"/>
                </a:solidFill>
              </a:rPr>
              <a:t>ملك عادل </a:t>
            </a:r>
            <a:r>
              <a:rPr lang="ar-SA" dirty="0" smtClean="0"/>
              <a:t>”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4317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2571736" y="235743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14546" y="3643314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4859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644</Words>
  <Application>Microsoft Office PowerPoint</Application>
  <PresentationFormat>عرض على الشاشة (3:4)‏</PresentationFormat>
  <Paragraphs>42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تجاور</vt:lpstr>
      <vt:lpstr>حجم الوفد سياسياً و اجتماعياً :</vt:lpstr>
      <vt:lpstr>الشريحة 2</vt:lpstr>
      <vt:lpstr>أهداف الهجرة :</vt:lpstr>
      <vt:lpstr>الشريحة 4</vt:lpstr>
      <vt:lpstr>الخطاب السياسي لعمرو ابن العاص وجعفر بن أبي طالب :</vt:lpstr>
      <vt:lpstr>سبب انزعاج قريش من هذه الهجرة :</vt:lpstr>
      <vt:lpstr>سبب بقاء سيدنا جعفر إلى يوم خيبر ؟!!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حجم الوفد سياسياً و اجتماعياً :</dc:title>
  <dc:creator>Rashed Mubark Aldossery</dc:creator>
  <cp:lastModifiedBy>ANAS BARAKAT</cp:lastModifiedBy>
  <cp:revision>1</cp:revision>
  <dcterms:created xsi:type="dcterms:W3CDTF">2012-10-09T08:37:08Z</dcterms:created>
  <dcterms:modified xsi:type="dcterms:W3CDTF">2012-10-14T15:09:19Z</dcterms:modified>
</cp:coreProperties>
</file>