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7"/>
  </p:handout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08788" cy="99266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E9CB5B0-B288-40E4-971B-EDC1C7596F86}" type="datetimeFigureOut">
              <a:rPr lang="ar-SA" smtClean="0"/>
              <a:t>01/02/1434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57625" y="9428163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9428163"/>
            <a:ext cx="2951162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54AA669-D4F6-436C-9A41-264DEC37739D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01/02/1434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500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4282" y="500042"/>
            <a:ext cx="2000231" cy="1928801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428992" y="1285860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المحاضرة السادسة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428728" y="4000504"/>
            <a:ext cx="664373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/>
              <a:t>  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pPr algn="ctr"/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 ‘الإيذاء – الحصار الاقتصادي 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3714744" y="357166"/>
            <a:ext cx="4857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الحصار الاقتصادي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14282" y="1142984"/>
            <a:ext cx="8929718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بعد الجهر بالدعوة : تعرض المسلمون للإيذاء :</a:t>
            </a:r>
          </a:p>
          <a:p>
            <a:r>
              <a:rPr lang="ar-SA" sz="2400" dirty="0" smtClean="0"/>
              <a:t>1- إصرار المعذبين من الصحابة على البقاء على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. بلال خباب , آل ياسر  </a:t>
            </a:r>
          </a:p>
          <a:p>
            <a:r>
              <a:rPr lang="ar-SA" sz="2400" dirty="0" smtClean="0"/>
              <a:t>2- صبر المسلمون على الحرب </a:t>
            </a:r>
            <a:r>
              <a:rPr lang="ar-SA" sz="2400" dirty="0" err="1" smtClean="0"/>
              <a:t>النفسيه</a:t>
            </a:r>
            <a:r>
              <a:rPr lang="ar-SA" sz="2400" dirty="0" smtClean="0"/>
              <a:t> وعلى توهين قواهم </a:t>
            </a:r>
            <a:r>
              <a:rPr lang="ar-SA" sz="2400" dirty="0" err="1" smtClean="0"/>
              <a:t>المعنويه</a:t>
            </a:r>
            <a:r>
              <a:rPr lang="ar-SA" sz="2400" dirty="0" smtClean="0"/>
              <a:t> . حيث تألفت جماعه للاستهزاء بالنبي وصحابته . حيث رموهم بتهم هازلة وشتائم </a:t>
            </a:r>
            <a:r>
              <a:rPr lang="ar-SA" sz="2400" dirty="0" err="1" smtClean="0"/>
              <a:t>سفيهه</a:t>
            </a:r>
            <a:r>
              <a:rPr lang="ar-SA" sz="2400" dirty="0" smtClean="0"/>
              <a:t> – كما تفعل </a:t>
            </a:r>
            <a:r>
              <a:rPr lang="ar-SA" sz="2400" dirty="0" err="1" smtClean="0"/>
              <a:t>المعارضه</a:t>
            </a:r>
            <a:r>
              <a:rPr lang="ar-SA" sz="2400" dirty="0" smtClean="0"/>
              <a:t> اليوم -  فوصف النبي بالجنون ووصف بأنه ساحر وأنه كذاب ” </a:t>
            </a:r>
            <a:r>
              <a:rPr lang="ar-SA" sz="2400" dirty="0" err="1" smtClean="0"/>
              <a:t>ان</a:t>
            </a:r>
            <a:r>
              <a:rPr lang="ar-SA" sz="2400" dirty="0" smtClean="0"/>
              <a:t> الذين </a:t>
            </a:r>
            <a:r>
              <a:rPr lang="ar-SA" sz="2400" dirty="0" err="1" smtClean="0"/>
              <a:t>اجرموا</a:t>
            </a:r>
            <a:r>
              <a:rPr lang="ar-SA" sz="2400" dirty="0" smtClean="0"/>
              <a:t> كانوا من الذين أمنوا يضحكون ”</a:t>
            </a:r>
          </a:p>
          <a:p>
            <a:r>
              <a:rPr lang="ar-SA" sz="2400" dirty="0" smtClean="0"/>
              <a:t>3- كان الرسوم صلى الله عليه وسلم  يبث عناصر </a:t>
            </a:r>
            <a:r>
              <a:rPr lang="ar-SA" sz="2400" dirty="0" err="1" smtClean="0"/>
              <a:t>الثقه</a:t>
            </a:r>
            <a:r>
              <a:rPr lang="ar-SA" sz="2400" dirty="0" smtClean="0"/>
              <a:t> في قلوب رجاله </a:t>
            </a:r>
          </a:p>
          <a:p>
            <a:r>
              <a:rPr lang="ar-SA" sz="2400" dirty="0" smtClean="0"/>
              <a:t>4- تواصى المشركون بأن يمنعوا القادمين من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السماع لهذا الرسول حيث تقاسموا مداخل </a:t>
            </a:r>
            <a:r>
              <a:rPr lang="ar-SA" sz="2400" dirty="0" err="1" smtClean="0"/>
              <a:t>مكه</a:t>
            </a:r>
            <a:r>
              <a:rPr lang="ar-SA" sz="2400" dirty="0" smtClean="0"/>
              <a:t> ليحذروا الناس .منة</a:t>
            </a:r>
          </a:p>
          <a:p>
            <a:r>
              <a:rPr lang="ar-SA" sz="2400" dirty="0" smtClean="0"/>
              <a:t>5- محاولات قريش هذه لهدم الدين وهدم عزيمة الرسول صلى الله عليه وسلم , سقطت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الحق لذا رأت </a:t>
            </a:r>
            <a:r>
              <a:rPr lang="ar-SA" sz="2400" dirty="0" err="1" smtClean="0"/>
              <a:t>ان</a:t>
            </a:r>
            <a:r>
              <a:rPr lang="ar-SA" sz="2400" dirty="0" smtClean="0"/>
              <a:t> تجرب </a:t>
            </a:r>
            <a:r>
              <a:rPr lang="ar-SA" sz="2400" dirty="0" err="1" smtClean="0"/>
              <a:t>اسلوب</a:t>
            </a:r>
            <a:r>
              <a:rPr lang="ar-SA" sz="2400" dirty="0" smtClean="0"/>
              <a:t> </a:t>
            </a:r>
            <a:r>
              <a:rPr lang="ar-SA" sz="2400" dirty="0" err="1" smtClean="0"/>
              <a:t>اخر</a:t>
            </a:r>
            <a:r>
              <a:rPr lang="ar-SA" sz="2400" dirty="0" smtClean="0"/>
              <a:t> تجمع فيه بين الترغيب والترهيب  فأرسلوا </a:t>
            </a:r>
            <a:r>
              <a:rPr lang="ar-SA" sz="2400" dirty="0" err="1" smtClean="0"/>
              <a:t>اليه</a:t>
            </a:r>
            <a:r>
              <a:rPr lang="ar-SA" sz="2400" dirty="0" smtClean="0"/>
              <a:t> من يفاوضه </a:t>
            </a:r>
          </a:p>
          <a:p>
            <a:endParaRPr lang="ar-SA" dirty="0" smtClean="0"/>
          </a:p>
          <a:p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928662" y="1142984"/>
            <a:ext cx="82153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6- لم يفلح معه </a:t>
            </a:r>
            <a:r>
              <a:rPr lang="ar-SA" sz="2400" dirty="0" err="1" smtClean="0"/>
              <a:t>اسلوب</a:t>
            </a:r>
            <a:r>
              <a:rPr lang="ar-SA" sz="2400" dirty="0" smtClean="0"/>
              <a:t> المفاوضات ولم يغير شيئاً .</a:t>
            </a:r>
          </a:p>
          <a:p>
            <a:r>
              <a:rPr lang="ar-SA" sz="2400" dirty="0" smtClean="0"/>
              <a:t>7- هجرة بعض الصحابة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الحبشة ومتابعة بعض قريش لها </a:t>
            </a:r>
          </a:p>
          <a:p>
            <a:r>
              <a:rPr lang="ar-SA" sz="2400" dirty="0" smtClean="0"/>
              <a:t>8- هزيمة </a:t>
            </a:r>
            <a:r>
              <a:rPr lang="ar-SA" sz="2400" dirty="0" err="1" smtClean="0"/>
              <a:t>معنويه</a:t>
            </a:r>
            <a:r>
              <a:rPr lang="ar-SA" sz="2400" dirty="0" smtClean="0"/>
              <a:t> منكرة منيت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قريش حينما خذلهم النجاشي </a:t>
            </a:r>
          </a:p>
          <a:p>
            <a:r>
              <a:rPr lang="ar-SA" sz="2400" dirty="0" smtClean="0"/>
              <a:t>9- </a:t>
            </a:r>
            <a:r>
              <a:rPr lang="ar-SA" sz="2400" dirty="0" err="1" smtClean="0"/>
              <a:t>اسلام</a:t>
            </a:r>
            <a:r>
              <a:rPr lang="ar-SA" sz="2400" dirty="0" smtClean="0"/>
              <a:t> كبار قريش , </a:t>
            </a:r>
            <a:r>
              <a:rPr lang="ar-SA" sz="2400" dirty="0" err="1" smtClean="0"/>
              <a:t>حمزه</a:t>
            </a:r>
            <a:r>
              <a:rPr lang="ar-SA" sz="2400" dirty="0" smtClean="0"/>
              <a:t> , عمر ..</a:t>
            </a:r>
          </a:p>
          <a:p>
            <a:r>
              <a:rPr lang="ar-SA" sz="2400" dirty="0" smtClean="0"/>
              <a:t>10- تحت </a:t>
            </a:r>
            <a:r>
              <a:rPr lang="ar-SA" sz="2400" dirty="0" err="1" smtClean="0"/>
              <a:t>تأثيركل</a:t>
            </a:r>
            <a:r>
              <a:rPr lang="ar-SA" sz="2400" dirty="0" smtClean="0"/>
              <a:t> هذه الهزائم قررت قريش قتل رسول الله صلى الله عليه وسلم وكلموا في ذلك بنو هاشم وبنو </a:t>
            </a:r>
            <a:r>
              <a:rPr lang="ar-SA" sz="2400" dirty="0" err="1" smtClean="0"/>
              <a:t>عبدالمطلب</a:t>
            </a:r>
            <a:r>
              <a:rPr lang="ar-SA" sz="2400" dirty="0" smtClean="0"/>
              <a:t> ولكنهم </a:t>
            </a:r>
            <a:r>
              <a:rPr lang="ar-SA" sz="2400" dirty="0" err="1" smtClean="0"/>
              <a:t>ابوا</a:t>
            </a:r>
            <a:r>
              <a:rPr lang="ar-SA" sz="2400" dirty="0" smtClean="0"/>
              <a:t> تسليمه</a:t>
            </a:r>
          </a:p>
          <a:p>
            <a:r>
              <a:rPr lang="ar-SA" sz="2400" dirty="0" smtClean="0"/>
              <a:t>11-اللجوء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المقاطعه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العامه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12- احكم الحصار على رسول الله صلى الله عليه وسلم حتى بلغت القلوب الحناجر وسمع  بكاء صغارهم من وراء الشعب </a:t>
            </a:r>
          </a:p>
          <a:p>
            <a:r>
              <a:rPr lang="ar-SA" sz="2400" dirty="0" smtClean="0"/>
              <a:t>13- هذا الحصار </a:t>
            </a:r>
            <a:r>
              <a:rPr lang="ar-SA" sz="2400" dirty="0" err="1" smtClean="0"/>
              <a:t>افاد</a:t>
            </a:r>
            <a:r>
              <a:rPr lang="ar-SA" sz="2400" dirty="0" smtClean="0"/>
              <a:t> الصحابة عفة ونقاداً </a:t>
            </a:r>
            <a:r>
              <a:rPr lang="ar-SA" sz="2400" dirty="0" err="1" smtClean="0"/>
              <a:t>واخلاصاُ</a:t>
            </a:r>
            <a:r>
              <a:rPr lang="ar-SA" sz="2400" dirty="0" smtClean="0"/>
              <a:t> لا يعرف لها في التاريخ نظير .</a:t>
            </a:r>
          </a:p>
          <a:p>
            <a:r>
              <a:rPr lang="ar-SA" sz="2400" dirty="0" smtClean="0"/>
              <a:t>14- وفي </a:t>
            </a:r>
            <a:r>
              <a:rPr lang="ar-SA" sz="2400" dirty="0" err="1" smtClean="0"/>
              <a:t>ايام</a:t>
            </a:r>
            <a:r>
              <a:rPr lang="ar-SA" sz="2400" dirty="0" smtClean="0"/>
              <a:t> الشعب : كان  المسلمون ...... غيرهم من الحجاج ولم تشغلهم آلامهم عن تبليغ الدعوة وقد كسب المسلمون </a:t>
            </a:r>
            <a:r>
              <a:rPr lang="ar-SA" sz="2400" dirty="0" err="1" smtClean="0"/>
              <a:t>انصارا</a:t>
            </a:r>
            <a:r>
              <a:rPr lang="ar-SA" sz="2400" dirty="0" smtClean="0"/>
              <a:t> كثيراً في هذه </a:t>
            </a:r>
            <a:r>
              <a:rPr lang="ar-SA" sz="2400" dirty="0" err="1" smtClean="0"/>
              <a:t>المرحله</a:t>
            </a:r>
            <a:r>
              <a:rPr lang="ar-SA" sz="2400" dirty="0" smtClean="0"/>
              <a:t> وكذلك كسبوا </a:t>
            </a:r>
            <a:r>
              <a:rPr lang="ar-SA" sz="2400" dirty="0" err="1" smtClean="0"/>
              <a:t>ان</a:t>
            </a:r>
            <a:r>
              <a:rPr lang="ar-SA" sz="2400" dirty="0" smtClean="0"/>
              <a:t> الكفار </a:t>
            </a:r>
            <a:r>
              <a:rPr lang="ar-SA" sz="2400" dirty="0" err="1" smtClean="0"/>
              <a:t>بدأوا</a:t>
            </a:r>
            <a:r>
              <a:rPr lang="ar-SA" sz="2400" dirty="0" smtClean="0"/>
              <a:t> ينقسمون على </a:t>
            </a:r>
            <a:r>
              <a:rPr lang="ar-SA" sz="2400" dirty="0" err="1" smtClean="0"/>
              <a:t>انفسهم</a:t>
            </a:r>
            <a:r>
              <a:rPr lang="ar-SA" sz="2400" dirty="0" smtClean="0"/>
              <a:t> .</a:t>
            </a:r>
          </a:p>
          <a:p>
            <a:r>
              <a:rPr lang="ar-SA" sz="2400" dirty="0" smtClean="0"/>
              <a:t>15- دعوة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ليست ثورة اقتصادية من الفقراء على </a:t>
            </a:r>
            <a:r>
              <a:rPr lang="ar-SA" sz="2400" dirty="0" err="1" smtClean="0"/>
              <a:t>الاغنياء</a:t>
            </a:r>
            <a:r>
              <a:rPr lang="ar-SA" sz="2400" dirty="0" smtClean="0"/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318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3</cp:revision>
  <dcterms:created xsi:type="dcterms:W3CDTF">2012-11-26T17:53:42Z</dcterms:created>
  <dcterms:modified xsi:type="dcterms:W3CDTF">2012-12-14T15:21:27Z</dcterms:modified>
</cp:coreProperties>
</file>