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643570" y="1285860"/>
            <a:ext cx="2600325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Subtitle 2"/>
          <p:cNvSpPr txBox="1">
            <a:spLocks/>
          </p:cNvSpPr>
          <p:nvPr/>
        </p:nvSpPr>
        <p:spPr>
          <a:xfrm>
            <a:off x="5143504" y="4071942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5720" y="2571744"/>
            <a:ext cx="5286412" cy="200026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فقه </a:t>
            </a:r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السيرة </a:t>
            </a:r>
            <a: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ar-EG" sz="4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4400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571472" y="2357430"/>
            <a:ext cx="7500990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</a:t>
            </a:r>
            <a:r>
              <a:rPr lang="ar-SA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العهد المكي </a:t>
            </a:r>
          </a:p>
          <a:p>
            <a:endParaRPr lang="ar-SA" dirty="0" smtClean="0"/>
          </a:p>
          <a:p>
            <a:endParaRPr lang="ar-SA" sz="2800" dirty="0" smtClean="0"/>
          </a:p>
          <a:p>
            <a:r>
              <a:rPr lang="ar-SA" sz="2800" dirty="0" smtClean="0"/>
              <a:t>     هجرة النبي صلى الله عليه وسلم من مكة المكرمة إلى المدينة المنورة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د/ عبد الرحمن بن محمد </a:t>
            </a:r>
            <a:r>
              <a:rPr lang="ar-SA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هشبول</a:t>
            </a:r>
            <a:r>
              <a:rPr lang="ar-SA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الشهري </a:t>
            </a:r>
            <a:endParaRPr lang="ar-SA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00562" y="785794"/>
            <a:ext cx="3571900" cy="57149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- أسباب الهجرة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9416"/>
            <a:ext cx="7472386" cy="4846320"/>
          </a:xfrm>
        </p:spPr>
        <p:txBody>
          <a:bodyPr/>
          <a:lstStyle/>
          <a:p>
            <a:r>
              <a:rPr lang="ar-SA" dirty="0" err="1" smtClean="0"/>
              <a:t>التوطئه</a:t>
            </a:r>
            <a:r>
              <a:rPr lang="ar-SA" dirty="0" smtClean="0"/>
              <a:t> والتقديم والتهيئة للهجرة .</a:t>
            </a:r>
          </a:p>
          <a:p>
            <a:r>
              <a:rPr lang="ar-SA" dirty="0" smtClean="0"/>
              <a:t>إحساس قريش بهجرة النبي .</a:t>
            </a:r>
          </a:p>
          <a:p>
            <a:r>
              <a:rPr lang="ar-SA" dirty="0" smtClean="0"/>
              <a:t>تدابير قريش لمنع النبي من </a:t>
            </a:r>
            <a:r>
              <a:rPr lang="ar-SA" dirty="0" err="1" smtClean="0"/>
              <a:t>الهجره</a:t>
            </a:r>
            <a:r>
              <a:rPr lang="ar-SA" dirty="0" smtClean="0"/>
              <a:t> .</a:t>
            </a:r>
          </a:p>
          <a:p>
            <a:r>
              <a:rPr lang="ar-SA" dirty="0" smtClean="0"/>
              <a:t>إحكام الخطة من قبل النبي للنجاة .</a:t>
            </a:r>
          </a:p>
          <a:p>
            <a:r>
              <a:rPr lang="ar-SA" dirty="0" smtClean="0"/>
              <a:t>آلية الخطة للهجرة .</a:t>
            </a:r>
          </a:p>
          <a:p>
            <a:r>
              <a:rPr lang="ar-SA" dirty="0" smtClean="0"/>
              <a:t>دور الشباب في تنفيذ آلية الخطة .</a:t>
            </a:r>
          </a:p>
          <a:p>
            <a:r>
              <a:rPr lang="ar-SA" dirty="0" smtClean="0"/>
              <a:t>ما تقتضيه السياسة الشرعية من سرية الهجرة .</a:t>
            </a:r>
          </a:p>
          <a:p>
            <a:r>
              <a:rPr lang="ar-SA" dirty="0" smtClean="0"/>
              <a:t>أحداث صاحبت الهجرة من مكة إلى المدينة المنورة.</a:t>
            </a:r>
          </a:p>
          <a:p>
            <a:r>
              <a:rPr lang="ar-SA" dirty="0" smtClean="0"/>
              <a:t>ماذا تعني الهجرة دينياً وسياسياً ؟!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285728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14488"/>
            <a:ext cx="7239000" cy="4741248"/>
          </a:xfrm>
        </p:spPr>
        <p:txBody>
          <a:bodyPr/>
          <a:lstStyle/>
          <a:p>
            <a:r>
              <a:rPr lang="ar-SA" dirty="0" smtClean="0"/>
              <a:t>الهزيمة </a:t>
            </a:r>
            <a:r>
              <a:rPr lang="ar-SA" dirty="0" err="1" smtClean="0"/>
              <a:t>النفسيه</a:t>
            </a:r>
            <a:r>
              <a:rPr lang="ar-SA" dirty="0" smtClean="0"/>
              <a:t> لقريش بسبب فشل خطتها لقتل النبي .</a:t>
            </a:r>
          </a:p>
          <a:p>
            <a:r>
              <a:rPr lang="ar-SA" dirty="0" smtClean="0"/>
              <a:t>آثار تلك الهزيمة.</a:t>
            </a:r>
          </a:p>
          <a:p>
            <a:r>
              <a:rPr lang="ar-SA" dirty="0" smtClean="0"/>
              <a:t>استعداد المجتمع المدني </a:t>
            </a:r>
            <a:r>
              <a:rPr lang="ar-SA" dirty="0" err="1" smtClean="0"/>
              <a:t>لإستقبال</a:t>
            </a:r>
            <a:r>
              <a:rPr lang="ar-SA" dirty="0" smtClean="0"/>
              <a:t> الرسول صلى الله عليه وسلم .</a:t>
            </a:r>
          </a:p>
          <a:p>
            <a:r>
              <a:rPr lang="ar-SA" dirty="0" smtClean="0"/>
              <a:t>ماذا يفسر تجمهر أهل </a:t>
            </a:r>
            <a:r>
              <a:rPr lang="ar-SA" dirty="0" err="1" smtClean="0"/>
              <a:t>المدينه</a:t>
            </a:r>
            <a:r>
              <a:rPr lang="ar-SA" dirty="0" smtClean="0"/>
              <a:t> </a:t>
            </a:r>
            <a:r>
              <a:rPr lang="ar-SA" dirty="0" err="1" smtClean="0"/>
              <a:t>لإستقبال</a:t>
            </a:r>
            <a:r>
              <a:rPr lang="ar-SA" dirty="0" smtClean="0"/>
              <a:t> النبي من </a:t>
            </a:r>
            <a:r>
              <a:rPr lang="ar-SA" dirty="0" err="1" smtClean="0"/>
              <a:t>الناحيه</a:t>
            </a:r>
            <a:r>
              <a:rPr lang="ar-SA" dirty="0" smtClean="0"/>
              <a:t> السياسية ؟!! </a:t>
            </a:r>
            <a:endParaRPr lang="ar-SA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85720" y="142852"/>
            <a:ext cx="1500198" cy="145255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643438" y="1571612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ubtitle 2"/>
          <p:cNvSpPr txBox="1">
            <a:spLocks/>
          </p:cNvSpPr>
          <p:nvPr/>
        </p:nvSpPr>
        <p:spPr>
          <a:xfrm>
            <a:off x="4143372" y="4357694"/>
            <a:ext cx="354965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43042" y="2000240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" y="3500438"/>
            <a:ext cx="4214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5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99</TotalTime>
  <Words>137</Words>
  <Application>Microsoft Office PowerPoint</Application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الشريحة 1</vt:lpstr>
      <vt:lpstr>الشريحة 2</vt:lpstr>
      <vt:lpstr>- أسباب الهجرة :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ANAS BARAKAT</cp:lastModifiedBy>
  <cp:revision>14</cp:revision>
  <dcterms:created xsi:type="dcterms:W3CDTF">2012-09-14T17:08:53Z</dcterms:created>
  <dcterms:modified xsi:type="dcterms:W3CDTF">2012-11-21T12:35:37Z</dcterms:modified>
</cp:coreProperties>
</file>