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68" r:id="rId4"/>
    <p:sldId id="269" r:id="rId5"/>
    <p:sldId id="266" r:id="rId6"/>
    <p:sldId id="267" r:id="rId7"/>
    <p:sldId id="265" r:id="rId8"/>
    <p:sldId id="262" r:id="rId9"/>
    <p:sldId id="264" r:id="rId10"/>
    <p:sldId id="263" r:id="rId11"/>
    <p:sldId id="260" r:id="rId12"/>
    <p:sldId id="261" r:id="rId13"/>
    <p:sldId id="270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6E2C50-E450-4526-901E-5F95597EF2A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556738" y="4648200"/>
            <a:ext cx="3276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22031" y="2895600"/>
            <a:ext cx="4706815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فقه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السيرة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9575FD2-1615-44C9-BF70-DCFDAA7BCDE1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571472" y="5572140"/>
            <a:ext cx="54292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د / </a:t>
            </a:r>
            <a:r>
              <a:rPr lang="ar-SA" sz="3200" dirty="0" err="1" smtClean="0"/>
              <a:t>عبدالرحمن</a:t>
            </a:r>
            <a:r>
              <a:rPr lang="ar-SA" sz="3200" dirty="0" smtClean="0"/>
              <a:t> بن محمد </a:t>
            </a:r>
            <a:r>
              <a:rPr lang="ar-SA" sz="3200" dirty="0" err="1" smtClean="0"/>
              <a:t>هشبول</a:t>
            </a:r>
            <a:r>
              <a:rPr lang="ar-SA" sz="3200" dirty="0" smtClean="0"/>
              <a:t> الشهري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1643042" y="2571744"/>
            <a:ext cx="592935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u="sng" dirty="0" smtClean="0">
                <a:solidFill>
                  <a:schemeClr val="accent1">
                    <a:lumMod val="75000"/>
                  </a:schemeClr>
                </a:solidFill>
              </a:rPr>
              <a:t>غزوة بدر الكبرى </a:t>
            </a:r>
            <a:endParaRPr lang="ar-SA" sz="40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1214422"/>
            <a:ext cx="9144000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سببها 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الرغبه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الإستيلاء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عير أبي سفيان القادمة من الشام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اوفدت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قريش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سفيان – لما له من الخبرة –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الشام لجلب البضائع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والارزاق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مكه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المكرمه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ذهب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ابو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سفيان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الشام .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قافله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ضخمه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عدد هذه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القافله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اكثر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الف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بعير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سار معه عدد من قريش للمساندة والمساعدة في مسيرة هذه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القافله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شاركت قريش كلها في الاشتراك في هذه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القافله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الاقتصاديه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سار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ابو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سفيان .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بالقافله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الشام . وحملها بالمؤن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والارزاق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قفل عائدا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مكه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1428736"/>
            <a:ext cx="91440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علم النبي بقدوم هذه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القافله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من الشام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اراد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النبي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يسولي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هذه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القافله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ندب النبي صحابته للخروج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للإستيلاء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علاء على العير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استجاب بعض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الصحابه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وثقل بعضهم . وتخلف عنه بشر كثير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سبب تخلف هؤلاء . ليس عصيانا . ولكن النبي ندب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ذلك ندبا وقال " من كان ظهره حاضرا فليركب معنا "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بعث النبي رجلين من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اصحابه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لجمع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المعلوماتعن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مقدم العير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عادا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فوجدوا النبي قد خرج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فلحقابه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واخبراه عن العير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يظهر هنا سؤال مهم ؟؟؟؟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هل يعد خروج النبي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للإستيلاء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عير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ابي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سفيان قطعا للطريق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واخافة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الطريق ؟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الجواب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 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ذلك لا يعد قطعا للطريق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لان النبي في حالة حرب مع قريش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واموال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الحرب غير محترمه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وماكان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للنبي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يقطع الطريق وهو الذي جاء بحماية الحرمان .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وتاميين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الطرقات .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ستطيل 7"/>
          <p:cNvSpPr/>
          <p:nvPr/>
        </p:nvSpPr>
        <p:spPr>
          <a:xfrm>
            <a:off x="1285852" y="1225689"/>
            <a:ext cx="78581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400" dirty="0" smtClean="0"/>
              <a:t>وصلت </a:t>
            </a:r>
            <a:r>
              <a:rPr lang="ar-SA" sz="2400" dirty="0" err="1" smtClean="0"/>
              <a:t>النباء</a:t>
            </a:r>
            <a:r>
              <a:rPr lang="ar-SA" sz="2400" dirty="0" smtClean="0"/>
              <a:t>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</a:t>
            </a:r>
            <a:r>
              <a:rPr lang="ar-SA" sz="2400" dirty="0" err="1" smtClean="0"/>
              <a:t>ابي</a:t>
            </a:r>
            <a:r>
              <a:rPr lang="ar-SA" sz="2400" dirty="0" smtClean="0"/>
              <a:t> سفيان بان النبي يترصد لقافلته .</a:t>
            </a:r>
            <a:endParaRPr lang="en-US" sz="2400" dirty="0" smtClean="0"/>
          </a:p>
          <a:p>
            <a:pPr lvl="0"/>
            <a:r>
              <a:rPr lang="ar-SA" sz="2400" dirty="0" smtClean="0"/>
              <a:t>وتحرك </a:t>
            </a:r>
            <a:r>
              <a:rPr lang="ar-SA" sz="2400" dirty="0" err="1" smtClean="0"/>
              <a:t>ابو</a:t>
            </a:r>
            <a:r>
              <a:rPr lang="ar-SA" sz="2400" dirty="0" smtClean="0"/>
              <a:t> سفيان سريعا </a:t>
            </a:r>
            <a:r>
              <a:rPr lang="ar-SA" sz="2400" dirty="0" err="1" smtClean="0"/>
              <a:t>لانقاذ</a:t>
            </a:r>
            <a:r>
              <a:rPr lang="ar-SA" sz="2400" dirty="0" smtClean="0"/>
              <a:t> الموقف .</a:t>
            </a:r>
            <a:endParaRPr lang="en-US" sz="2400" dirty="0" smtClean="0"/>
          </a:p>
          <a:p>
            <a:pPr lvl="0"/>
            <a:r>
              <a:rPr lang="ar-SA" sz="2400" dirty="0" err="1" smtClean="0"/>
              <a:t>استاجر</a:t>
            </a:r>
            <a:r>
              <a:rPr lang="ar-SA" sz="2400" dirty="0" smtClean="0"/>
              <a:t> </a:t>
            </a:r>
            <a:r>
              <a:rPr lang="ar-SA" sz="2400" dirty="0" err="1" smtClean="0"/>
              <a:t>ضمضم</a:t>
            </a:r>
            <a:r>
              <a:rPr lang="ar-SA" sz="2400" dirty="0" smtClean="0"/>
              <a:t> بن عمرو </a:t>
            </a:r>
            <a:r>
              <a:rPr lang="ar-SA" sz="2400" dirty="0" err="1" smtClean="0"/>
              <a:t>الفضاري</a:t>
            </a:r>
            <a:r>
              <a:rPr lang="ar-SA" sz="2400" dirty="0" smtClean="0"/>
              <a:t> . بعشرين بعشرين مثقالا وبعثه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</a:t>
            </a:r>
            <a:r>
              <a:rPr lang="ar-SA" sz="2400" dirty="0" err="1" smtClean="0"/>
              <a:t>مكه</a:t>
            </a:r>
            <a:r>
              <a:rPr lang="ar-SA" sz="2400" dirty="0" smtClean="0"/>
              <a:t> . ليخبر قريش بخبر النبي .</a:t>
            </a:r>
            <a:endParaRPr lang="en-US" sz="2400" dirty="0" smtClean="0"/>
          </a:p>
          <a:p>
            <a:pPr lvl="0"/>
            <a:r>
              <a:rPr lang="ar-SA" sz="2400" dirty="0" smtClean="0"/>
              <a:t>حنكة </a:t>
            </a:r>
            <a:r>
              <a:rPr lang="ar-SA" sz="2400" dirty="0" err="1" smtClean="0"/>
              <a:t>ابي</a:t>
            </a:r>
            <a:r>
              <a:rPr lang="ar-SA" sz="2400" dirty="0" smtClean="0"/>
              <a:t> سفيان غيرت مسار </a:t>
            </a:r>
            <a:r>
              <a:rPr lang="ar-SA" sz="2400" dirty="0" err="1" smtClean="0"/>
              <a:t>القافله</a:t>
            </a:r>
            <a:r>
              <a:rPr lang="ar-SA" sz="2400" dirty="0" smtClean="0"/>
              <a:t> . وانحرف عن الطريق المعهود . </a:t>
            </a:r>
            <a:r>
              <a:rPr lang="ar-SA" sz="2400" dirty="0" err="1" smtClean="0"/>
              <a:t>وويمم</a:t>
            </a:r>
            <a:r>
              <a:rPr lang="ar-SA" sz="2400" dirty="0" smtClean="0"/>
              <a:t> نحو الساحل . " نحو ينبع " . مخالفا الطريق المعهود .</a:t>
            </a:r>
            <a:endParaRPr lang="en-US" sz="2400" dirty="0" smtClean="0"/>
          </a:p>
          <a:p>
            <a:pPr lvl="0"/>
            <a:r>
              <a:rPr lang="ar-SA" sz="2400" dirty="0" smtClean="0"/>
              <a:t>استجابت قريش فورا .وتجهزت ونفرت نحو </a:t>
            </a:r>
            <a:r>
              <a:rPr lang="ar-SA" sz="2400" dirty="0" err="1" smtClean="0"/>
              <a:t>المدينه</a:t>
            </a:r>
            <a:r>
              <a:rPr lang="ar-SA" sz="2400" dirty="0" smtClean="0"/>
              <a:t> .</a:t>
            </a:r>
            <a:endParaRPr lang="en-US" sz="2400" dirty="0" smtClean="0"/>
          </a:p>
          <a:p>
            <a:pPr lvl="0"/>
            <a:r>
              <a:rPr lang="ar-SA" sz="2400" dirty="0" smtClean="0"/>
              <a:t>علم النبي بمسار </a:t>
            </a:r>
            <a:r>
              <a:rPr lang="ar-SA" sz="2400" dirty="0" err="1" smtClean="0"/>
              <a:t>ابي</a:t>
            </a:r>
            <a:r>
              <a:rPr lang="ar-SA" sz="2400" dirty="0" smtClean="0"/>
              <a:t> سفيان الجديد .</a:t>
            </a:r>
            <a:endParaRPr lang="en-US" sz="2400" dirty="0" smtClean="0"/>
          </a:p>
          <a:p>
            <a:pPr lvl="0"/>
            <a:r>
              <a:rPr lang="ar-SA" sz="2400" dirty="0" smtClean="0"/>
              <a:t>وعلم بخروج قريش .</a:t>
            </a:r>
            <a:endParaRPr lang="en-US" sz="2400" dirty="0" smtClean="0"/>
          </a:p>
          <a:p>
            <a:pPr lvl="0"/>
            <a:r>
              <a:rPr lang="ar-SA" sz="2400" dirty="0" smtClean="0"/>
              <a:t>تغيرت </a:t>
            </a:r>
            <a:r>
              <a:rPr lang="ar-SA" sz="2400" dirty="0" err="1" smtClean="0"/>
              <a:t>الامور</a:t>
            </a:r>
            <a:r>
              <a:rPr lang="ar-SA" sz="2400" dirty="0" smtClean="0"/>
              <a:t> </a:t>
            </a:r>
            <a:r>
              <a:rPr lang="ar-SA" sz="2400" dirty="0" err="1" smtClean="0"/>
              <a:t>الان</a:t>
            </a:r>
            <a:r>
              <a:rPr lang="ar-SA" sz="2400" dirty="0" smtClean="0"/>
              <a:t> . وتغيرت </a:t>
            </a:r>
            <a:r>
              <a:rPr lang="ar-SA" sz="2400" dirty="0" err="1" smtClean="0"/>
              <a:t>الاهداف</a:t>
            </a:r>
            <a:r>
              <a:rPr lang="ar-SA" sz="2400" dirty="0" smtClean="0"/>
              <a:t> .</a:t>
            </a:r>
            <a:endParaRPr lang="en-US" sz="2400" dirty="0" smtClean="0"/>
          </a:p>
          <a:p>
            <a:pPr lvl="0"/>
            <a:r>
              <a:rPr lang="ar-SA" sz="2400" dirty="0" smtClean="0"/>
              <a:t>لم يعد ممكنا ملاحقة </a:t>
            </a:r>
            <a:r>
              <a:rPr lang="ar-SA" sz="2400" dirty="0" err="1" smtClean="0"/>
              <a:t>ابي</a:t>
            </a:r>
            <a:r>
              <a:rPr lang="ar-SA" sz="2400" dirty="0" smtClean="0"/>
              <a:t> سفيان والحالة هذه .</a:t>
            </a:r>
            <a:endParaRPr lang="en-US" sz="2400" dirty="0" smtClean="0"/>
          </a:p>
          <a:p>
            <a:pPr lvl="0"/>
            <a:r>
              <a:rPr lang="ar-SA" sz="2400" dirty="0" smtClean="0"/>
              <a:t>عندها : استشار النبي </a:t>
            </a:r>
            <a:r>
              <a:rPr lang="ar-SA" sz="2400" dirty="0" err="1" smtClean="0"/>
              <a:t>اصحابه</a:t>
            </a:r>
            <a:r>
              <a:rPr lang="ar-SA" sz="2400" dirty="0" smtClean="0"/>
              <a:t> في حرب قريش . </a:t>
            </a:r>
            <a:r>
              <a:rPr lang="ar-SA" sz="2400" dirty="0" err="1" smtClean="0"/>
              <a:t>ام</a:t>
            </a:r>
            <a:r>
              <a:rPr lang="ar-SA" sz="2400" dirty="0" smtClean="0"/>
              <a:t> العودة </a:t>
            </a:r>
            <a:r>
              <a:rPr lang="ar-SA" sz="2400" dirty="0" err="1" smtClean="0"/>
              <a:t>للمدينه</a:t>
            </a:r>
            <a:r>
              <a:rPr lang="ar-SA" sz="2400" dirty="0" smtClean="0"/>
              <a:t> .</a:t>
            </a:r>
            <a:endParaRPr lang="en-US" sz="2400" dirty="0" smtClean="0"/>
          </a:p>
          <a:p>
            <a:pPr lvl="0"/>
            <a:r>
              <a:rPr lang="ar-SA" sz="2400" dirty="0" err="1" smtClean="0"/>
              <a:t>اشار</a:t>
            </a:r>
            <a:r>
              <a:rPr lang="ar-SA" sz="2400" dirty="0" smtClean="0"/>
              <a:t> </a:t>
            </a:r>
            <a:r>
              <a:rPr lang="ar-SA" sz="2400" dirty="0" err="1" smtClean="0"/>
              <a:t>ابو</a:t>
            </a:r>
            <a:r>
              <a:rPr lang="ar-SA" sz="2400" dirty="0" smtClean="0"/>
              <a:t> بكر بالدخول في الحرب . ولم </a:t>
            </a:r>
            <a:r>
              <a:rPr lang="ar-SA" sz="2400" dirty="0" err="1" smtClean="0"/>
              <a:t>ياخذ</a:t>
            </a:r>
            <a:r>
              <a:rPr lang="ar-SA" sz="2400" dirty="0" smtClean="0"/>
              <a:t> النبي </a:t>
            </a:r>
            <a:r>
              <a:rPr lang="ar-SA" sz="2400" dirty="0" err="1" smtClean="0"/>
              <a:t>برايه</a:t>
            </a:r>
            <a:r>
              <a:rPr lang="ar-SA" sz="2400" dirty="0" smtClean="0"/>
              <a:t> . ثم </a:t>
            </a:r>
            <a:r>
              <a:rPr lang="ar-SA" sz="2400" dirty="0" err="1" smtClean="0"/>
              <a:t>اشار</a:t>
            </a:r>
            <a:r>
              <a:rPr lang="ar-SA" sz="2400" dirty="0" smtClean="0"/>
              <a:t> عليه عمر فلم </a:t>
            </a:r>
            <a:r>
              <a:rPr lang="ar-SA" sz="2400" dirty="0" err="1" smtClean="0"/>
              <a:t>ياخذ</a:t>
            </a:r>
            <a:r>
              <a:rPr lang="ar-SA" sz="2400" dirty="0" smtClean="0"/>
              <a:t> </a:t>
            </a:r>
            <a:r>
              <a:rPr lang="ar-SA" sz="2400" dirty="0" err="1" smtClean="0"/>
              <a:t>برايه</a:t>
            </a:r>
            <a:r>
              <a:rPr lang="ar-SA" sz="2400" dirty="0" smtClean="0"/>
              <a:t> وقال </a:t>
            </a:r>
            <a:r>
              <a:rPr lang="ar-SA" sz="2400" dirty="0" err="1" smtClean="0"/>
              <a:t>اشيروا</a:t>
            </a:r>
            <a:r>
              <a:rPr lang="ar-SA" sz="2400" dirty="0" smtClean="0"/>
              <a:t> عليه </a:t>
            </a:r>
            <a:r>
              <a:rPr lang="ar-SA" sz="2400" dirty="0" err="1" smtClean="0"/>
              <a:t>ايها</a:t>
            </a:r>
            <a:r>
              <a:rPr lang="ar-SA" sz="2400" dirty="0" smtClean="0"/>
              <a:t> الناس . ثم </a:t>
            </a:r>
            <a:r>
              <a:rPr lang="ar-SA" sz="2400" dirty="0" err="1" smtClean="0"/>
              <a:t>اشار</a:t>
            </a:r>
            <a:r>
              <a:rPr lang="ar-SA" sz="2400" dirty="0" smtClean="0"/>
              <a:t> عليه المقداد فلم </a:t>
            </a:r>
            <a:r>
              <a:rPr lang="ar-SA" sz="2400" dirty="0" err="1" smtClean="0"/>
              <a:t>ياخذ</a:t>
            </a:r>
            <a:r>
              <a:rPr lang="ar-SA" sz="2400" dirty="0" smtClean="0"/>
              <a:t> </a:t>
            </a:r>
            <a:r>
              <a:rPr lang="ar-SA" sz="2400" dirty="0" err="1" smtClean="0"/>
              <a:t>برايه</a:t>
            </a:r>
            <a:r>
              <a:rPr lang="ar-SA" sz="2400" dirty="0" smtClean="0"/>
              <a:t> . </a:t>
            </a:r>
            <a:endParaRPr lang="en-US" sz="2400" dirty="0" smtClean="0"/>
          </a:p>
          <a:p>
            <a:r>
              <a:rPr lang="ar-SA" sz="2400" dirty="0" smtClean="0"/>
              <a:t>تنبه سعد بن معاذ سيد </a:t>
            </a:r>
            <a:r>
              <a:rPr lang="ar-SA" sz="2400" dirty="0" err="1" smtClean="0"/>
              <a:t>الانصار</a:t>
            </a:r>
            <a:r>
              <a:rPr lang="ar-SA" sz="2400" dirty="0" smtClean="0"/>
              <a:t> . لذلك وقال </a:t>
            </a:r>
            <a:r>
              <a:rPr lang="ar-SA" sz="2400" dirty="0" err="1" smtClean="0"/>
              <a:t>لكانك</a:t>
            </a:r>
            <a:r>
              <a:rPr lang="ar-SA" sz="2400" dirty="0" smtClean="0"/>
              <a:t> تقصدنا </a:t>
            </a:r>
            <a:r>
              <a:rPr lang="ar-SA" sz="2400" dirty="0" err="1" smtClean="0"/>
              <a:t>يارسول</a:t>
            </a:r>
            <a:r>
              <a:rPr lang="ar-SA" sz="2400" dirty="0" smtClean="0"/>
              <a:t> الله 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2000240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قال النبي نعم –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اقصدكم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معشر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الانصار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لماذا طلب النبي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راي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الانصار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ولم يكتفي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براي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المهاجرين ؟.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الجواب : لان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الانصار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بايعوا النبي في بيعة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العقبه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نصرته داخل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فاراد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النبي .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يعرف ما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اذا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كان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الانصار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سيوسعون دائرة حمايتهم له خارج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ام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انهم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ملتزمون بذلك داخل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– فلا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شئ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عليهم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سعد بن معاذ وسع دائرة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الحمايه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للنبي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واشار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بالدخول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المعركه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هنا تتضح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اهمية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الشورى وان النبي محتاج للشورى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الامور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ذات التدبير العقلي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والانساني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1428736"/>
            <a:ext cx="9144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العمل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الاستخباراتي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والتكتيك العسكري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جمع المعلومات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امرا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سياسي في الحروب , وتبنى على ذلك كل الخطط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العسكريه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ماكان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للنبي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يدخل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المعركه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دون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رؤيه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استخباراتيه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عن العدو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وماكان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له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يدخل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المعركه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دون خطة عسكرية محكمة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لقد قام عليه الصلاة والسلام بذلك كله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فعلى الصعيد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الاستخباراتي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لابد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يعرف بالتحديد مكان القوم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لابد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يعرف بالتحديد عدد وعدة القوم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لابد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يعرف بالتحديد اتجاهات القوم وخطتهم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قام بذلك بنفسه حين تلمس عدد القوم ومكانهم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ستطيل 7"/>
          <p:cNvSpPr/>
          <p:nvPr/>
        </p:nvSpPr>
        <p:spPr>
          <a:xfrm>
            <a:off x="571472" y="1214422"/>
            <a:ext cx="85725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dirty="0" smtClean="0"/>
              <a:t>وعلى الصعيد العسكري :</a:t>
            </a:r>
            <a:endParaRPr lang="en-US" sz="2800" dirty="0" smtClean="0"/>
          </a:p>
          <a:p>
            <a:pPr lvl="0"/>
            <a:r>
              <a:rPr lang="ar-SA" sz="2800" dirty="0" smtClean="0"/>
              <a:t>تشاور مع </a:t>
            </a:r>
            <a:r>
              <a:rPr lang="ar-SA" sz="2800" dirty="0" err="1" smtClean="0"/>
              <a:t>اصحابه</a:t>
            </a:r>
            <a:r>
              <a:rPr lang="ar-SA" sz="2800" dirty="0" smtClean="0"/>
              <a:t> في الدخول في </a:t>
            </a:r>
            <a:r>
              <a:rPr lang="ar-SA" sz="2800" dirty="0" err="1" smtClean="0"/>
              <a:t>المعركه</a:t>
            </a:r>
            <a:r>
              <a:rPr lang="ar-SA" sz="2800" dirty="0" smtClean="0"/>
              <a:t> من عدمه </a:t>
            </a:r>
            <a:endParaRPr lang="en-US" sz="2800" dirty="0" smtClean="0"/>
          </a:p>
          <a:p>
            <a:pPr lvl="0"/>
            <a:r>
              <a:rPr lang="ar-SA" sz="2800" dirty="0" smtClean="0"/>
              <a:t>استجاب فورا لرأي </a:t>
            </a:r>
            <a:r>
              <a:rPr lang="ar-SA" sz="2800" dirty="0" err="1" smtClean="0"/>
              <a:t>الحباب</a:t>
            </a:r>
            <a:r>
              <a:rPr lang="ar-SA" sz="2800" dirty="0" smtClean="0"/>
              <a:t> ابن المنذر حول موقع تمركز المسلمين التكتيكي </a:t>
            </a:r>
            <a:endParaRPr lang="en-US" sz="2800" dirty="0" smtClean="0"/>
          </a:p>
          <a:p>
            <a:pPr lvl="0"/>
            <a:r>
              <a:rPr lang="ar-SA" sz="2800" dirty="0" smtClean="0"/>
              <a:t>عمل </a:t>
            </a:r>
            <a:r>
              <a:rPr lang="ar-SA" sz="2800" dirty="0" err="1" smtClean="0"/>
              <a:t>الخطه</a:t>
            </a:r>
            <a:r>
              <a:rPr lang="ar-SA" sz="2800" dirty="0" smtClean="0"/>
              <a:t> </a:t>
            </a:r>
            <a:r>
              <a:rPr lang="ar-SA" sz="2800" dirty="0" err="1" smtClean="0"/>
              <a:t>العسكريه</a:t>
            </a:r>
            <a:r>
              <a:rPr lang="ar-SA" sz="2800" dirty="0" smtClean="0"/>
              <a:t> </a:t>
            </a:r>
            <a:r>
              <a:rPr lang="ar-SA" sz="2800" dirty="0" err="1" smtClean="0"/>
              <a:t>للمواجهه</a:t>
            </a:r>
            <a:r>
              <a:rPr lang="ar-SA" sz="2800" dirty="0" smtClean="0"/>
              <a:t> وجاء بخطه غير </a:t>
            </a:r>
            <a:r>
              <a:rPr lang="ar-SA" sz="2800" dirty="0" err="1" smtClean="0"/>
              <a:t>مسبوقه</a:t>
            </a:r>
            <a:r>
              <a:rPr lang="ar-SA" sz="2800" dirty="0" smtClean="0"/>
              <a:t> لم تعهدها العرب </a:t>
            </a:r>
            <a:endParaRPr lang="en-US" sz="2800" dirty="0" smtClean="0"/>
          </a:p>
          <a:p>
            <a:pPr lvl="0"/>
            <a:r>
              <a:rPr lang="ar-SA" sz="2800" dirty="0" smtClean="0"/>
              <a:t>اتخذ مكان </a:t>
            </a:r>
            <a:r>
              <a:rPr lang="ar-SA" sz="2800" dirty="0" err="1" smtClean="0"/>
              <a:t>للقياده</a:t>
            </a:r>
            <a:r>
              <a:rPr lang="ar-SA" sz="2800" dirty="0" smtClean="0"/>
              <a:t> </a:t>
            </a:r>
            <a:endParaRPr lang="en-US" sz="2800" dirty="0" smtClean="0"/>
          </a:p>
          <a:p>
            <a:pPr lvl="0"/>
            <a:r>
              <a:rPr lang="ar-SA" sz="2800" dirty="0" err="1" smtClean="0"/>
              <a:t>اعطى</a:t>
            </a:r>
            <a:r>
              <a:rPr lang="ar-SA" sz="2800" dirty="0" smtClean="0"/>
              <a:t> تعليماته وتوجيهاته </a:t>
            </a:r>
            <a:r>
              <a:rPr lang="ar-SA" sz="2800" dirty="0" err="1" smtClean="0"/>
              <a:t>لاصحابه</a:t>
            </a:r>
            <a:r>
              <a:rPr lang="ar-SA" sz="2800" dirty="0" smtClean="0"/>
              <a:t> قبل الدخول في </a:t>
            </a:r>
            <a:r>
              <a:rPr lang="ar-SA" sz="2800" dirty="0" err="1" smtClean="0"/>
              <a:t>المعركه</a:t>
            </a:r>
            <a:r>
              <a:rPr lang="ar-SA" sz="2800" dirty="0" smtClean="0"/>
              <a:t> </a:t>
            </a:r>
            <a:endParaRPr lang="en-US" sz="2800" dirty="0" smtClean="0"/>
          </a:p>
          <a:p>
            <a:pPr lvl="0"/>
            <a:r>
              <a:rPr lang="ar-SA" sz="2800" dirty="0" smtClean="0"/>
              <a:t>استغرق في الدعاء </a:t>
            </a:r>
            <a:r>
              <a:rPr lang="ar-SA" sz="2800" dirty="0" err="1" smtClean="0"/>
              <a:t>والضراعه</a:t>
            </a:r>
            <a:r>
              <a:rPr lang="ar-SA" sz="2800" dirty="0" smtClean="0"/>
              <a:t> لربه قبل الدخول </a:t>
            </a:r>
            <a:r>
              <a:rPr lang="ar-SA" sz="2800" dirty="0" err="1" smtClean="0"/>
              <a:t>للمعركه</a:t>
            </a:r>
            <a:endParaRPr lang="en-US" sz="2800" dirty="0" smtClean="0"/>
          </a:p>
          <a:p>
            <a:pPr lvl="0"/>
            <a:r>
              <a:rPr lang="ar-SA" sz="2800" dirty="0" smtClean="0"/>
              <a:t>هيئ الله النفوس بالغيث والنعاس</a:t>
            </a:r>
            <a:endParaRPr lang="en-US" sz="2800" dirty="0" smtClean="0"/>
          </a:p>
          <a:p>
            <a:r>
              <a:rPr lang="ar-SA" sz="2800" dirty="0" smtClean="0"/>
              <a:t>وقعت </a:t>
            </a:r>
            <a:r>
              <a:rPr lang="ar-SA" sz="2800" dirty="0" err="1" smtClean="0"/>
              <a:t>المعركه</a:t>
            </a:r>
            <a:r>
              <a:rPr lang="ar-SA" sz="2800" dirty="0" smtClean="0"/>
              <a:t> ونفذ المسلمين الخطة وكانت النتيجة النصر المبين للمسلمين مع </a:t>
            </a:r>
            <a:r>
              <a:rPr lang="ar-SA" sz="2800" dirty="0" err="1" smtClean="0"/>
              <a:t>تفوات</a:t>
            </a:r>
            <a:r>
              <a:rPr lang="ar-SA" sz="2800" dirty="0" smtClean="0"/>
              <a:t> في العدد والعدة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487025"/>
            <a:ext cx="91440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اهمية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الغزوه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كانت فرقاناً بين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عهدين في تاريخ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الحركه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 عهد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المصابره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والصبر والتجمع والانتظار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 – عهد القوة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والحركه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والمبادأة والاندفاع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والاسلام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بوصفه تصوراً جديداً للحياة ومنهج جديدا للوجود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الانساني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ونظاما جديدا للمجتمع وشكلا جديدا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للدوله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وبوصفه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اعلانا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عاما لتحرير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عبودية غير الله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عبادة الله وذلك بتقرير ألوه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الله وحده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وكانت فرقاناً بين عهدين من تاريخ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بمجموعها قبل النظام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هي غير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بمجموعها بعد قيام النظام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هذا النظام الجديد وهذا المجتمع الوليد وهذه القيم التي تقوم عليها حياة المسلم هذا كله بعد غزوة بدر لم يعد ملكاً خاصاً للمسلمين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تشريعاً خاصاً للمسلمين بل ملكاً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كلها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وقد تأثر الصليبيون والتتار رغم عدائهم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للاسلام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بهذا النظام الجديد وهذه القيم الكبرى بفضل ما تحقق في غزوة بدر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وكانت فرقاناً بين تصورين لعوامل النصر وعوامل الهزيمة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كل عوامل النصر الظاهرية في صف المشركين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8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وكل عوامل الهزيمة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الظاهريه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صف المسلمين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حتى قال المنافقون (غر هؤلاء دينهم )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1214422"/>
            <a:ext cx="9144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هذه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الغزوه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كانت فرقاناً بين تصورين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تقديرين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لاسباب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النصر والهزيمة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ولتنتصر العقيدة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القويه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الكثرة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العديده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وعلى الزاد والعتاد فتبين للناس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النصر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للعقيده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الصالحه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القوية لا لمجرد السلاح والعتاد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وهي فرقانٌ بين الحق والباطل على مستوى الكون كله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فهاهي قريشٌ جاءت بكل خيلائها وساندها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ابليس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ووعدها بالدعم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والمسانده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لكي ينتصر الباطل ووعدها بألا تأتيهم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كنانه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خلفهم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بينما نرى في الطرف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الاخر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وهو طرف المسلمين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قيادة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المعركه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لله ورسوله وان المسلمين قد اخذوا بكل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اسباب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النصر الممكنة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وفوق هذا كله نجد الملائكة تشارك في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المعركه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جانب المسلمين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معركة على رأسها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ابليس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وابو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جهل من طرف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وجبيريل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ومحمد من طرف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اخر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3199746" y="6143644"/>
            <a:ext cx="594425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هل يمكن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يكون في الوجود كله اخطر منها ؟!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1428736"/>
            <a:ext cx="9144000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أثار غزوة بدر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كان لغزوة بدر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اثار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متعدده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نجملها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الاتي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اثرها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بالنسبة للدعوة ...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انضمت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اعداد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كبيره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للاسلام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ومكه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وغيرهما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اثارها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بالنسبة لقريش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هشمت كبرياء وغطرسة قريش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وقتل جل قياداتها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خسرت مكانتها التي كانت تطمع إليها عند العرب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3- وعلى المسلمين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تعززوا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واصبحوا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سادة المنطقة كلها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فرح النجاشي بالنصر وبشر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جعفراً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ومن معه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1928802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اما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بالنسبة لليهود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ارتعدت لذلك فرائصهم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وأصبحوا يستشعرون عن يقين خطورة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عليهم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علموا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انتصار المسلمين يمثل الحياة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الموت لهم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لذلك واجهوا الرسول وتحدوا قوة المسلمين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واما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أثارها بالنسبة للعرب كافة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شعرت العرب بأن القوة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الاسلامية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مرهوبة الجانب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وان المسلمين لم يعودوا على هامش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الاحداث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بل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اصبحت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الاحداث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بأيديهم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B2AB83-AFA0-45BD-91DE-8A30D2C2A5A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016" y="1981201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380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2180492" y="3352800"/>
            <a:ext cx="26025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54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798" name="Freeform 6"/>
          <p:cNvSpPr>
            <a:spLocks noEditPoints="1"/>
          </p:cNvSpPr>
          <p:nvPr/>
        </p:nvSpPr>
        <p:spPr bwMode="auto">
          <a:xfrm>
            <a:off x="2180493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1026</Words>
  <Application>Microsoft Office PowerPoint</Application>
  <PresentationFormat>عرض على الشاشة (3:4)‏</PresentationFormat>
  <Paragraphs>105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ANAS BARAKAT</cp:lastModifiedBy>
  <cp:revision>1</cp:revision>
  <dcterms:created xsi:type="dcterms:W3CDTF">2012-11-03T20:16:46Z</dcterms:created>
  <dcterms:modified xsi:type="dcterms:W3CDTF">2012-11-21T12:38:12Z</dcterms:modified>
</cp:coreProperties>
</file>