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62" r:id="rId4"/>
    <p:sldId id="264" r:id="rId5"/>
    <p:sldId id="263" r:id="rId6"/>
    <p:sldId id="260" r:id="rId7"/>
    <p:sldId id="261" r:id="rId8"/>
    <p:sldId id="270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643042" y="2571744"/>
            <a:ext cx="592935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u="sng" dirty="0" smtClean="0">
                <a:solidFill>
                  <a:schemeClr val="accent1">
                    <a:lumMod val="75000"/>
                  </a:schemeClr>
                </a:solidFill>
              </a:rPr>
              <a:t>غزوة بدر الكبرى </a:t>
            </a:r>
            <a:endParaRPr lang="ar-SA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571472" y="1214422"/>
            <a:ext cx="85725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/>
              <a:t>وعلى الصعيد العسكري :</a:t>
            </a:r>
            <a:endParaRPr lang="en-US" sz="2800" dirty="0" smtClean="0"/>
          </a:p>
          <a:p>
            <a:pPr lvl="0"/>
            <a:r>
              <a:rPr lang="ar-SA" sz="2800" dirty="0" smtClean="0"/>
              <a:t>تشاور مع </a:t>
            </a:r>
            <a:r>
              <a:rPr lang="ar-SA" sz="2800" dirty="0" err="1" smtClean="0"/>
              <a:t>اصحابه</a:t>
            </a:r>
            <a:r>
              <a:rPr lang="ar-SA" sz="2800" dirty="0" smtClean="0"/>
              <a:t> في الدخول في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من عدمه </a:t>
            </a:r>
            <a:endParaRPr lang="en-US" sz="2800" dirty="0" smtClean="0"/>
          </a:p>
          <a:p>
            <a:pPr lvl="0"/>
            <a:r>
              <a:rPr lang="ar-SA" sz="2800" dirty="0" smtClean="0"/>
              <a:t>استجاب فورا لرأي </a:t>
            </a:r>
            <a:r>
              <a:rPr lang="ar-SA" sz="2800" dirty="0" err="1" smtClean="0"/>
              <a:t>الحباب</a:t>
            </a:r>
            <a:r>
              <a:rPr lang="ar-SA" sz="2800" dirty="0" smtClean="0"/>
              <a:t> ابن المنذر حول موقع تمركز المسلمين التكتيكي </a:t>
            </a:r>
            <a:endParaRPr lang="en-US" sz="2800" dirty="0" smtClean="0"/>
          </a:p>
          <a:p>
            <a:pPr lvl="0"/>
            <a:r>
              <a:rPr lang="ar-SA" sz="2800" dirty="0" smtClean="0"/>
              <a:t>عمل </a:t>
            </a:r>
            <a:r>
              <a:rPr lang="ar-SA" sz="2800" dirty="0" err="1" smtClean="0"/>
              <a:t>الخطه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العسكريه</a:t>
            </a:r>
            <a:r>
              <a:rPr lang="ar-SA" sz="2800" dirty="0" smtClean="0"/>
              <a:t> </a:t>
            </a:r>
            <a:r>
              <a:rPr lang="ar-SA" sz="2800" dirty="0" err="1" smtClean="0"/>
              <a:t>للمواجهه</a:t>
            </a:r>
            <a:r>
              <a:rPr lang="ar-SA" sz="2800" dirty="0" smtClean="0"/>
              <a:t> وجاء بخطه غير </a:t>
            </a:r>
            <a:r>
              <a:rPr lang="ar-SA" sz="2800" dirty="0" err="1" smtClean="0"/>
              <a:t>مسبوقه</a:t>
            </a:r>
            <a:r>
              <a:rPr lang="ar-SA" sz="2800" dirty="0" smtClean="0"/>
              <a:t> لم تعهدها العرب </a:t>
            </a:r>
            <a:endParaRPr lang="en-US" sz="2800" dirty="0" smtClean="0"/>
          </a:p>
          <a:p>
            <a:pPr lvl="0"/>
            <a:r>
              <a:rPr lang="ar-SA" sz="2800" dirty="0" smtClean="0"/>
              <a:t>اتخذ مكان </a:t>
            </a:r>
            <a:r>
              <a:rPr lang="ar-SA" sz="2800" dirty="0" err="1" smtClean="0"/>
              <a:t>للقياده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lvl="0"/>
            <a:r>
              <a:rPr lang="ar-SA" sz="2800" dirty="0" err="1" smtClean="0"/>
              <a:t>اعطى</a:t>
            </a:r>
            <a:r>
              <a:rPr lang="ar-SA" sz="2800" dirty="0" smtClean="0"/>
              <a:t> تعليماته وتوجيهاته </a:t>
            </a:r>
            <a:r>
              <a:rPr lang="ar-SA" sz="2800" dirty="0" err="1" smtClean="0"/>
              <a:t>لاصحابه</a:t>
            </a:r>
            <a:r>
              <a:rPr lang="ar-SA" sz="2800" dirty="0" smtClean="0"/>
              <a:t> قبل الدخول في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lvl="0"/>
            <a:r>
              <a:rPr lang="ar-SA" sz="2800" dirty="0" smtClean="0"/>
              <a:t>استغرق في الدعاء </a:t>
            </a:r>
            <a:r>
              <a:rPr lang="ar-SA" sz="2800" dirty="0" err="1" smtClean="0"/>
              <a:t>والضراعه</a:t>
            </a:r>
            <a:r>
              <a:rPr lang="ar-SA" sz="2800" dirty="0" smtClean="0"/>
              <a:t> لربه قبل الدخول </a:t>
            </a:r>
            <a:r>
              <a:rPr lang="ar-SA" sz="2800" dirty="0" err="1" smtClean="0"/>
              <a:t>للمعركه</a:t>
            </a:r>
            <a:endParaRPr lang="en-US" sz="2800" dirty="0" smtClean="0"/>
          </a:p>
          <a:p>
            <a:pPr lvl="0"/>
            <a:r>
              <a:rPr lang="ar-SA" sz="2800" dirty="0" smtClean="0"/>
              <a:t>هيئ الله النفوس بالغيث والنعاس</a:t>
            </a:r>
            <a:endParaRPr lang="en-US" sz="2800" dirty="0" smtClean="0"/>
          </a:p>
          <a:p>
            <a:r>
              <a:rPr lang="ar-SA" sz="2800" dirty="0" smtClean="0"/>
              <a:t>وقعت </a:t>
            </a:r>
            <a:r>
              <a:rPr lang="ar-SA" sz="2800" dirty="0" err="1" smtClean="0"/>
              <a:t>المعركه</a:t>
            </a:r>
            <a:r>
              <a:rPr lang="ar-SA" sz="2800" dirty="0" smtClean="0"/>
              <a:t> ونفذ المسلمين الخطة وكانت النتيجة النصر المبين للمسلمين مع </a:t>
            </a:r>
            <a:r>
              <a:rPr lang="ar-SA" sz="2800" dirty="0" err="1" smtClean="0"/>
              <a:t>تفوات</a:t>
            </a:r>
            <a:r>
              <a:rPr lang="ar-SA" sz="2800" dirty="0" smtClean="0"/>
              <a:t> في العدد والعدة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487025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اهمية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كانت فرقاناً بين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عهدين في تاريخ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الحركه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 عهد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المصابره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والصبر والتجمع والانتظار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 – عهد القوة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والحركه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والمبادأة والاندفاع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بوصفه تصوراً جديداً للحياة ومنهج جديدا للوجود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ونظاما جديدا للمجتمع وشكلا جديدا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للدوله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وبوصفه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اعلانا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عاما لتحرير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عبودية غير الله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عبادة الله وذلك بتقرير ألوه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الله وحده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عهدين من تاريخ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قبل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هي غير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بعد قيام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هذا النظام الجديد وهذا المجتمع الوليد وهذه القيم التي تقوم عليها حياة المسلم هذا كله بعد غزوة بدر لم يعد ملكاً خاصاً للمسلمين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تشريعاً خاصاً للمسلمين بل ملكاً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كلها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تأثر الصليبيون والتتار رغم عدائهم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بهذا النظام الجديد وهذه القيم الكبرى بفضل ما تحقق في غزوة بدر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تصورين لعوامل النصر وعوامل الهزيمة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عوامل النصر الظاهرية في صف المشركين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وكل عوامل الهزيمة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الظاهريه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صف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حتى قال المنافقون (غر هؤلاء دينهم 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كانت فرقاناً بين تصورين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تقديرين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والهزيمة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ولتنتصر العقيدة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القويه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الكثرة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العديده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وعلى الزاد والعتاد فتبين للناس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للعقيده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الصالحه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القوية لا لمجرد السلاح والعتاد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وهي فرقانٌ بين الحق والباطل على مستوى الكون كله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فهاهي قريشٌ جاءت بكل خيلائها وساندها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ووعدها بالدعم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والمسانده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لكي ينتصر الباطل ووعدها بألا تأتيهم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كنانه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خلفهم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بينما نرى في الطرف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وهو طرف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قيادة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لله ورسوله وان المسلمين قد اخذوا بكل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الممكنة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وفوق هذا كله نجد الملائكة تشارك في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جانب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معركة على رأسها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وابو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جهل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وجبيريل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ومحمد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199746" y="6143644"/>
            <a:ext cx="59442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هل يمكن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يكون في الوجود كله اخطر منها ؟!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أثار غزوة بدر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 لغزوة بدر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متعدده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نجملها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للدعوة ...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انضمت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اعداد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كبيره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وغيرهما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هشمت كبرياء وغطرسة 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وقتل جل قياداتها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خسرت مكانتها التي كانت تطمع إليها عند العرب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وعلى المسلمين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تعززوا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واصبحوا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سادة المنطقة كلها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فرح النجاشي بالنصر وبشر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جعفراً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ومن معه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1928802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لليهود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ارتعدت لذلك فرائصهم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وأصبحوا يستشعرون عن يقين خطورة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علموا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انتصار المسلمين يمثل الحياة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الموت لهم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لذلك واجهوا الرسول وتحدوا قوة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أثارها بالنسبة للعرب كافة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شعرت العرب بأن القوة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مرهوبة الجانب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وان المسلمين لم يعودوا على هامش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اصبحت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بأيديهم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487</Words>
  <Application>Microsoft Office PowerPoint</Application>
  <PresentationFormat>عرض على الشاشة (3:4)‏</PresentationFormat>
  <Paragraphs>57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2</cp:revision>
  <dcterms:created xsi:type="dcterms:W3CDTF">2012-11-03T20:16:46Z</dcterms:created>
  <dcterms:modified xsi:type="dcterms:W3CDTF">2012-11-21T12:38:47Z</dcterms:modified>
</cp:coreProperties>
</file>