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8" r:id="rId4"/>
    <p:sldId id="265" r:id="rId5"/>
    <p:sldId id="267" r:id="rId6"/>
    <p:sldId id="266" r:id="rId7"/>
    <p:sldId id="263" r:id="rId8"/>
    <p:sldId id="269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1857356" y="2071678"/>
            <a:ext cx="57150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غزوة أحد</a:t>
            </a:r>
            <a:endParaRPr lang="ar-SA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500398" y="285728"/>
            <a:ext cx="56436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  </a:t>
            </a:r>
            <a:r>
              <a:rPr lang="ar-SA" sz="3200" dirty="0" err="1" smtClean="0">
                <a:solidFill>
                  <a:schemeClr val="bg1"/>
                </a:solidFill>
              </a:rPr>
              <a:t>اسباب</a:t>
            </a:r>
            <a:r>
              <a:rPr lang="ar-SA" sz="3200" dirty="0" smtClean="0">
                <a:solidFill>
                  <a:schemeClr val="bg1"/>
                </a:solidFill>
              </a:rPr>
              <a:t> الغزوة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-142908" y="928670"/>
            <a:ext cx="9286908" cy="63401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السبب الرئيسي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هو </a:t>
            </a:r>
            <a:r>
              <a:rPr lang="ar-SA" sz="2400" dirty="0" err="1" smtClean="0"/>
              <a:t>الاخذ</a:t>
            </a:r>
            <a:r>
              <a:rPr lang="ar-SA" sz="2400" dirty="0" smtClean="0"/>
              <a:t> بالثأر من هزيمة قريش في بدر . ولم تكتف قريش بقوتها فحسب بل طلبت مساندة القبائل </a:t>
            </a:r>
            <a:r>
              <a:rPr lang="ar-SA" sz="2400" dirty="0" err="1" smtClean="0"/>
              <a:t>المتحالفه</a:t>
            </a:r>
            <a:r>
              <a:rPr lang="ar-SA" sz="2400" dirty="0" smtClean="0"/>
              <a:t> مع قريش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جهزت قريش جيشاً قوامه ثلاثة </a:t>
            </a:r>
            <a:r>
              <a:rPr lang="ar-SA" sz="2400" dirty="0" err="1" smtClean="0"/>
              <a:t>اضعاف</a:t>
            </a:r>
            <a:r>
              <a:rPr lang="ar-SA" sz="2400" dirty="0" smtClean="0"/>
              <a:t> جيش بدر أي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من ثلاثة </a:t>
            </a:r>
            <a:r>
              <a:rPr lang="ar-SA" sz="2400" dirty="0" err="1" smtClean="0"/>
              <a:t>الاف</a:t>
            </a:r>
            <a:r>
              <a:rPr lang="ar-SA" sz="2400" dirty="0" smtClean="0"/>
              <a:t> رجل , بقيادة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علم النبي بنية قريش عن طريق رسالة وصلته من عمه العباس بن عبد المطلب 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بين بدر واحد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قال الله تعالى [ ليميز الله الخبيث من الطيب ]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إذن نحن </a:t>
            </a:r>
            <a:r>
              <a:rPr lang="ar-SA" sz="2400" dirty="0" err="1" smtClean="0"/>
              <a:t>امام</a:t>
            </a:r>
            <a:r>
              <a:rPr lang="ar-SA" sz="2400" dirty="0" smtClean="0"/>
              <a:t> </a:t>
            </a:r>
            <a:r>
              <a:rPr lang="ar-SA" sz="2400" dirty="0" err="1" smtClean="0"/>
              <a:t>تمييزين</a:t>
            </a:r>
            <a:r>
              <a:rPr lang="ar-SA" sz="2400" dirty="0" smtClean="0"/>
              <a:t> مابين بدر واحد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التمييز </a:t>
            </a:r>
            <a:r>
              <a:rPr lang="ar-SA" sz="2400" dirty="0" err="1" smtClean="0"/>
              <a:t>الاول</a:t>
            </a:r>
            <a:r>
              <a:rPr lang="ar-SA" sz="2400" dirty="0" smtClean="0"/>
              <a:t> في بدر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التمييز الثاني في احد بين المسلمين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المنافقين .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بعد بدر دخل كثير من </a:t>
            </a:r>
            <a:r>
              <a:rPr lang="ar-SA" sz="2400" dirty="0" err="1" smtClean="0"/>
              <a:t>اهل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مجاراة لقوة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وانصياعاً </a:t>
            </a:r>
            <a:r>
              <a:rPr lang="ar-SA" sz="2400" dirty="0" err="1" smtClean="0"/>
              <a:t>امام</a:t>
            </a:r>
            <a:r>
              <a:rPr lang="ar-SA" sz="2400" dirty="0" smtClean="0"/>
              <a:t> انتصاراته .ونفاقاً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فكانت احد تمييزاً للمسلمين عن المنافقين ,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كان هدف قريش الدخول </a:t>
            </a:r>
            <a:r>
              <a:rPr lang="ar-SA" sz="2400" dirty="0" err="1" smtClean="0"/>
              <a:t>للمدينه</a:t>
            </a:r>
            <a:r>
              <a:rPr lang="ar-SA" sz="2400" dirty="0" smtClean="0"/>
              <a:t>-وقتل النبي-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اقبلت</a:t>
            </a:r>
            <a:r>
              <a:rPr lang="ar-SA" sz="2400" dirty="0" smtClean="0"/>
              <a:t> قريش ومن معها . وقربت من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المنورة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0" y="948690"/>
            <a:ext cx="9144064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كان رأي النبي صلى الله عليه وسلم .</a:t>
            </a:r>
            <a:r>
              <a:rPr lang="ar-SA" sz="2400" dirty="0" err="1" smtClean="0"/>
              <a:t>ان</a:t>
            </a:r>
            <a:r>
              <a:rPr lang="ar-SA" sz="2400" dirty="0" smtClean="0"/>
              <a:t> يبقى داخل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قال </a:t>
            </a:r>
            <a:r>
              <a:rPr lang="ar-SA" sz="2400" dirty="0" err="1" smtClean="0"/>
              <a:t>الصحابه</a:t>
            </a:r>
            <a:r>
              <a:rPr lang="ar-SA" sz="2400" dirty="0" smtClean="0"/>
              <a:t> يا رسول الله : ”والله ما دخل علينا منها في </a:t>
            </a:r>
            <a:r>
              <a:rPr lang="ar-SA" sz="2400" dirty="0" err="1" smtClean="0"/>
              <a:t>الجاهليه</a:t>
            </a:r>
            <a:r>
              <a:rPr lang="ar-SA" sz="2400" dirty="0" smtClean="0"/>
              <a:t> . فكيف يدخل علينا منها في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النبي اخذ برأي </a:t>
            </a:r>
            <a:r>
              <a:rPr lang="ar-SA" sz="2400" dirty="0" err="1" smtClean="0"/>
              <a:t>الصحابه</a:t>
            </a:r>
            <a:r>
              <a:rPr lang="ar-SA" sz="2400" dirty="0" smtClean="0"/>
              <a:t> , ولبس عدة الحرب وخرج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كانت احد ساحة </a:t>
            </a:r>
            <a:r>
              <a:rPr lang="ar-SA" sz="2400" dirty="0" err="1" smtClean="0"/>
              <a:t>المعركه</a:t>
            </a:r>
            <a:r>
              <a:rPr lang="ar-SA" sz="2400" dirty="0" smtClean="0"/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النبي اخذ بأسباب النصر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كلف </a:t>
            </a:r>
            <a:r>
              <a:rPr lang="ar-SA" sz="2400" dirty="0" err="1" smtClean="0"/>
              <a:t>عبدالله</a:t>
            </a:r>
            <a:r>
              <a:rPr lang="ar-SA" sz="2400" dirty="0" smtClean="0"/>
              <a:t> بن </a:t>
            </a:r>
            <a:r>
              <a:rPr lang="ar-SA" sz="2400" dirty="0" err="1" smtClean="0"/>
              <a:t>جبير</a:t>
            </a:r>
            <a:r>
              <a:rPr lang="ar-SA" sz="2400" dirty="0" smtClean="0"/>
              <a:t> وخمسين راميا معه للبقاء على الجبل في احد , لحماية ظهر المسلمين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هذه خطه يقتضيها التكتيك العسكري.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انحرف عنه </a:t>
            </a:r>
            <a:r>
              <a:rPr lang="ar-SA" sz="2400" dirty="0" err="1" smtClean="0"/>
              <a:t>عبدالله</a:t>
            </a:r>
            <a:r>
              <a:rPr lang="ar-SA" sz="2400" dirty="0" smtClean="0"/>
              <a:t> بن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بن </a:t>
            </a:r>
            <a:r>
              <a:rPr lang="ar-SA" sz="2400" dirty="0" err="1" smtClean="0"/>
              <a:t>سلول</a:t>
            </a:r>
            <a:r>
              <a:rPr lang="ar-SA" sz="2400" dirty="0" smtClean="0"/>
              <a:t> رأس المنافقين بثلث الجيش . وعاد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. قائلاً: ”</a:t>
            </a:r>
            <a:r>
              <a:rPr lang="ar-SA" sz="2400" dirty="0" err="1" smtClean="0"/>
              <a:t>ماندري</a:t>
            </a:r>
            <a:r>
              <a:rPr lang="ar-SA" sz="2400" dirty="0" smtClean="0"/>
              <a:t> علام نقتل </a:t>
            </a:r>
            <a:r>
              <a:rPr lang="ar-SA" sz="2400" dirty="0" err="1" smtClean="0"/>
              <a:t>انفسنا</a:t>
            </a:r>
            <a:r>
              <a:rPr lang="ar-SA" sz="2400" dirty="0" smtClean="0"/>
              <a:t> ”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كلف النبي </a:t>
            </a:r>
            <a:r>
              <a:rPr lang="ar-SA" sz="2400" dirty="0" err="1" smtClean="0"/>
              <a:t>عبدالله</a:t>
            </a:r>
            <a:r>
              <a:rPr lang="ar-SA" sz="2400" dirty="0" smtClean="0"/>
              <a:t> بن </a:t>
            </a:r>
            <a:r>
              <a:rPr lang="ar-SA" sz="2400" dirty="0" err="1" smtClean="0"/>
              <a:t>جبير</a:t>
            </a:r>
            <a:r>
              <a:rPr lang="ar-SA" sz="2400" dirty="0" smtClean="0"/>
              <a:t> ومن معه من </a:t>
            </a:r>
            <a:r>
              <a:rPr lang="ar-SA" sz="2400" dirty="0" err="1" smtClean="0"/>
              <a:t>الرماه</a:t>
            </a:r>
            <a:r>
              <a:rPr lang="ar-SA" sz="2400" dirty="0" smtClean="0"/>
              <a:t> .</a:t>
            </a:r>
            <a:r>
              <a:rPr lang="ar-SA" sz="2400" dirty="0" err="1" smtClean="0"/>
              <a:t>الأ</a:t>
            </a:r>
            <a:r>
              <a:rPr lang="ar-SA" sz="2400" dirty="0" smtClean="0"/>
              <a:t> ينزلوا من مكانهم . سواء انتصر المسلمون </a:t>
            </a:r>
            <a:r>
              <a:rPr lang="ar-SA" sz="2400" dirty="0" err="1" smtClean="0"/>
              <a:t>ام</a:t>
            </a:r>
            <a:r>
              <a:rPr lang="ar-SA" sz="2400" dirty="0" smtClean="0"/>
              <a:t> انهزموا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انتصر المسلمون . </a:t>
            </a:r>
            <a:r>
              <a:rPr lang="ar-SA" sz="2400" dirty="0" err="1" smtClean="0"/>
              <a:t>وبدؤا</a:t>
            </a:r>
            <a:r>
              <a:rPr lang="ar-SA" sz="2400" dirty="0" smtClean="0"/>
              <a:t> يجمعون الغنائم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هرب المشركون .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رغب </a:t>
            </a:r>
            <a:r>
              <a:rPr lang="ar-SA" sz="2400" dirty="0" err="1" smtClean="0"/>
              <a:t>الرماه</a:t>
            </a:r>
            <a:r>
              <a:rPr lang="ar-SA" sz="2400" dirty="0" smtClean="0"/>
              <a:t> في مشاركة </a:t>
            </a:r>
            <a:r>
              <a:rPr lang="ar-SA" sz="2400" dirty="0" err="1" smtClean="0"/>
              <a:t>اخوانهم</a:t>
            </a:r>
            <a:r>
              <a:rPr lang="ar-SA" sz="2400" dirty="0" smtClean="0"/>
              <a:t> في جمع الغنائم. ونزلوا من الجبل .</a:t>
            </a:r>
          </a:p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214282" y="500042"/>
            <a:ext cx="8929718" cy="69249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bg1"/>
                </a:solidFill>
              </a:rPr>
              <a:t>بقى </a:t>
            </a:r>
            <a:r>
              <a:rPr lang="ar-SA" sz="2400" dirty="0" err="1" smtClean="0">
                <a:solidFill>
                  <a:schemeClr val="bg1"/>
                </a:solidFill>
              </a:rPr>
              <a:t>عبدالله</a:t>
            </a:r>
            <a:r>
              <a:rPr lang="ar-SA" sz="2400" dirty="0" smtClean="0">
                <a:solidFill>
                  <a:schemeClr val="bg1"/>
                </a:solidFill>
              </a:rPr>
              <a:t> بن </a:t>
            </a:r>
            <a:r>
              <a:rPr lang="ar-SA" sz="2400" dirty="0" err="1" smtClean="0">
                <a:solidFill>
                  <a:schemeClr val="bg1"/>
                </a:solidFill>
              </a:rPr>
              <a:t>جبير</a:t>
            </a:r>
            <a:r>
              <a:rPr lang="ar-SA" sz="2400" dirty="0" smtClean="0">
                <a:solidFill>
                  <a:schemeClr val="bg1"/>
                </a:solidFill>
              </a:rPr>
              <a:t> على الجبل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رأى خالد بن الوليد </a:t>
            </a:r>
            <a:r>
              <a:rPr lang="ar-SA" sz="2400" dirty="0" err="1" smtClean="0"/>
              <a:t>ان</a:t>
            </a:r>
            <a:r>
              <a:rPr lang="ar-SA" sz="2400" dirty="0" smtClean="0"/>
              <a:t> ظهر المسلمين قد انكشف فكر بالخيل والتف حول الجبل وتمكن من قتل ابن </a:t>
            </a:r>
            <a:r>
              <a:rPr lang="ar-SA" sz="2400" dirty="0" err="1" smtClean="0"/>
              <a:t>جبير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وانقض على المسلمين من خلفهم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تبعثر المسلمون وتشتتوا بقي عدد من المسلمين حول رسول الله يدافعون عنه.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قتل من المسلمون سبعون شهيداً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وضعت الحرب </a:t>
            </a:r>
            <a:r>
              <a:rPr lang="ar-SA" sz="2400" dirty="0" err="1" smtClean="0"/>
              <a:t>اوزارها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عادت قريش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مكة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النصر </a:t>
            </a:r>
            <a:r>
              <a:rPr lang="ar-SA" sz="2400" dirty="0" err="1" smtClean="0"/>
              <a:t>ابتداءا</a:t>
            </a:r>
            <a:r>
              <a:rPr lang="ar-SA" sz="2400" dirty="0" smtClean="0"/>
              <a:t> </a:t>
            </a:r>
            <a:r>
              <a:rPr lang="ar-SA" sz="2400" dirty="0" err="1" smtClean="0"/>
              <a:t>وانتهاءا</a:t>
            </a:r>
            <a:r>
              <a:rPr lang="ar-SA" sz="2400" dirty="0" smtClean="0"/>
              <a:t> بيد الله .( وما النصر </a:t>
            </a:r>
            <a:r>
              <a:rPr lang="ar-SA" sz="2400" dirty="0" err="1" smtClean="0"/>
              <a:t>الا</a:t>
            </a:r>
            <a:r>
              <a:rPr lang="ar-SA" sz="2400" dirty="0" smtClean="0"/>
              <a:t> من عند الله )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النصر له نواميس وقوانين </a:t>
            </a:r>
            <a:r>
              <a:rPr lang="ar-SA" sz="2400" dirty="0" err="1" smtClean="0"/>
              <a:t>ثابته</a:t>
            </a:r>
            <a:r>
              <a:rPr lang="ar-SA" sz="2400" dirty="0" smtClean="0"/>
              <a:t> لابد من </a:t>
            </a:r>
            <a:r>
              <a:rPr lang="ar-SA" sz="2400" dirty="0" err="1" smtClean="0"/>
              <a:t>الاخذ</a:t>
            </a:r>
            <a:r>
              <a:rPr lang="ar-SA" sz="2400" dirty="0" smtClean="0"/>
              <a:t>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طاعة ولي </a:t>
            </a:r>
            <a:r>
              <a:rPr lang="ar-SA" sz="2400" dirty="0" err="1" smtClean="0"/>
              <a:t>الامر</a:t>
            </a:r>
            <a:r>
              <a:rPr lang="ar-SA" sz="2400" dirty="0" smtClean="0"/>
              <a:t> وقائد </a:t>
            </a:r>
            <a:r>
              <a:rPr lang="ar-SA" sz="2400" dirty="0" err="1" smtClean="0"/>
              <a:t>المعركه</a:t>
            </a:r>
            <a:r>
              <a:rPr lang="ar-SA" sz="2400" dirty="0" smtClean="0"/>
              <a:t> ضرورية  وهي من </a:t>
            </a:r>
            <a:r>
              <a:rPr lang="ar-SA" sz="2400" dirty="0" err="1" smtClean="0"/>
              <a:t>اسباب</a:t>
            </a:r>
            <a:r>
              <a:rPr lang="ar-SA" sz="2400" dirty="0" smtClean="0"/>
              <a:t> النصر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نقص العدد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العدة ليس على كل حال هو سبب </a:t>
            </a:r>
            <a:r>
              <a:rPr lang="ar-SA" sz="2400" dirty="0" err="1" smtClean="0"/>
              <a:t>الهزيمه</a:t>
            </a:r>
            <a:r>
              <a:rPr lang="ar-SA" sz="2400" dirty="0" smtClean="0"/>
              <a:t> . خصوصا في غزوات يقودها النبي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امر</a:t>
            </a:r>
            <a:r>
              <a:rPr lang="ar-SA" sz="2400" dirty="0" smtClean="0"/>
              <a:t> النبي </a:t>
            </a:r>
            <a:r>
              <a:rPr lang="ar-SA" sz="2400" dirty="0" err="1" smtClean="0"/>
              <a:t>اصحابه</a:t>
            </a:r>
            <a:r>
              <a:rPr lang="ar-SA" sz="2400" dirty="0" smtClean="0"/>
              <a:t> بمتابعة قريش . وسار بمن كان معه في احد .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حمراء </a:t>
            </a:r>
            <a:r>
              <a:rPr lang="ar-SA" sz="2400" dirty="0" err="1" smtClean="0"/>
              <a:t>الاسد</a:t>
            </a:r>
            <a:r>
              <a:rPr lang="ar-SA" sz="2400" dirty="0" smtClean="0"/>
              <a:t> على بعد ثمانية </a:t>
            </a:r>
            <a:r>
              <a:rPr lang="ar-SA" sz="2400" dirty="0" err="1" smtClean="0"/>
              <a:t>اميال</a:t>
            </a:r>
            <a:r>
              <a:rPr lang="ar-SA" sz="2400" dirty="0" smtClean="0"/>
              <a:t> من المدينة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مر معبد بن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معبد </a:t>
            </a:r>
            <a:r>
              <a:rPr lang="ar-SA" sz="2400" dirty="0" err="1" smtClean="0"/>
              <a:t>الخزامي</a:t>
            </a:r>
            <a:r>
              <a:rPr lang="ar-SA" sz="2400" dirty="0" smtClean="0"/>
              <a:t> – وهو مازال مشركا- برسول الله </a:t>
            </a:r>
            <a:r>
              <a:rPr lang="ar-SA" sz="2400" dirty="0" err="1" smtClean="0"/>
              <a:t>و</a:t>
            </a:r>
            <a:r>
              <a:rPr lang="ar-SA" sz="2400" dirty="0" smtClean="0"/>
              <a:t> رأى تجمع المسلمين . وجاء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واخبره بأن النبي قادم لمتابعته.</a:t>
            </a:r>
          </a:p>
          <a:p>
            <a:pPr>
              <a:buFont typeface="Arial" pitchFamily="34" charset="0"/>
              <a:buChar char="•"/>
            </a:pPr>
            <a:endParaRPr lang="ar-SA" dirty="0" smtClean="0"/>
          </a:p>
          <a:p>
            <a:pPr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0" y="210026"/>
            <a:ext cx="9144000" cy="67710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bg1"/>
                </a:solidFill>
              </a:rPr>
              <a:t>كان </a:t>
            </a:r>
            <a:r>
              <a:rPr lang="ar-SA" sz="2400" dirty="0" err="1" smtClean="0">
                <a:solidFill>
                  <a:schemeClr val="bg1"/>
                </a:solidFill>
              </a:rPr>
              <a:t>ابو</a:t>
            </a:r>
            <a:r>
              <a:rPr lang="ar-SA" sz="2400" dirty="0" smtClean="0">
                <a:solidFill>
                  <a:schemeClr val="bg1"/>
                </a:solidFill>
              </a:rPr>
              <a:t> سفيان يريد </a:t>
            </a:r>
            <a:r>
              <a:rPr lang="ar-SA" sz="2400" dirty="0" err="1" smtClean="0">
                <a:solidFill>
                  <a:schemeClr val="bg1"/>
                </a:solidFill>
              </a:rPr>
              <a:t>ان</a:t>
            </a:r>
            <a:r>
              <a:rPr lang="ar-SA" sz="2400" dirty="0" smtClean="0">
                <a:solidFill>
                  <a:schemeClr val="bg1"/>
                </a:solidFill>
              </a:rPr>
              <a:t> ينقض على المدينة مره </a:t>
            </a:r>
            <a:r>
              <a:rPr lang="ar-SA" sz="2400" dirty="0" err="1" smtClean="0">
                <a:solidFill>
                  <a:schemeClr val="bg1"/>
                </a:solidFill>
              </a:rPr>
              <a:t>اخرى</a:t>
            </a:r>
            <a:r>
              <a:rPr lang="ar-SA" sz="2400" dirty="0" smtClean="0">
                <a:solidFill>
                  <a:schemeClr val="bg1"/>
                </a:solidFill>
              </a:rPr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bg1"/>
                </a:solidFill>
              </a:rPr>
              <a:t>لكنه بعدما علم </a:t>
            </a:r>
            <a:r>
              <a:rPr lang="ar-SA" sz="2400" dirty="0" err="1" smtClean="0">
                <a:solidFill>
                  <a:schemeClr val="bg1"/>
                </a:solidFill>
              </a:rPr>
              <a:t>ان</a:t>
            </a:r>
            <a:r>
              <a:rPr lang="ar-SA" sz="2400" dirty="0" smtClean="0">
                <a:solidFill>
                  <a:schemeClr val="bg1"/>
                </a:solidFill>
              </a:rPr>
              <a:t> الرسول يتبعه حرك جيشه سريعاً عائداً </a:t>
            </a:r>
            <a:r>
              <a:rPr lang="ar-SA" sz="2400" dirty="0" err="1" smtClean="0">
                <a:solidFill>
                  <a:schemeClr val="bg1"/>
                </a:solidFill>
              </a:rPr>
              <a:t>الى</a:t>
            </a:r>
            <a:r>
              <a:rPr lang="ar-SA" sz="2400" dirty="0" smtClean="0">
                <a:solidFill>
                  <a:schemeClr val="bg1"/>
                </a:solidFill>
              </a:rPr>
              <a:t> </a:t>
            </a:r>
            <a:r>
              <a:rPr lang="ar-SA" sz="2400" dirty="0" err="1" smtClean="0">
                <a:solidFill>
                  <a:schemeClr val="bg1"/>
                </a:solidFill>
              </a:rPr>
              <a:t>مكه</a:t>
            </a:r>
            <a:r>
              <a:rPr lang="ar-SA" sz="2400" dirty="0" smtClean="0">
                <a:solidFill>
                  <a:schemeClr val="bg1"/>
                </a:solidFill>
              </a:rPr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آثار غزوة احد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من حيث جرأة العرب على المؤمنين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اصبحت</a:t>
            </a:r>
            <a:r>
              <a:rPr lang="ar-SA" sz="2400" dirty="0" smtClean="0"/>
              <a:t> القبائل المجاورة تطمع في النيل من المسلمين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فكانت هناك مناوشات مع من حول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كما حصل في بئر </a:t>
            </a:r>
            <a:r>
              <a:rPr lang="ar-SA" sz="2400" dirty="0" err="1" smtClean="0"/>
              <a:t>معونه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والرجيع</a:t>
            </a:r>
            <a:r>
              <a:rPr lang="ar-SA" sz="2400" dirty="0" smtClean="0"/>
              <a:t> وغيرها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وامتدت هذه الجرأة على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حتى غزوة الخندق 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من حيث الموقف مع قريش </a:t>
            </a:r>
            <a:r>
              <a:rPr lang="ar-SA" sz="2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قذف الله في قلوب قريش الرعب (سنلقي في قلوب الذين كفروا الرعب بما </a:t>
            </a:r>
            <a:r>
              <a:rPr lang="ar-SA" sz="2400" dirty="0" err="1" smtClean="0"/>
              <a:t>اشركوا</a:t>
            </a:r>
            <a:r>
              <a:rPr lang="ar-SA" sz="2400" dirty="0" smtClean="0"/>
              <a:t> بالله </a:t>
            </a:r>
            <a:r>
              <a:rPr lang="ar-SA" sz="2400" dirty="0" err="1" smtClean="0"/>
              <a:t>مالم</a:t>
            </a:r>
            <a:r>
              <a:rPr lang="ar-SA" sz="2400" dirty="0" smtClean="0"/>
              <a:t> ينزل </a:t>
            </a:r>
            <a:r>
              <a:rPr lang="ar-SA" sz="2400" dirty="0" err="1" smtClean="0"/>
              <a:t>به</a:t>
            </a:r>
            <a:r>
              <a:rPr lang="ar-SA" sz="2400" dirty="0" smtClean="0"/>
              <a:t> سلطاناً </a:t>
            </a:r>
            <a:r>
              <a:rPr lang="ar-SA" sz="2400" dirty="0" err="1" smtClean="0"/>
              <a:t>و</a:t>
            </a:r>
            <a:r>
              <a:rPr lang="ar-SA" sz="2400" dirty="0" smtClean="0"/>
              <a:t> مأواهم النار </a:t>
            </a:r>
            <a:r>
              <a:rPr lang="ar-SA" sz="2400" dirty="0" err="1" smtClean="0"/>
              <a:t>وبئس</a:t>
            </a:r>
            <a:r>
              <a:rPr lang="ar-SA" sz="2400" dirty="0" smtClean="0"/>
              <a:t> مثوى الظالمين ) آل عمران 15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في الغزوة نفسها –واجههم المسلمون بثبات عجيب اضطروا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العودة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مكة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تراجعهم قصراً عن متابعة مهاجمة المدينة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FF0000"/>
                </a:solidFill>
              </a:rPr>
              <a:t>فضح المنافقين </a:t>
            </a:r>
            <a:r>
              <a:rPr lang="ar-SA" sz="2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انكشف حال المنافقين في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واتضحت نواياهم </a:t>
            </a:r>
            <a:r>
              <a:rPr lang="ar-SA" sz="2400" dirty="0" err="1" smtClean="0"/>
              <a:t>واكاذيبهم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هذه </a:t>
            </a:r>
            <a:r>
              <a:rPr lang="ar-SA" sz="2400" dirty="0" err="1" smtClean="0"/>
              <a:t>الهزيمه</a:t>
            </a:r>
            <a:r>
              <a:rPr lang="ar-SA" sz="2400" dirty="0" smtClean="0"/>
              <a:t> . هي هزيمة مخالفة </a:t>
            </a:r>
            <a:r>
              <a:rPr lang="ar-SA" sz="2400" dirty="0" err="1" smtClean="0"/>
              <a:t>اوامر</a:t>
            </a:r>
            <a:r>
              <a:rPr lang="ar-SA" sz="2400" dirty="0" smtClean="0"/>
              <a:t> الرسول . وليست </a:t>
            </a:r>
            <a:r>
              <a:rPr lang="ar-SA" sz="2400" dirty="0" err="1" smtClean="0"/>
              <a:t>هزيمه</a:t>
            </a:r>
            <a:r>
              <a:rPr lang="ar-SA" sz="2400" dirty="0" smtClean="0"/>
              <a:t> عسكريه . بمعنى </a:t>
            </a:r>
            <a:r>
              <a:rPr lang="ar-SA" sz="2400" dirty="0" err="1" smtClean="0"/>
              <a:t>الهزيمه</a:t>
            </a:r>
            <a:r>
              <a:rPr lang="ar-SA" sz="2400" dirty="0" smtClean="0"/>
              <a:t> العسكرية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فلم يقتل الرسول </a:t>
            </a:r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000232" y="1285860"/>
            <a:ext cx="6929486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ولم تحصل قريش على غنائم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ولم تستأصل المسلمين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ولم تقض على دولة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وعادت خائفة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الهزيمة التي </a:t>
            </a:r>
            <a:r>
              <a:rPr lang="ar-SA" sz="2800" dirty="0" err="1" smtClean="0">
                <a:solidFill>
                  <a:srgbClr val="FF0000"/>
                </a:solidFill>
              </a:rPr>
              <a:t>اصابت</a:t>
            </a:r>
            <a:r>
              <a:rPr lang="ar-SA" sz="2800" dirty="0" smtClean="0">
                <a:solidFill>
                  <a:srgbClr val="FF0000"/>
                </a:solidFill>
              </a:rPr>
              <a:t> المسلمين هي: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قرح كما قال تعالى :[ إن يمسسكم قرحٌ فقد </a:t>
            </a:r>
            <a:r>
              <a:rPr lang="ar-SA" sz="2400" dirty="0" err="1" smtClean="0"/>
              <a:t>اصاب</a:t>
            </a:r>
            <a:r>
              <a:rPr lang="ar-SA" sz="2400" dirty="0" smtClean="0"/>
              <a:t> القوم قرحُ مثله * وتلك </a:t>
            </a:r>
            <a:r>
              <a:rPr lang="ar-SA" sz="2400" dirty="0" err="1" smtClean="0"/>
              <a:t>الايام</a:t>
            </a:r>
            <a:r>
              <a:rPr lang="ar-SA" sz="2400" dirty="0" smtClean="0"/>
              <a:t> نداولها بين الناس ].. إذا هي </a:t>
            </a:r>
            <a:r>
              <a:rPr lang="ar-SA" sz="2400" dirty="0" err="1" smtClean="0"/>
              <a:t>إبتلاء</a:t>
            </a:r>
            <a:r>
              <a:rPr lang="ar-SA" sz="2400" dirty="0" smtClean="0"/>
              <a:t> وعقوبة مباشرة وتمحيص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وليست هزيمة </a:t>
            </a:r>
            <a:r>
              <a:rPr lang="ar-SA" sz="2400" dirty="0" err="1" smtClean="0"/>
              <a:t>إباده</a:t>
            </a:r>
            <a:r>
              <a:rPr lang="ar-SA" sz="2400" dirty="0" smtClean="0"/>
              <a:t>  ...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659</Words>
  <Application>Microsoft Office PowerPoint</Application>
  <PresentationFormat>عرض على الشاشة (3:4)‏</PresentationFormat>
  <Paragraphs>69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3</cp:revision>
  <dcterms:created xsi:type="dcterms:W3CDTF">2012-11-10T15:54:28Z</dcterms:created>
  <dcterms:modified xsi:type="dcterms:W3CDTF">2012-11-21T12:41:50Z</dcterms:modified>
</cp:coreProperties>
</file>