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 txBox="1">
            <a:spLocks/>
          </p:cNvSpPr>
          <p:nvPr userDrawn="1"/>
        </p:nvSpPr>
        <p:spPr bwMode="auto">
          <a:xfrm>
            <a:off x="4800600" y="6400800"/>
            <a:ext cx="676275" cy="352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</a:rPr>
              <a:t> ]  </a:t>
            </a:r>
            <a:fld id="{E1D16D93-8795-4AD6-9A1F-54CC01E741BE}" type="slidenum">
              <a:rPr lang="ar-SA" sz="1200" smtClean="0">
                <a:solidFill>
                  <a:schemeClr val="bg1"/>
                </a:solidFill>
              </a:rPr>
              <a:pPr/>
              <a:t>‹#›</a:t>
            </a:fld>
            <a:r>
              <a:rPr lang="en-US" sz="1200" dirty="0" smtClean="0">
                <a:solidFill>
                  <a:schemeClr val="bg1"/>
                </a:solidFill>
              </a:rPr>
              <a:t> [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9" name="Slide Number Placeholder 3"/>
          <p:cNvSpPr txBox="1">
            <a:spLocks/>
          </p:cNvSpPr>
          <p:nvPr userDrawn="1"/>
        </p:nvSpPr>
        <p:spPr bwMode="auto">
          <a:xfrm>
            <a:off x="4810125" y="6400800"/>
            <a:ext cx="676275" cy="352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</a:rPr>
              <a:t> ]  </a:t>
            </a:r>
            <a:fld id="{E1D16D93-8795-4AD6-9A1F-54CC01E741BE}" type="slidenum">
              <a:rPr lang="ar-SA" sz="1200" smtClean="0">
                <a:solidFill>
                  <a:schemeClr val="bg1"/>
                </a:solidFill>
              </a:rPr>
              <a:pPr/>
              <a:t>‹#›</a:t>
            </a:fld>
            <a:r>
              <a:rPr lang="en-US" sz="1200" dirty="0" smtClean="0">
                <a:solidFill>
                  <a:schemeClr val="bg1"/>
                </a:solidFill>
              </a:rPr>
              <a:t> [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52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9276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4000" dirty="0" smtClean="0"/>
              <a:t>Listen and talk</a:t>
            </a: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40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40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ar-EG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32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Introduction and Orientation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Untitled-1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0"/>
            <a:ext cx="7433072" cy="63547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05345" y="2382"/>
            <a:ext cx="7391400" cy="632221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91490" y="0"/>
            <a:ext cx="7391400" cy="63246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0"/>
            <a:ext cx="7467600" cy="63246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676400"/>
            <a:ext cx="7962900" cy="374096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24</Words>
  <Application>Microsoft Office PowerPoint</Application>
  <PresentationFormat>A4 Paper (210x297 mm)</PresentationFormat>
  <Paragraphs>11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Introduction and Orientation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95</cp:revision>
  <dcterms:created xsi:type="dcterms:W3CDTF">2009-10-14T19:14:34Z</dcterms:created>
  <dcterms:modified xsi:type="dcterms:W3CDTF">2011-03-06T10:18:15Z</dcterms:modified>
</cp:coreProperties>
</file>