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7" r:id="rId2"/>
    <p:sldId id="25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 varScale="1">
        <p:scale>
          <a:sx n="69" d="100"/>
          <a:sy n="69" d="100"/>
        </p:scale>
        <p:origin x="-1254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</a:t>
            </a: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9276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en-US" sz="4000" dirty="0" smtClean="0"/>
              <a:t>Listen and talk</a:t>
            </a:r>
          </a:p>
          <a:p>
            <a:pPr algn="ctr"/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en-US" sz="4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D. Allen William </a:t>
            </a:r>
            <a:r>
              <a:rPr lang="en-US" sz="40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Probst</a:t>
            </a:r>
            <a:endParaRPr lang="en-US" sz="40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ar-EG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z="3200" spc="-15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 1</a:t>
            </a:r>
            <a:endParaRPr lang="en-US" sz="3200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9200" y="0"/>
            <a:ext cx="7315200" cy="63246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5400" y="0"/>
            <a:ext cx="7280672" cy="635476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9200" y="0"/>
            <a:ext cx="7356872" cy="635476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9200" y="0"/>
            <a:ext cx="7356872" cy="635476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9200" y="0"/>
            <a:ext cx="7280672" cy="635476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9200" y="0"/>
            <a:ext cx="7280672" cy="6354763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9200" y="0"/>
            <a:ext cx="7280672" cy="6354763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9200" y="0"/>
            <a:ext cx="7280672" cy="6354763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1381</TotalTime>
  <Words>24</Words>
  <Application>Microsoft Office PowerPoint</Application>
  <PresentationFormat>A4 Paper (210x297 mm)</PresentationFormat>
  <Paragraphs>12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Lecture 1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93</cp:revision>
  <dcterms:created xsi:type="dcterms:W3CDTF">2009-10-14T19:14:34Z</dcterms:created>
  <dcterms:modified xsi:type="dcterms:W3CDTF">2011-03-06T14:27:09Z</dcterms:modified>
</cp:coreProperties>
</file>