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7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4000" dirty="0" smtClean="0"/>
              <a:t>Listen and talk</a:t>
            </a: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40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40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ar-EG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72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3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315200" cy="63246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7239000" cy="63246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7239000" cy="63246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315200" cy="63246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315200" cy="63246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7162800" cy="63246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7162800" cy="63246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7162800" cy="63246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0"/>
            <a:ext cx="7086600" cy="63246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7162800" cy="63246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</TotalTime>
  <Words>22</Words>
  <Application>Microsoft Office PowerPoint</Application>
  <PresentationFormat>A4 Paper (210x297 mm)</PresentationFormat>
  <Paragraphs>10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Lecture 3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98</cp:revision>
  <dcterms:created xsi:type="dcterms:W3CDTF">2009-10-14T19:14:34Z</dcterms:created>
  <dcterms:modified xsi:type="dcterms:W3CDTF">2011-03-15T11:46:42Z</dcterms:modified>
</cp:coreProperties>
</file>