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dirty="0" smtClean="0"/>
              <a:t>Listen and talk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ar-EG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7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4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4564" y="0"/>
            <a:ext cx="7107436" cy="6324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086600" cy="6324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39000" cy="6324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39000" cy="6324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239000" cy="6324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239000" cy="6324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39000" cy="6324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"/>
            <a:ext cx="7183636" cy="63246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2382"/>
            <a:ext cx="7239000" cy="632221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22</Words>
  <Application>Microsoft Office PowerPoint</Application>
  <PresentationFormat>A4 Paper (210x297 mm)</PresentationFormat>
  <Paragraphs>10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Lecture 4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97</cp:revision>
  <dcterms:created xsi:type="dcterms:W3CDTF">2009-10-14T19:14:34Z</dcterms:created>
  <dcterms:modified xsi:type="dcterms:W3CDTF">2011-03-15T12:09:55Z</dcterms:modified>
</cp:coreProperties>
</file>