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26"/>
  </p:notesMasterIdLst>
  <p:sldIdLst>
    <p:sldId id="284" r:id="rId2"/>
    <p:sldId id="285" r:id="rId3"/>
    <p:sldId id="279" r:id="rId4"/>
    <p:sldId id="260" r:id="rId5"/>
    <p:sldId id="280" r:id="rId6"/>
    <p:sldId id="262" r:id="rId7"/>
    <p:sldId id="281" r:id="rId8"/>
    <p:sldId id="264" r:id="rId9"/>
    <p:sldId id="290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3" r:id="rId18"/>
    <p:sldId id="288" r:id="rId19"/>
    <p:sldId id="272" r:id="rId20"/>
    <p:sldId id="273" r:id="rId21"/>
    <p:sldId id="274" r:id="rId22"/>
    <p:sldId id="275" r:id="rId23"/>
    <p:sldId id="289" r:id="rId24"/>
    <p:sldId id="286" r:id="rId25"/>
  </p:sldIdLst>
  <p:sldSz cx="9144000" cy="6858000" type="screen4x3"/>
  <p:notesSz cx="6858000" cy="9144000"/>
  <p:defaultTextStyle>
    <a:defPPr>
      <a:defRPr lang="ar-JO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479" autoAdjust="0"/>
    <p:restoredTop sz="94660"/>
  </p:normalViewPr>
  <p:slideViewPr>
    <p:cSldViewPr>
      <p:cViewPr>
        <p:scale>
          <a:sx n="50" d="100"/>
          <a:sy n="50" d="100"/>
        </p:scale>
        <p:origin x="-1962" y="-12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-96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5EADB6-3288-46CB-8040-C5983CA70299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E0C98153-110F-4A37-B3A9-D493885C538F}">
      <dgm:prSet phldrT="[Text]" custT="1"/>
      <dgm:spPr/>
      <dgm:t>
        <a:bodyPr/>
        <a:lstStyle/>
        <a:p>
          <a:pPr rtl="1"/>
          <a:r>
            <a:rPr lang="en-US" sz="2000" dirty="0" smtClean="0"/>
            <a:t>Computer </a:t>
          </a:r>
        </a:p>
        <a:p>
          <a:pPr rtl="1"/>
          <a:r>
            <a:rPr lang="en-US" sz="2000" dirty="0" smtClean="0"/>
            <a:t>Software</a:t>
          </a:r>
          <a:endParaRPr lang="ar-SA" sz="2000" dirty="0"/>
        </a:p>
      </dgm:t>
    </dgm:pt>
    <dgm:pt modelId="{F17522C8-E53D-4E0E-AF92-77DD3D99A283}" type="parTrans" cxnId="{BFDCDEF8-E1EC-4061-9C04-4BBE4538A1B7}">
      <dgm:prSet/>
      <dgm:spPr/>
      <dgm:t>
        <a:bodyPr/>
        <a:lstStyle/>
        <a:p>
          <a:pPr rtl="1"/>
          <a:endParaRPr lang="ar-SA"/>
        </a:p>
      </dgm:t>
    </dgm:pt>
    <dgm:pt modelId="{B04D08A0-B4AB-44B2-ADC6-44451246B286}" type="sibTrans" cxnId="{BFDCDEF8-E1EC-4061-9C04-4BBE4538A1B7}">
      <dgm:prSet/>
      <dgm:spPr/>
      <dgm:t>
        <a:bodyPr/>
        <a:lstStyle/>
        <a:p>
          <a:pPr rtl="1"/>
          <a:endParaRPr lang="ar-SA"/>
        </a:p>
      </dgm:t>
    </dgm:pt>
    <dgm:pt modelId="{2E3F773D-D016-4FCC-92FA-A9F398F4A84E}">
      <dgm:prSet phldrT="[Text]" custT="1"/>
      <dgm:spPr/>
      <dgm:t>
        <a:bodyPr/>
        <a:lstStyle/>
        <a:p>
          <a:pPr rtl="1"/>
          <a:r>
            <a:rPr lang="en-US" sz="1800" dirty="0" smtClean="0"/>
            <a:t>Application </a:t>
          </a:r>
        </a:p>
        <a:p>
          <a:pPr rtl="1"/>
          <a:r>
            <a:rPr lang="en-US" sz="1800" dirty="0" smtClean="0"/>
            <a:t>Software</a:t>
          </a:r>
          <a:endParaRPr lang="ar-SA" sz="1800" dirty="0"/>
        </a:p>
      </dgm:t>
    </dgm:pt>
    <dgm:pt modelId="{5C5DF2CB-90E8-4893-ABFB-BD34AA6BA3AA}" type="parTrans" cxnId="{1170AB45-0BA5-4E1C-BA5B-A12104D1771F}">
      <dgm:prSet/>
      <dgm:spPr/>
      <dgm:t>
        <a:bodyPr/>
        <a:lstStyle/>
        <a:p>
          <a:pPr rtl="1"/>
          <a:endParaRPr lang="ar-SA"/>
        </a:p>
      </dgm:t>
    </dgm:pt>
    <dgm:pt modelId="{ABA848EC-C643-4964-88A3-AFD31F05F06C}" type="sibTrans" cxnId="{1170AB45-0BA5-4E1C-BA5B-A12104D1771F}">
      <dgm:prSet/>
      <dgm:spPr/>
      <dgm:t>
        <a:bodyPr/>
        <a:lstStyle/>
        <a:p>
          <a:pPr rtl="1"/>
          <a:endParaRPr lang="ar-SA"/>
        </a:p>
      </dgm:t>
    </dgm:pt>
    <dgm:pt modelId="{3EF3EED1-C7F0-4803-92DC-0CB2ECB3A56D}">
      <dgm:prSet phldrT="[Text]"/>
      <dgm:spPr/>
      <dgm:t>
        <a:bodyPr/>
        <a:lstStyle/>
        <a:p>
          <a:pPr rtl="1"/>
          <a:r>
            <a:rPr lang="en-US" b="1" dirty="0" smtClean="0"/>
            <a:t> MS-Office </a:t>
          </a:r>
          <a:endParaRPr lang="ar-SA" b="1" dirty="0"/>
        </a:p>
      </dgm:t>
    </dgm:pt>
    <dgm:pt modelId="{674BB59F-9B09-4D0F-A20A-01E49051FD95}" type="parTrans" cxnId="{856D6C9E-B0DB-4D10-9E01-93BA981323E6}">
      <dgm:prSet/>
      <dgm:spPr/>
      <dgm:t>
        <a:bodyPr/>
        <a:lstStyle/>
        <a:p>
          <a:pPr rtl="1"/>
          <a:endParaRPr lang="ar-SA"/>
        </a:p>
      </dgm:t>
    </dgm:pt>
    <dgm:pt modelId="{057577F6-3554-4894-87BF-F14FC6A0C504}" type="sibTrans" cxnId="{856D6C9E-B0DB-4D10-9E01-93BA981323E6}">
      <dgm:prSet/>
      <dgm:spPr/>
      <dgm:t>
        <a:bodyPr/>
        <a:lstStyle/>
        <a:p>
          <a:pPr rtl="1"/>
          <a:endParaRPr lang="ar-SA"/>
        </a:p>
      </dgm:t>
    </dgm:pt>
    <dgm:pt modelId="{A52DE6E3-9535-4106-B9E6-BCAF80AED7FE}">
      <dgm:prSet phldrT="[Text]"/>
      <dgm:spPr/>
      <dgm:t>
        <a:bodyPr/>
        <a:lstStyle/>
        <a:p>
          <a:pPr rtl="1"/>
          <a:r>
            <a:rPr lang="en-US" b="1" dirty="0" smtClean="0"/>
            <a:t>AutoCAD </a:t>
          </a:r>
          <a:endParaRPr lang="ar-SA" b="1" dirty="0"/>
        </a:p>
      </dgm:t>
    </dgm:pt>
    <dgm:pt modelId="{AA34856D-1B1F-4211-BDB5-69DFC13D4433}" type="parTrans" cxnId="{76DD1A99-C54B-48F2-8DDF-AE9F89A63AF7}">
      <dgm:prSet/>
      <dgm:spPr/>
      <dgm:t>
        <a:bodyPr/>
        <a:lstStyle/>
        <a:p>
          <a:pPr rtl="1"/>
          <a:endParaRPr lang="ar-SA"/>
        </a:p>
      </dgm:t>
    </dgm:pt>
    <dgm:pt modelId="{526F06D4-E80D-47F9-BF45-CA745F637D7D}" type="sibTrans" cxnId="{76DD1A99-C54B-48F2-8DDF-AE9F89A63AF7}">
      <dgm:prSet/>
      <dgm:spPr/>
      <dgm:t>
        <a:bodyPr/>
        <a:lstStyle/>
        <a:p>
          <a:pPr rtl="1"/>
          <a:endParaRPr lang="ar-SA"/>
        </a:p>
      </dgm:t>
    </dgm:pt>
    <dgm:pt modelId="{4E6A683B-7B40-49CB-B380-C54D68D3F5B3}">
      <dgm:prSet phldrT="[Text]" custT="1"/>
      <dgm:spPr/>
      <dgm:t>
        <a:bodyPr/>
        <a:lstStyle/>
        <a:p>
          <a:pPr rtl="1"/>
          <a:r>
            <a:rPr lang="en-US" sz="2000" dirty="0" smtClean="0"/>
            <a:t>System </a:t>
          </a:r>
        </a:p>
        <a:p>
          <a:pPr rtl="1"/>
          <a:r>
            <a:rPr lang="en-US" sz="2000" dirty="0" smtClean="0"/>
            <a:t>Software</a:t>
          </a:r>
          <a:endParaRPr lang="ar-SA" sz="2000" dirty="0"/>
        </a:p>
      </dgm:t>
    </dgm:pt>
    <dgm:pt modelId="{4C1CC5AE-84B2-45D5-BA0D-33FB5A5A483B}" type="parTrans" cxnId="{D667E031-D409-4B93-B0F1-3D1383E30875}">
      <dgm:prSet/>
      <dgm:spPr/>
      <dgm:t>
        <a:bodyPr/>
        <a:lstStyle/>
        <a:p>
          <a:pPr rtl="1"/>
          <a:endParaRPr lang="ar-SA"/>
        </a:p>
      </dgm:t>
    </dgm:pt>
    <dgm:pt modelId="{1386F8CC-147F-4CFE-A01D-74B67A08B2BE}" type="sibTrans" cxnId="{D667E031-D409-4B93-B0F1-3D1383E30875}">
      <dgm:prSet/>
      <dgm:spPr/>
      <dgm:t>
        <a:bodyPr/>
        <a:lstStyle/>
        <a:p>
          <a:pPr rtl="1"/>
          <a:endParaRPr lang="ar-SA"/>
        </a:p>
      </dgm:t>
    </dgm:pt>
    <dgm:pt modelId="{6FBE7D47-5937-4A62-8C21-BBFD9F69C0EE}">
      <dgm:prSet phldrT="[Text]"/>
      <dgm:spPr/>
      <dgm:t>
        <a:bodyPr/>
        <a:lstStyle/>
        <a:p>
          <a:pPr rtl="1"/>
          <a:r>
            <a:rPr lang="en-US" b="1" dirty="0" smtClean="0"/>
            <a:t>Programming Languages</a:t>
          </a:r>
          <a:endParaRPr lang="ar-SA" b="1" dirty="0"/>
        </a:p>
      </dgm:t>
    </dgm:pt>
    <dgm:pt modelId="{B724F789-DE93-4F67-AFAF-FBB38934AB56}" type="parTrans" cxnId="{37EFF7CF-B156-4A32-A764-9300CCF01A21}">
      <dgm:prSet/>
      <dgm:spPr/>
      <dgm:t>
        <a:bodyPr/>
        <a:lstStyle/>
        <a:p>
          <a:pPr rtl="1"/>
          <a:endParaRPr lang="ar-SA"/>
        </a:p>
      </dgm:t>
    </dgm:pt>
    <dgm:pt modelId="{D3929F9F-A845-47EC-AEE6-74EC6BC37E27}" type="sibTrans" cxnId="{37EFF7CF-B156-4A32-A764-9300CCF01A21}">
      <dgm:prSet/>
      <dgm:spPr/>
      <dgm:t>
        <a:bodyPr/>
        <a:lstStyle/>
        <a:p>
          <a:pPr rtl="1"/>
          <a:endParaRPr lang="ar-SA"/>
        </a:p>
      </dgm:t>
    </dgm:pt>
    <dgm:pt modelId="{01404EB5-A5C0-4480-BB6B-F05EF46EB596}">
      <dgm:prSet/>
      <dgm:spPr/>
      <dgm:t>
        <a:bodyPr/>
        <a:lstStyle/>
        <a:p>
          <a:pPr rtl="1"/>
          <a:r>
            <a:rPr lang="en-US" b="1" dirty="0" smtClean="0"/>
            <a:t>Compilers</a:t>
          </a:r>
          <a:r>
            <a:rPr lang="en-US" dirty="0" smtClean="0"/>
            <a:t> &amp; Interpreters</a:t>
          </a:r>
          <a:endParaRPr lang="ar-SA" dirty="0"/>
        </a:p>
      </dgm:t>
    </dgm:pt>
    <dgm:pt modelId="{BCAC958B-088F-4884-973D-3114FB391D8A}" type="parTrans" cxnId="{C1A3C680-7B6E-4FDA-8841-8059E6EFDFB0}">
      <dgm:prSet/>
      <dgm:spPr/>
      <dgm:t>
        <a:bodyPr/>
        <a:lstStyle/>
        <a:p>
          <a:pPr rtl="1"/>
          <a:endParaRPr lang="ar-SA"/>
        </a:p>
      </dgm:t>
    </dgm:pt>
    <dgm:pt modelId="{57B9D2FE-37F0-4D80-BD20-1B80BB93A43A}" type="sibTrans" cxnId="{C1A3C680-7B6E-4FDA-8841-8059E6EFDFB0}">
      <dgm:prSet/>
      <dgm:spPr/>
      <dgm:t>
        <a:bodyPr/>
        <a:lstStyle/>
        <a:p>
          <a:pPr rtl="1"/>
          <a:endParaRPr lang="ar-SA"/>
        </a:p>
      </dgm:t>
    </dgm:pt>
    <dgm:pt modelId="{DBFD6E25-6A87-421D-B211-547A575F9E14}">
      <dgm:prSet/>
      <dgm:spPr/>
      <dgm:t>
        <a:bodyPr/>
        <a:lstStyle/>
        <a:p>
          <a:pPr rtl="1"/>
          <a:r>
            <a:rPr lang="en-US" b="1" dirty="0" smtClean="0"/>
            <a:t>Operating Systems</a:t>
          </a:r>
          <a:endParaRPr lang="ar-SA" b="1" dirty="0"/>
        </a:p>
      </dgm:t>
    </dgm:pt>
    <dgm:pt modelId="{C4B6A398-AF7F-41EB-878D-8BC79D00B70C}" type="parTrans" cxnId="{92D8EA83-EDD4-48D4-A2C0-F79D1A69BD5A}">
      <dgm:prSet/>
      <dgm:spPr/>
      <dgm:t>
        <a:bodyPr/>
        <a:lstStyle/>
        <a:p>
          <a:pPr rtl="1"/>
          <a:endParaRPr lang="ar-SA"/>
        </a:p>
      </dgm:t>
    </dgm:pt>
    <dgm:pt modelId="{50A78D36-5AD7-480E-92CA-ADE403E9420D}" type="sibTrans" cxnId="{92D8EA83-EDD4-48D4-A2C0-F79D1A69BD5A}">
      <dgm:prSet/>
      <dgm:spPr/>
      <dgm:t>
        <a:bodyPr/>
        <a:lstStyle/>
        <a:p>
          <a:pPr rtl="1"/>
          <a:endParaRPr lang="ar-SA"/>
        </a:p>
      </dgm:t>
    </dgm:pt>
    <dgm:pt modelId="{B84857AA-F16D-4203-B04A-32038D66AD00}">
      <dgm:prSet/>
      <dgm:spPr/>
      <dgm:t>
        <a:bodyPr/>
        <a:lstStyle/>
        <a:p>
          <a:pPr rtl="1"/>
          <a:r>
            <a:rPr lang="en-US" b="1" dirty="0" smtClean="0"/>
            <a:t>Adobe Photoshop</a:t>
          </a:r>
          <a:r>
            <a:rPr lang="ar-SA" b="1" dirty="0" smtClean="0"/>
            <a:t> </a:t>
          </a:r>
          <a:endParaRPr lang="ar-SA" b="1" dirty="0"/>
        </a:p>
      </dgm:t>
    </dgm:pt>
    <dgm:pt modelId="{2F32AF1B-8291-44B3-B9FA-645102B19828}" type="parTrans" cxnId="{32943BA0-9A49-4455-B56A-E6D649EB537E}">
      <dgm:prSet/>
      <dgm:spPr/>
      <dgm:t>
        <a:bodyPr/>
        <a:lstStyle/>
        <a:p>
          <a:pPr rtl="1"/>
          <a:endParaRPr lang="ar-SA"/>
        </a:p>
      </dgm:t>
    </dgm:pt>
    <dgm:pt modelId="{BD0B7472-4B6B-4AAF-8AE1-2334FF662396}" type="sibTrans" cxnId="{32943BA0-9A49-4455-B56A-E6D649EB537E}">
      <dgm:prSet/>
      <dgm:spPr/>
      <dgm:t>
        <a:bodyPr/>
        <a:lstStyle/>
        <a:p>
          <a:pPr rtl="1"/>
          <a:endParaRPr lang="ar-SA"/>
        </a:p>
      </dgm:t>
    </dgm:pt>
    <dgm:pt modelId="{87CC4945-465F-488D-9D5C-51C189AC60AB}" type="pres">
      <dgm:prSet presAssocID="{FF5EADB6-3288-46CB-8040-C5983CA7029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40B7FF9-0E28-4B60-A192-FEF3AD1D16C8}" type="pres">
      <dgm:prSet presAssocID="{FF5EADB6-3288-46CB-8040-C5983CA70299}" presName="hierFlow" presStyleCnt="0"/>
      <dgm:spPr/>
    </dgm:pt>
    <dgm:pt modelId="{B689A97E-F447-42A5-ADF4-E25E5BB785B6}" type="pres">
      <dgm:prSet presAssocID="{FF5EADB6-3288-46CB-8040-C5983CA7029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3524DB58-CBED-4AED-9A58-F020816AE098}" type="pres">
      <dgm:prSet presAssocID="{E0C98153-110F-4A37-B3A9-D493885C538F}" presName="Name14" presStyleCnt="0"/>
      <dgm:spPr/>
    </dgm:pt>
    <dgm:pt modelId="{60BE7235-C486-48F4-8396-61DD0D2C5B04}" type="pres">
      <dgm:prSet presAssocID="{E0C98153-110F-4A37-B3A9-D493885C538F}" presName="level1Shape" presStyleLbl="node0" presStyleIdx="0" presStyleCnt="1" custScaleX="134779" custLinFactY="-68174" custLinFactNeighborX="-5107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20376D6-2CCD-4810-82C2-87EA5986B833}" type="pres">
      <dgm:prSet presAssocID="{E0C98153-110F-4A37-B3A9-D493885C538F}" presName="hierChild2" presStyleCnt="0"/>
      <dgm:spPr/>
    </dgm:pt>
    <dgm:pt modelId="{5B0D1F5F-8E4C-454D-947F-BE61820D815A}" type="pres">
      <dgm:prSet presAssocID="{5C5DF2CB-90E8-4893-ABFB-BD34AA6BA3AA}" presName="Name19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AF34B37D-C2C2-4FA3-9147-CCD54702FAB2}" type="pres">
      <dgm:prSet presAssocID="{2E3F773D-D016-4FCC-92FA-A9F398F4A84E}" presName="Name21" presStyleCnt="0"/>
      <dgm:spPr/>
    </dgm:pt>
    <dgm:pt modelId="{BD040A24-13EE-4342-985C-6B85BE4F419B}" type="pres">
      <dgm:prSet presAssocID="{2E3F773D-D016-4FCC-92FA-A9F398F4A84E}" presName="level2Shape" presStyleLbl="node2" presStyleIdx="0" presStyleCnt="2" custScaleX="152162" custLinFactNeighborX="2294" custLinFactNeighborY="-71772"/>
      <dgm:spPr/>
      <dgm:t>
        <a:bodyPr/>
        <a:lstStyle/>
        <a:p>
          <a:pPr rtl="1"/>
          <a:endParaRPr lang="ar-SA"/>
        </a:p>
      </dgm:t>
    </dgm:pt>
    <dgm:pt modelId="{E52BAEB6-752F-422B-84CC-7CF0D6615FDD}" type="pres">
      <dgm:prSet presAssocID="{2E3F773D-D016-4FCC-92FA-A9F398F4A84E}" presName="hierChild3" presStyleCnt="0"/>
      <dgm:spPr/>
    </dgm:pt>
    <dgm:pt modelId="{E63F5300-EE07-4879-A5AA-CF57B05D5292}" type="pres">
      <dgm:prSet presAssocID="{674BB59F-9B09-4D0F-A20A-01E49051FD95}" presName="Name19" presStyleLbl="parChTrans1D3" presStyleIdx="0" presStyleCnt="6"/>
      <dgm:spPr/>
      <dgm:t>
        <a:bodyPr/>
        <a:lstStyle/>
        <a:p>
          <a:pPr rtl="1"/>
          <a:endParaRPr lang="ar-SA"/>
        </a:p>
      </dgm:t>
    </dgm:pt>
    <dgm:pt modelId="{9FE61914-F4F9-401E-9D42-CC6601D7E01F}" type="pres">
      <dgm:prSet presAssocID="{3EF3EED1-C7F0-4803-92DC-0CB2ECB3A56D}" presName="Name21" presStyleCnt="0"/>
      <dgm:spPr/>
    </dgm:pt>
    <dgm:pt modelId="{5994A26A-3B14-4D08-BC00-79D6DD1AB54A}" type="pres">
      <dgm:prSet presAssocID="{3EF3EED1-C7F0-4803-92DC-0CB2ECB3A56D}" presName="level2Shape" presStyleLbl="node3" presStyleIdx="0" presStyleCnt="6"/>
      <dgm:spPr/>
      <dgm:t>
        <a:bodyPr/>
        <a:lstStyle/>
        <a:p>
          <a:pPr rtl="1"/>
          <a:endParaRPr lang="ar-SA"/>
        </a:p>
      </dgm:t>
    </dgm:pt>
    <dgm:pt modelId="{5C30534B-66D7-4991-B533-14B81BE9AA36}" type="pres">
      <dgm:prSet presAssocID="{3EF3EED1-C7F0-4803-92DC-0CB2ECB3A56D}" presName="hierChild3" presStyleCnt="0"/>
      <dgm:spPr/>
    </dgm:pt>
    <dgm:pt modelId="{C1A049D5-41BF-46DD-9120-8C8D59A3C057}" type="pres">
      <dgm:prSet presAssocID="{AA34856D-1B1F-4211-BDB5-69DFC13D4433}" presName="Name19" presStyleLbl="parChTrans1D3" presStyleIdx="1" presStyleCnt="6"/>
      <dgm:spPr/>
      <dgm:t>
        <a:bodyPr/>
        <a:lstStyle/>
        <a:p>
          <a:pPr rtl="1"/>
          <a:endParaRPr lang="ar-SA"/>
        </a:p>
      </dgm:t>
    </dgm:pt>
    <dgm:pt modelId="{F234A876-A6FA-4240-89B4-88A14844476D}" type="pres">
      <dgm:prSet presAssocID="{A52DE6E3-9535-4106-B9E6-BCAF80AED7FE}" presName="Name21" presStyleCnt="0"/>
      <dgm:spPr/>
    </dgm:pt>
    <dgm:pt modelId="{C2473758-4FD7-4AA6-AE7E-5FEF501B65EF}" type="pres">
      <dgm:prSet presAssocID="{A52DE6E3-9535-4106-B9E6-BCAF80AED7FE}" presName="level2Shape" presStyleLbl="node3" presStyleIdx="1" presStyleCnt="6"/>
      <dgm:spPr/>
      <dgm:t>
        <a:bodyPr/>
        <a:lstStyle/>
        <a:p>
          <a:pPr rtl="1"/>
          <a:endParaRPr lang="ar-SA"/>
        </a:p>
      </dgm:t>
    </dgm:pt>
    <dgm:pt modelId="{BC71F05F-21E2-463D-9587-7F37E5514CBE}" type="pres">
      <dgm:prSet presAssocID="{A52DE6E3-9535-4106-B9E6-BCAF80AED7FE}" presName="hierChild3" presStyleCnt="0"/>
      <dgm:spPr/>
    </dgm:pt>
    <dgm:pt modelId="{6993D775-5784-4000-824C-D64C3D276C66}" type="pres">
      <dgm:prSet presAssocID="{2F32AF1B-8291-44B3-B9FA-645102B19828}" presName="Name19" presStyleLbl="parChTrans1D3" presStyleIdx="2" presStyleCnt="6"/>
      <dgm:spPr/>
      <dgm:t>
        <a:bodyPr/>
        <a:lstStyle/>
        <a:p>
          <a:pPr rtl="1"/>
          <a:endParaRPr lang="ar-SA"/>
        </a:p>
      </dgm:t>
    </dgm:pt>
    <dgm:pt modelId="{2A18AA0D-621C-4E59-81FC-B1B1E2FA7C8A}" type="pres">
      <dgm:prSet presAssocID="{B84857AA-F16D-4203-B04A-32038D66AD00}" presName="Name21" presStyleCnt="0"/>
      <dgm:spPr/>
    </dgm:pt>
    <dgm:pt modelId="{C010D70B-913F-42D8-9894-1DC3F5C3E83F}" type="pres">
      <dgm:prSet presAssocID="{B84857AA-F16D-4203-B04A-32038D66AD00}" presName="level2Shape" presStyleLbl="node3" presStyleIdx="2" presStyleCnt="6"/>
      <dgm:spPr/>
      <dgm:t>
        <a:bodyPr/>
        <a:lstStyle/>
        <a:p>
          <a:pPr rtl="1"/>
          <a:endParaRPr lang="ar-SA"/>
        </a:p>
      </dgm:t>
    </dgm:pt>
    <dgm:pt modelId="{ECC13F84-0255-423B-BCCB-3EA5003FF6EA}" type="pres">
      <dgm:prSet presAssocID="{B84857AA-F16D-4203-B04A-32038D66AD00}" presName="hierChild3" presStyleCnt="0"/>
      <dgm:spPr/>
    </dgm:pt>
    <dgm:pt modelId="{9BAE5030-9BBD-4398-BF89-B99F921C11CB}" type="pres">
      <dgm:prSet presAssocID="{4C1CC5AE-84B2-45D5-BA0D-33FB5A5A483B}" presName="Name19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15FC9CFA-91BB-45AE-AB8A-16F70D7857D3}" type="pres">
      <dgm:prSet presAssocID="{4E6A683B-7B40-49CB-B380-C54D68D3F5B3}" presName="Name21" presStyleCnt="0"/>
      <dgm:spPr/>
    </dgm:pt>
    <dgm:pt modelId="{9CCD468A-7555-48A8-A695-958ED162397D}" type="pres">
      <dgm:prSet presAssocID="{4E6A683B-7B40-49CB-B380-C54D68D3F5B3}" presName="level2Shape" presStyleLbl="node2" presStyleIdx="1" presStyleCnt="2" custScaleX="139555" custLinFactNeighborX="-3159" custLinFactNeighborY="-71772"/>
      <dgm:spPr/>
      <dgm:t>
        <a:bodyPr/>
        <a:lstStyle/>
        <a:p>
          <a:pPr rtl="1"/>
          <a:endParaRPr lang="ar-SA"/>
        </a:p>
      </dgm:t>
    </dgm:pt>
    <dgm:pt modelId="{A90C95D4-3481-4E4E-8B2E-E6FB29580263}" type="pres">
      <dgm:prSet presAssocID="{4E6A683B-7B40-49CB-B380-C54D68D3F5B3}" presName="hierChild3" presStyleCnt="0"/>
      <dgm:spPr/>
    </dgm:pt>
    <dgm:pt modelId="{DC7AB0CD-2F51-4F97-B90A-E1021B3668CA}" type="pres">
      <dgm:prSet presAssocID="{B724F789-DE93-4F67-AFAF-FBB38934AB56}" presName="Name19" presStyleLbl="parChTrans1D3" presStyleIdx="3" presStyleCnt="6"/>
      <dgm:spPr/>
      <dgm:t>
        <a:bodyPr/>
        <a:lstStyle/>
        <a:p>
          <a:pPr rtl="1"/>
          <a:endParaRPr lang="ar-SA"/>
        </a:p>
      </dgm:t>
    </dgm:pt>
    <dgm:pt modelId="{A99AD458-0C5C-4E72-AF1F-5324801E7941}" type="pres">
      <dgm:prSet presAssocID="{6FBE7D47-5937-4A62-8C21-BBFD9F69C0EE}" presName="Name21" presStyleCnt="0"/>
      <dgm:spPr/>
    </dgm:pt>
    <dgm:pt modelId="{22D14E48-8608-46F0-B2B5-F56A86D7375D}" type="pres">
      <dgm:prSet presAssocID="{6FBE7D47-5937-4A62-8C21-BBFD9F69C0EE}" presName="level2Shape" presStyleLbl="node3" presStyleIdx="3" presStyleCnt="6"/>
      <dgm:spPr/>
      <dgm:t>
        <a:bodyPr/>
        <a:lstStyle/>
        <a:p>
          <a:pPr rtl="1"/>
          <a:endParaRPr lang="ar-SA"/>
        </a:p>
      </dgm:t>
    </dgm:pt>
    <dgm:pt modelId="{689D0B84-B26A-4FC1-B02E-62994DE8BACE}" type="pres">
      <dgm:prSet presAssocID="{6FBE7D47-5937-4A62-8C21-BBFD9F69C0EE}" presName="hierChild3" presStyleCnt="0"/>
      <dgm:spPr/>
    </dgm:pt>
    <dgm:pt modelId="{F58E96CB-395D-420B-BC90-1DF5226CB64B}" type="pres">
      <dgm:prSet presAssocID="{BCAC958B-088F-4884-973D-3114FB391D8A}" presName="Name19" presStyleLbl="parChTrans1D3" presStyleIdx="4" presStyleCnt="6"/>
      <dgm:spPr/>
      <dgm:t>
        <a:bodyPr/>
        <a:lstStyle/>
        <a:p>
          <a:pPr rtl="1"/>
          <a:endParaRPr lang="ar-SA"/>
        </a:p>
      </dgm:t>
    </dgm:pt>
    <dgm:pt modelId="{FB55F11B-8C0B-49F4-A6A6-ED8D7E0B7484}" type="pres">
      <dgm:prSet presAssocID="{01404EB5-A5C0-4480-BB6B-F05EF46EB596}" presName="Name21" presStyleCnt="0"/>
      <dgm:spPr/>
    </dgm:pt>
    <dgm:pt modelId="{C951621A-2C24-426E-BA5E-AC319EC27BA4}" type="pres">
      <dgm:prSet presAssocID="{01404EB5-A5C0-4480-BB6B-F05EF46EB596}" presName="level2Shape" presStyleLbl="node3" presStyleIdx="4" presStyleCnt="6"/>
      <dgm:spPr/>
      <dgm:t>
        <a:bodyPr/>
        <a:lstStyle/>
        <a:p>
          <a:pPr rtl="1"/>
          <a:endParaRPr lang="ar-SA"/>
        </a:p>
      </dgm:t>
    </dgm:pt>
    <dgm:pt modelId="{E5EBD4FC-8D2F-4CDC-AB56-F701CE17923E}" type="pres">
      <dgm:prSet presAssocID="{01404EB5-A5C0-4480-BB6B-F05EF46EB596}" presName="hierChild3" presStyleCnt="0"/>
      <dgm:spPr/>
    </dgm:pt>
    <dgm:pt modelId="{BFFED0E4-CDE7-4B8A-B1DD-A9E99076EB8E}" type="pres">
      <dgm:prSet presAssocID="{C4B6A398-AF7F-41EB-878D-8BC79D00B70C}" presName="Name19" presStyleLbl="parChTrans1D3" presStyleIdx="5" presStyleCnt="6"/>
      <dgm:spPr/>
      <dgm:t>
        <a:bodyPr/>
        <a:lstStyle/>
        <a:p>
          <a:pPr rtl="1"/>
          <a:endParaRPr lang="ar-SA"/>
        </a:p>
      </dgm:t>
    </dgm:pt>
    <dgm:pt modelId="{D6E6D9E2-0D36-48D9-BE21-64895E449B9F}" type="pres">
      <dgm:prSet presAssocID="{DBFD6E25-6A87-421D-B211-547A575F9E14}" presName="Name21" presStyleCnt="0"/>
      <dgm:spPr/>
    </dgm:pt>
    <dgm:pt modelId="{A5845113-3851-4C98-BCB3-B1BC47A843F1}" type="pres">
      <dgm:prSet presAssocID="{DBFD6E25-6A87-421D-B211-547A575F9E14}" presName="level2Shape" presStyleLbl="node3" presStyleIdx="5" presStyleCnt="6"/>
      <dgm:spPr/>
      <dgm:t>
        <a:bodyPr/>
        <a:lstStyle/>
        <a:p>
          <a:pPr rtl="1"/>
          <a:endParaRPr lang="ar-SA"/>
        </a:p>
      </dgm:t>
    </dgm:pt>
    <dgm:pt modelId="{C11754F8-5296-49B6-90B1-EEB876824EDE}" type="pres">
      <dgm:prSet presAssocID="{DBFD6E25-6A87-421D-B211-547A575F9E14}" presName="hierChild3" presStyleCnt="0"/>
      <dgm:spPr/>
    </dgm:pt>
    <dgm:pt modelId="{575B624A-EE84-4342-982E-DA03B891A6E3}" type="pres">
      <dgm:prSet presAssocID="{FF5EADB6-3288-46CB-8040-C5983CA70299}" presName="bgShapesFlow" presStyleCnt="0"/>
      <dgm:spPr/>
    </dgm:pt>
  </dgm:ptLst>
  <dgm:cxnLst>
    <dgm:cxn modelId="{D2E2391C-224A-4614-B3D0-AE9D14E194B9}" type="presOf" srcId="{6FBE7D47-5937-4A62-8C21-BBFD9F69C0EE}" destId="{22D14E48-8608-46F0-B2B5-F56A86D7375D}" srcOrd="0" destOrd="0" presId="urn:microsoft.com/office/officeart/2005/8/layout/hierarchy6"/>
    <dgm:cxn modelId="{74095211-11AB-47EE-AFC1-A8EC20C7E842}" type="presOf" srcId="{2F32AF1B-8291-44B3-B9FA-645102B19828}" destId="{6993D775-5784-4000-824C-D64C3D276C66}" srcOrd="0" destOrd="0" presId="urn:microsoft.com/office/officeart/2005/8/layout/hierarchy6"/>
    <dgm:cxn modelId="{32943BA0-9A49-4455-B56A-E6D649EB537E}" srcId="{2E3F773D-D016-4FCC-92FA-A9F398F4A84E}" destId="{B84857AA-F16D-4203-B04A-32038D66AD00}" srcOrd="2" destOrd="0" parTransId="{2F32AF1B-8291-44B3-B9FA-645102B19828}" sibTransId="{BD0B7472-4B6B-4AAF-8AE1-2334FF662396}"/>
    <dgm:cxn modelId="{1170AB45-0BA5-4E1C-BA5B-A12104D1771F}" srcId="{E0C98153-110F-4A37-B3A9-D493885C538F}" destId="{2E3F773D-D016-4FCC-92FA-A9F398F4A84E}" srcOrd="0" destOrd="0" parTransId="{5C5DF2CB-90E8-4893-ABFB-BD34AA6BA3AA}" sibTransId="{ABA848EC-C643-4964-88A3-AFD31F05F06C}"/>
    <dgm:cxn modelId="{5D6ECA9E-512B-4850-829F-CA1EC2A3C477}" type="presOf" srcId="{4E6A683B-7B40-49CB-B380-C54D68D3F5B3}" destId="{9CCD468A-7555-48A8-A695-958ED162397D}" srcOrd="0" destOrd="0" presId="urn:microsoft.com/office/officeart/2005/8/layout/hierarchy6"/>
    <dgm:cxn modelId="{C1A3C680-7B6E-4FDA-8841-8059E6EFDFB0}" srcId="{4E6A683B-7B40-49CB-B380-C54D68D3F5B3}" destId="{01404EB5-A5C0-4480-BB6B-F05EF46EB596}" srcOrd="1" destOrd="0" parTransId="{BCAC958B-088F-4884-973D-3114FB391D8A}" sibTransId="{57B9D2FE-37F0-4D80-BD20-1B80BB93A43A}"/>
    <dgm:cxn modelId="{BFDCDEF8-E1EC-4061-9C04-4BBE4538A1B7}" srcId="{FF5EADB6-3288-46CB-8040-C5983CA70299}" destId="{E0C98153-110F-4A37-B3A9-D493885C538F}" srcOrd="0" destOrd="0" parTransId="{F17522C8-E53D-4E0E-AF92-77DD3D99A283}" sibTransId="{B04D08A0-B4AB-44B2-ADC6-44451246B286}"/>
    <dgm:cxn modelId="{31952DC5-10DF-4EDA-8D0B-77F603D5D600}" type="presOf" srcId="{FF5EADB6-3288-46CB-8040-C5983CA70299}" destId="{87CC4945-465F-488D-9D5C-51C189AC60AB}" srcOrd="0" destOrd="0" presId="urn:microsoft.com/office/officeart/2005/8/layout/hierarchy6"/>
    <dgm:cxn modelId="{EF5F39FE-F52B-4CA3-8E85-0A37AF57FAC4}" type="presOf" srcId="{AA34856D-1B1F-4211-BDB5-69DFC13D4433}" destId="{C1A049D5-41BF-46DD-9120-8C8D59A3C057}" srcOrd="0" destOrd="0" presId="urn:microsoft.com/office/officeart/2005/8/layout/hierarchy6"/>
    <dgm:cxn modelId="{FF776659-4C6B-45C9-9D5E-D951BC41A00C}" type="presOf" srcId="{4C1CC5AE-84B2-45D5-BA0D-33FB5A5A483B}" destId="{9BAE5030-9BBD-4398-BF89-B99F921C11CB}" srcOrd="0" destOrd="0" presId="urn:microsoft.com/office/officeart/2005/8/layout/hierarchy6"/>
    <dgm:cxn modelId="{3E6CA2DA-23DC-4091-A9F1-7099091F2B2E}" type="presOf" srcId="{C4B6A398-AF7F-41EB-878D-8BC79D00B70C}" destId="{BFFED0E4-CDE7-4B8A-B1DD-A9E99076EB8E}" srcOrd="0" destOrd="0" presId="urn:microsoft.com/office/officeart/2005/8/layout/hierarchy6"/>
    <dgm:cxn modelId="{C8468E92-3FAE-4C60-9F02-562F81275868}" type="presOf" srcId="{01404EB5-A5C0-4480-BB6B-F05EF46EB596}" destId="{C951621A-2C24-426E-BA5E-AC319EC27BA4}" srcOrd="0" destOrd="0" presId="urn:microsoft.com/office/officeart/2005/8/layout/hierarchy6"/>
    <dgm:cxn modelId="{EC24AD18-1467-4487-BC9B-8827A93B8330}" type="presOf" srcId="{BCAC958B-088F-4884-973D-3114FB391D8A}" destId="{F58E96CB-395D-420B-BC90-1DF5226CB64B}" srcOrd="0" destOrd="0" presId="urn:microsoft.com/office/officeart/2005/8/layout/hierarchy6"/>
    <dgm:cxn modelId="{FFEFEE8B-EA5C-4D78-8137-CBD947CD81A2}" type="presOf" srcId="{3EF3EED1-C7F0-4803-92DC-0CB2ECB3A56D}" destId="{5994A26A-3B14-4D08-BC00-79D6DD1AB54A}" srcOrd="0" destOrd="0" presId="urn:microsoft.com/office/officeart/2005/8/layout/hierarchy6"/>
    <dgm:cxn modelId="{D667E031-D409-4B93-B0F1-3D1383E30875}" srcId="{E0C98153-110F-4A37-B3A9-D493885C538F}" destId="{4E6A683B-7B40-49CB-B380-C54D68D3F5B3}" srcOrd="1" destOrd="0" parTransId="{4C1CC5AE-84B2-45D5-BA0D-33FB5A5A483B}" sibTransId="{1386F8CC-147F-4CFE-A01D-74B67A08B2BE}"/>
    <dgm:cxn modelId="{37EFF7CF-B156-4A32-A764-9300CCF01A21}" srcId="{4E6A683B-7B40-49CB-B380-C54D68D3F5B3}" destId="{6FBE7D47-5937-4A62-8C21-BBFD9F69C0EE}" srcOrd="0" destOrd="0" parTransId="{B724F789-DE93-4F67-AFAF-FBB38934AB56}" sibTransId="{D3929F9F-A845-47EC-AEE6-74EC6BC37E27}"/>
    <dgm:cxn modelId="{647DD2AC-9DA0-48FD-9BDC-5EE01360D83D}" type="presOf" srcId="{5C5DF2CB-90E8-4893-ABFB-BD34AA6BA3AA}" destId="{5B0D1F5F-8E4C-454D-947F-BE61820D815A}" srcOrd="0" destOrd="0" presId="urn:microsoft.com/office/officeart/2005/8/layout/hierarchy6"/>
    <dgm:cxn modelId="{76DD1A99-C54B-48F2-8DDF-AE9F89A63AF7}" srcId="{2E3F773D-D016-4FCC-92FA-A9F398F4A84E}" destId="{A52DE6E3-9535-4106-B9E6-BCAF80AED7FE}" srcOrd="1" destOrd="0" parTransId="{AA34856D-1B1F-4211-BDB5-69DFC13D4433}" sibTransId="{526F06D4-E80D-47F9-BF45-CA745F637D7D}"/>
    <dgm:cxn modelId="{ABAD1547-28BD-410C-8E18-94965E135118}" type="presOf" srcId="{B724F789-DE93-4F67-AFAF-FBB38934AB56}" destId="{DC7AB0CD-2F51-4F97-B90A-E1021B3668CA}" srcOrd="0" destOrd="0" presId="urn:microsoft.com/office/officeart/2005/8/layout/hierarchy6"/>
    <dgm:cxn modelId="{A4B63163-6001-4DDB-B0DE-6BC1E853C7E4}" type="presOf" srcId="{B84857AA-F16D-4203-B04A-32038D66AD00}" destId="{C010D70B-913F-42D8-9894-1DC3F5C3E83F}" srcOrd="0" destOrd="0" presId="urn:microsoft.com/office/officeart/2005/8/layout/hierarchy6"/>
    <dgm:cxn modelId="{0A3E27F4-EF01-434E-BE3E-22E27358558B}" type="presOf" srcId="{674BB59F-9B09-4D0F-A20A-01E49051FD95}" destId="{E63F5300-EE07-4879-A5AA-CF57B05D5292}" srcOrd="0" destOrd="0" presId="urn:microsoft.com/office/officeart/2005/8/layout/hierarchy6"/>
    <dgm:cxn modelId="{3A24C106-C38D-4B30-B23A-E7C99AB5E651}" type="presOf" srcId="{2E3F773D-D016-4FCC-92FA-A9F398F4A84E}" destId="{BD040A24-13EE-4342-985C-6B85BE4F419B}" srcOrd="0" destOrd="0" presId="urn:microsoft.com/office/officeart/2005/8/layout/hierarchy6"/>
    <dgm:cxn modelId="{856D6C9E-B0DB-4D10-9E01-93BA981323E6}" srcId="{2E3F773D-D016-4FCC-92FA-A9F398F4A84E}" destId="{3EF3EED1-C7F0-4803-92DC-0CB2ECB3A56D}" srcOrd="0" destOrd="0" parTransId="{674BB59F-9B09-4D0F-A20A-01E49051FD95}" sibTransId="{057577F6-3554-4894-87BF-F14FC6A0C504}"/>
    <dgm:cxn modelId="{3C2727BC-07A5-49E3-B0F6-E4B735C0B477}" type="presOf" srcId="{A52DE6E3-9535-4106-B9E6-BCAF80AED7FE}" destId="{C2473758-4FD7-4AA6-AE7E-5FEF501B65EF}" srcOrd="0" destOrd="0" presId="urn:microsoft.com/office/officeart/2005/8/layout/hierarchy6"/>
    <dgm:cxn modelId="{719A5E54-508F-4337-8A66-A9AFAF7D149B}" type="presOf" srcId="{E0C98153-110F-4A37-B3A9-D493885C538F}" destId="{60BE7235-C486-48F4-8396-61DD0D2C5B04}" srcOrd="0" destOrd="0" presId="urn:microsoft.com/office/officeart/2005/8/layout/hierarchy6"/>
    <dgm:cxn modelId="{92D8EA83-EDD4-48D4-A2C0-F79D1A69BD5A}" srcId="{4E6A683B-7B40-49CB-B380-C54D68D3F5B3}" destId="{DBFD6E25-6A87-421D-B211-547A575F9E14}" srcOrd="2" destOrd="0" parTransId="{C4B6A398-AF7F-41EB-878D-8BC79D00B70C}" sibTransId="{50A78D36-5AD7-480E-92CA-ADE403E9420D}"/>
    <dgm:cxn modelId="{1FD1AEF4-A5B4-458C-8EE1-1081D5CA3C0A}" type="presOf" srcId="{DBFD6E25-6A87-421D-B211-547A575F9E14}" destId="{A5845113-3851-4C98-BCB3-B1BC47A843F1}" srcOrd="0" destOrd="0" presId="urn:microsoft.com/office/officeart/2005/8/layout/hierarchy6"/>
    <dgm:cxn modelId="{20CA189C-FFAD-499A-A000-310AFD5C7ACF}" type="presParOf" srcId="{87CC4945-465F-488D-9D5C-51C189AC60AB}" destId="{A40B7FF9-0E28-4B60-A192-FEF3AD1D16C8}" srcOrd="0" destOrd="0" presId="urn:microsoft.com/office/officeart/2005/8/layout/hierarchy6"/>
    <dgm:cxn modelId="{D3A25662-B773-4415-B6FE-EFC713536474}" type="presParOf" srcId="{A40B7FF9-0E28-4B60-A192-FEF3AD1D16C8}" destId="{B689A97E-F447-42A5-ADF4-E25E5BB785B6}" srcOrd="0" destOrd="0" presId="urn:microsoft.com/office/officeart/2005/8/layout/hierarchy6"/>
    <dgm:cxn modelId="{5DC03294-3344-4E4D-8EC9-A4D04FF0E604}" type="presParOf" srcId="{B689A97E-F447-42A5-ADF4-E25E5BB785B6}" destId="{3524DB58-CBED-4AED-9A58-F020816AE098}" srcOrd="0" destOrd="0" presId="urn:microsoft.com/office/officeart/2005/8/layout/hierarchy6"/>
    <dgm:cxn modelId="{4C407E38-DFDA-44AD-995A-94E3145575E9}" type="presParOf" srcId="{3524DB58-CBED-4AED-9A58-F020816AE098}" destId="{60BE7235-C486-48F4-8396-61DD0D2C5B04}" srcOrd="0" destOrd="0" presId="urn:microsoft.com/office/officeart/2005/8/layout/hierarchy6"/>
    <dgm:cxn modelId="{6C9D822D-CB5D-46C8-B44D-06F2F4495F49}" type="presParOf" srcId="{3524DB58-CBED-4AED-9A58-F020816AE098}" destId="{E20376D6-2CCD-4810-82C2-87EA5986B833}" srcOrd="1" destOrd="0" presId="urn:microsoft.com/office/officeart/2005/8/layout/hierarchy6"/>
    <dgm:cxn modelId="{A0479C71-05C4-45D1-A115-2D81FE4D66CC}" type="presParOf" srcId="{E20376D6-2CCD-4810-82C2-87EA5986B833}" destId="{5B0D1F5F-8E4C-454D-947F-BE61820D815A}" srcOrd="0" destOrd="0" presId="urn:microsoft.com/office/officeart/2005/8/layout/hierarchy6"/>
    <dgm:cxn modelId="{90486A02-C7FB-4F97-9099-A8E2A2CDF57D}" type="presParOf" srcId="{E20376D6-2CCD-4810-82C2-87EA5986B833}" destId="{AF34B37D-C2C2-4FA3-9147-CCD54702FAB2}" srcOrd="1" destOrd="0" presId="urn:microsoft.com/office/officeart/2005/8/layout/hierarchy6"/>
    <dgm:cxn modelId="{4F20D1BF-657A-472A-A7C4-307675D62391}" type="presParOf" srcId="{AF34B37D-C2C2-4FA3-9147-CCD54702FAB2}" destId="{BD040A24-13EE-4342-985C-6B85BE4F419B}" srcOrd="0" destOrd="0" presId="urn:microsoft.com/office/officeart/2005/8/layout/hierarchy6"/>
    <dgm:cxn modelId="{6C853FE3-F454-416B-92E6-8117A3C22E6E}" type="presParOf" srcId="{AF34B37D-C2C2-4FA3-9147-CCD54702FAB2}" destId="{E52BAEB6-752F-422B-84CC-7CF0D6615FDD}" srcOrd="1" destOrd="0" presId="urn:microsoft.com/office/officeart/2005/8/layout/hierarchy6"/>
    <dgm:cxn modelId="{29F9EC41-D4A9-44FC-8AD3-6AD2C684480F}" type="presParOf" srcId="{E52BAEB6-752F-422B-84CC-7CF0D6615FDD}" destId="{E63F5300-EE07-4879-A5AA-CF57B05D5292}" srcOrd="0" destOrd="0" presId="urn:microsoft.com/office/officeart/2005/8/layout/hierarchy6"/>
    <dgm:cxn modelId="{FA30E160-31DC-4D2E-ADCB-EF7631DDB167}" type="presParOf" srcId="{E52BAEB6-752F-422B-84CC-7CF0D6615FDD}" destId="{9FE61914-F4F9-401E-9D42-CC6601D7E01F}" srcOrd="1" destOrd="0" presId="urn:microsoft.com/office/officeart/2005/8/layout/hierarchy6"/>
    <dgm:cxn modelId="{F8944322-B438-4AED-8EF9-14F81A45BE69}" type="presParOf" srcId="{9FE61914-F4F9-401E-9D42-CC6601D7E01F}" destId="{5994A26A-3B14-4D08-BC00-79D6DD1AB54A}" srcOrd="0" destOrd="0" presId="urn:microsoft.com/office/officeart/2005/8/layout/hierarchy6"/>
    <dgm:cxn modelId="{6EE5C133-F3C9-4807-8A94-1C1DF7B8F996}" type="presParOf" srcId="{9FE61914-F4F9-401E-9D42-CC6601D7E01F}" destId="{5C30534B-66D7-4991-B533-14B81BE9AA36}" srcOrd="1" destOrd="0" presId="urn:microsoft.com/office/officeart/2005/8/layout/hierarchy6"/>
    <dgm:cxn modelId="{6E4FA6DA-6CD7-4908-9CAA-598850FC2BB5}" type="presParOf" srcId="{E52BAEB6-752F-422B-84CC-7CF0D6615FDD}" destId="{C1A049D5-41BF-46DD-9120-8C8D59A3C057}" srcOrd="2" destOrd="0" presId="urn:microsoft.com/office/officeart/2005/8/layout/hierarchy6"/>
    <dgm:cxn modelId="{C51A1A23-9E46-41F9-93E7-24E73FF93E5E}" type="presParOf" srcId="{E52BAEB6-752F-422B-84CC-7CF0D6615FDD}" destId="{F234A876-A6FA-4240-89B4-88A14844476D}" srcOrd="3" destOrd="0" presId="urn:microsoft.com/office/officeart/2005/8/layout/hierarchy6"/>
    <dgm:cxn modelId="{C7DFD4BA-49A2-472E-86F8-5B1B09551430}" type="presParOf" srcId="{F234A876-A6FA-4240-89B4-88A14844476D}" destId="{C2473758-4FD7-4AA6-AE7E-5FEF501B65EF}" srcOrd="0" destOrd="0" presId="urn:microsoft.com/office/officeart/2005/8/layout/hierarchy6"/>
    <dgm:cxn modelId="{3DC4EE1F-ACC9-443A-966F-F461FDF8DBFD}" type="presParOf" srcId="{F234A876-A6FA-4240-89B4-88A14844476D}" destId="{BC71F05F-21E2-463D-9587-7F37E5514CBE}" srcOrd="1" destOrd="0" presId="urn:microsoft.com/office/officeart/2005/8/layout/hierarchy6"/>
    <dgm:cxn modelId="{E7588732-E203-4A72-B765-07B5A5D5BD13}" type="presParOf" srcId="{E52BAEB6-752F-422B-84CC-7CF0D6615FDD}" destId="{6993D775-5784-4000-824C-D64C3D276C66}" srcOrd="4" destOrd="0" presId="urn:microsoft.com/office/officeart/2005/8/layout/hierarchy6"/>
    <dgm:cxn modelId="{5B45E7DE-5ED3-40B5-B7D0-2AE84A799182}" type="presParOf" srcId="{E52BAEB6-752F-422B-84CC-7CF0D6615FDD}" destId="{2A18AA0D-621C-4E59-81FC-B1B1E2FA7C8A}" srcOrd="5" destOrd="0" presId="urn:microsoft.com/office/officeart/2005/8/layout/hierarchy6"/>
    <dgm:cxn modelId="{8A42A8C8-14AB-49D2-9D60-4122787D17F5}" type="presParOf" srcId="{2A18AA0D-621C-4E59-81FC-B1B1E2FA7C8A}" destId="{C010D70B-913F-42D8-9894-1DC3F5C3E83F}" srcOrd="0" destOrd="0" presId="urn:microsoft.com/office/officeart/2005/8/layout/hierarchy6"/>
    <dgm:cxn modelId="{DB7F3234-97D3-4D94-9572-687EBE7DB408}" type="presParOf" srcId="{2A18AA0D-621C-4E59-81FC-B1B1E2FA7C8A}" destId="{ECC13F84-0255-423B-BCCB-3EA5003FF6EA}" srcOrd="1" destOrd="0" presId="urn:microsoft.com/office/officeart/2005/8/layout/hierarchy6"/>
    <dgm:cxn modelId="{0C783B7A-C017-41ED-AF76-F013C7CDA284}" type="presParOf" srcId="{E20376D6-2CCD-4810-82C2-87EA5986B833}" destId="{9BAE5030-9BBD-4398-BF89-B99F921C11CB}" srcOrd="2" destOrd="0" presId="urn:microsoft.com/office/officeart/2005/8/layout/hierarchy6"/>
    <dgm:cxn modelId="{4C6D0CF0-B285-4D02-BF69-C44A686072D3}" type="presParOf" srcId="{E20376D6-2CCD-4810-82C2-87EA5986B833}" destId="{15FC9CFA-91BB-45AE-AB8A-16F70D7857D3}" srcOrd="3" destOrd="0" presId="urn:microsoft.com/office/officeart/2005/8/layout/hierarchy6"/>
    <dgm:cxn modelId="{A38C9998-D0D4-49CA-9B95-C521DF56418D}" type="presParOf" srcId="{15FC9CFA-91BB-45AE-AB8A-16F70D7857D3}" destId="{9CCD468A-7555-48A8-A695-958ED162397D}" srcOrd="0" destOrd="0" presId="urn:microsoft.com/office/officeart/2005/8/layout/hierarchy6"/>
    <dgm:cxn modelId="{BC7FDCF0-59BE-4697-B9C7-6A3B903119A0}" type="presParOf" srcId="{15FC9CFA-91BB-45AE-AB8A-16F70D7857D3}" destId="{A90C95D4-3481-4E4E-8B2E-E6FB29580263}" srcOrd="1" destOrd="0" presId="urn:microsoft.com/office/officeart/2005/8/layout/hierarchy6"/>
    <dgm:cxn modelId="{87E3B27F-91E7-46FC-8A9E-E9708C4CE559}" type="presParOf" srcId="{A90C95D4-3481-4E4E-8B2E-E6FB29580263}" destId="{DC7AB0CD-2F51-4F97-B90A-E1021B3668CA}" srcOrd="0" destOrd="0" presId="urn:microsoft.com/office/officeart/2005/8/layout/hierarchy6"/>
    <dgm:cxn modelId="{FC939A27-2662-4788-8148-F5D99CE31395}" type="presParOf" srcId="{A90C95D4-3481-4E4E-8B2E-E6FB29580263}" destId="{A99AD458-0C5C-4E72-AF1F-5324801E7941}" srcOrd="1" destOrd="0" presId="urn:microsoft.com/office/officeart/2005/8/layout/hierarchy6"/>
    <dgm:cxn modelId="{AFCB1C45-C354-4E14-BC1E-67AA075354D3}" type="presParOf" srcId="{A99AD458-0C5C-4E72-AF1F-5324801E7941}" destId="{22D14E48-8608-46F0-B2B5-F56A86D7375D}" srcOrd="0" destOrd="0" presId="urn:microsoft.com/office/officeart/2005/8/layout/hierarchy6"/>
    <dgm:cxn modelId="{4D653E88-8BDE-4DB7-9A8C-5C23A785B65E}" type="presParOf" srcId="{A99AD458-0C5C-4E72-AF1F-5324801E7941}" destId="{689D0B84-B26A-4FC1-B02E-62994DE8BACE}" srcOrd="1" destOrd="0" presId="urn:microsoft.com/office/officeart/2005/8/layout/hierarchy6"/>
    <dgm:cxn modelId="{DE6BBE16-3D4F-43E1-AEC1-92F1F259875D}" type="presParOf" srcId="{A90C95D4-3481-4E4E-8B2E-E6FB29580263}" destId="{F58E96CB-395D-420B-BC90-1DF5226CB64B}" srcOrd="2" destOrd="0" presId="urn:microsoft.com/office/officeart/2005/8/layout/hierarchy6"/>
    <dgm:cxn modelId="{AAC7F319-49D4-47B3-BD00-C3C8435A3C90}" type="presParOf" srcId="{A90C95D4-3481-4E4E-8B2E-E6FB29580263}" destId="{FB55F11B-8C0B-49F4-A6A6-ED8D7E0B7484}" srcOrd="3" destOrd="0" presId="urn:microsoft.com/office/officeart/2005/8/layout/hierarchy6"/>
    <dgm:cxn modelId="{53B29F69-6623-41F6-9BAD-10579F583277}" type="presParOf" srcId="{FB55F11B-8C0B-49F4-A6A6-ED8D7E0B7484}" destId="{C951621A-2C24-426E-BA5E-AC319EC27BA4}" srcOrd="0" destOrd="0" presId="urn:microsoft.com/office/officeart/2005/8/layout/hierarchy6"/>
    <dgm:cxn modelId="{4DB1F95D-C73B-478D-86D0-75A592E87A0C}" type="presParOf" srcId="{FB55F11B-8C0B-49F4-A6A6-ED8D7E0B7484}" destId="{E5EBD4FC-8D2F-4CDC-AB56-F701CE17923E}" srcOrd="1" destOrd="0" presId="urn:microsoft.com/office/officeart/2005/8/layout/hierarchy6"/>
    <dgm:cxn modelId="{4EBFB342-6C93-4134-B8E3-AA16FB9AA3F2}" type="presParOf" srcId="{A90C95D4-3481-4E4E-8B2E-E6FB29580263}" destId="{BFFED0E4-CDE7-4B8A-B1DD-A9E99076EB8E}" srcOrd="4" destOrd="0" presId="urn:microsoft.com/office/officeart/2005/8/layout/hierarchy6"/>
    <dgm:cxn modelId="{17CA306C-4AD8-48CC-B7A9-A1598E23F4D8}" type="presParOf" srcId="{A90C95D4-3481-4E4E-8B2E-E6FB29580263}" destId="{D6E6D9E2-0D36-48D9-BE21-64895E449B9F}" srcOrd="5" destOrd="0" presId="urn:microsoft.com/office/officeart/2005/8/layout/hierarchy6"/>
    <dgm:cxn modelId="{334793F9-FC9F-48B3-9C4A-45D3B0A319E3}" type="presParOf" srcId="{D6E6D9E2-0D36-48D9-BE21-64895E449B9F}" destId="{A5845113-3851-4C98-BCB3-B1BC47A843F1}" srcOrd="0" destOrd="0" presId="urn:microsoft.com/office/officeart/2005/8/layout/hierarchy6"/>
    <dgm:cxn modelId="{77C05AA0-61A6-459E-8F79-C77AFEDD60EC}" type="presParOf" srcId="{D6E6D9E2-0D36-48D9-BE21-64895E449B9F}" destId="{C11754F8-5296-49B6-90B1-EEB876824EDE}" srcOrd="1" destOrd="0" presId="urn:microsoft.com/office/officeart/2005/8/layout/hierarchy6"/>
    <dgm:cxn modelId="{A0648D3E-CF25-404C-B972-D8FEB90E549F}" type="presParOf" srcId="{87CC4945-465F-488D-9D5C-51C189AC60AB}" destId="{575B624A-EE84-4342-982E-DA03B891A6E3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E7235-C486-48F4-8396-61DD0D2C5B04}">
      <dsp:nvSpPr>
        <dsp:cNvPr id="0" name=""/>
        <dsp:cNvSpPr/>
      </dsp:nvSpPr>
      <dsp:spPr>
        <a:xfrm>
          <a:off x="3393310" y="0"/>
          <a:ext cx="1527323" cy="755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Computer 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Software</a:t>
          </a:r>
          <a:endParaRPr lang="ar-SA" sz="2000" kern="1200" dirty="0"/>
        </a:p>
      </dsp:txBody>
      <dsp:txXfrm>
        <a:off x="3415437" y="22127"/>
        <a:ext cx="1483069" cy="711216"/>
      </dsp:txXfrm>
    </dsp:sp>
    <dsp:sp modelId="{5B0D1F5F-8E4C-454D-947F-BE61820D815A}">
      <dsp:nvSpPr>
        <dsp:cNvPr id="0" name=""/>
        <dsp:cNvSpPr/>
      </dsp:nvSpPr>
      <dsp:spPr>
        <a:xfrm>
          <a:off x="2066804" y="755470"/>
          <a:ext cx="2090167" cy="673290"/>
        </a:xfrm>
        <a:custGeom>
          <a:avLst/>
          <a:gdLst/>
          <a:ahLst/>
          <a:cxnLst/>
          <a:rect l="0" t="0" r="0" b="0"/>
          <a:pathLst>
            <a:path>
              <a:moveTo>
                <a:pt x="2090167" y="0"/>
              </a:moveTo>
              <a:lnTo>
                <a:pt x="2090167" y="336645"/>
              </a:lnTo>
              <a:lnTo>
                <a:pt x="0" y="336645"/>
              </a:lnTo>
              <a:lnTo>
                <a:pt x="0" y="6732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040A24-13EE-4342-985C-6B85BE4F419B}">
      <dsp:nvSpPr>
        <dsp:cNvPr id="0" name=""/>
        <dsp:cNvSpPr/>
      </dsp:nvSpPr>
      <dsp:spPr>
        <a:xfrm>
          <a:off x="1204650" y="1428761"/>
          <a:ext cx="1724309" cy="755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Application </a:t>
          </a:r>
        </a:p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Software</a:t>
          </a:r>
          <a:endParaRPr lang="ar-SA" sz="1800" kern="1200" dirty="0"/>
        </a:p>
      </dsp:txBody>
      <dsp:txXfrm>
        <a:off x="1226777" y="1450888"/>
        <a:ext cx="1680055" cy="711216"/>
      </dsp:txXfrm>
    </dsp:sp>
    <dsp:sp modelId="{E63F5300-EE07-4879-A5AA-CF57B05D5292}">
      <dsp:nvSpPr>
        <dsp:cNvPr id="0" name=""/>
        <dsp:cNvSpPr/>
      </dsp:nvSpPr>
      <dsp:spPr>
        <a:xfrm>
          <a:off x="567640" y="2184232"/>
          <a:ext cx="1499163" cy="844404"/>
        </a:xfrm>
        <a:custGeom>
          <a:avLst/>
          <a:gdLst/>
          <a:ahLst/>
          <a:cxnLst/>
          <a:rect l="0" t="0" r="0" b="0"/>
          <a:pathLst>
            <a:path>
              <a:moveTo>
                <a:pt x="1499163" y="0"/>
              </a:moveTo>
              <a:lnTo>
                <a:pt x="1499163" y="422202"/>
              </a:lnTo>
              <a:lnTo>
                <a:pt x="0" y="422202"/>
              </a:lnTo>
              <a:lnTo>
                <a:pt x="0" y="8444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94A26A-3B14-4D08-BC00-79D6DD1AB54A}">
      <dsp:nvSpPr>
        <dsp:cNvPr id="0" name=""/>
        <dsp:cNvSpPr/>
      </dsp:nvSpPr>
      <dsp:spPr>
        <a:xfrm>
          <a:off x="1037" y="3028637"/>
          <a:ext cx="1133206" cy="755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 MS-Office </a:t>
          </a:r>
          <a:endParaRPr lang="ar-SA" sz="1300" b="1" kern="1200" dirty="0"/>
        </a:p>
      </dsp:txBody>
      <dsp:txXfrm>
        <a:off x="23164" y="3050764"/>
        <a:ext cx="1088952" cy="711216"/>
      </dsp:txXfrm>
    </dsp:sp>
    <dsp:sp modelId="{C1A049D5-41BF-46DD-9120-8C8D59A3C057}">
      <dsp:nvSpPr>
        <dsp:cNvPr id="0" name=""/>
        <dsp:cNvSpPr/>
      </dsp:nvSpPr>
      <dsp:spPr>
        <a:xfrm>
          <a:off x="1995088" y="2184232"/>
          <a:ext cx="91440" cy="844404"/>
        </a:xfrm>
        <a:custGeom>
          <a:avLst/>
          <a:gdLst/>
          <a:ahLst/>
          <a:cxnLst/>
          <a:rect l="0" t="0" r="0" b="0"/>
          <a:pathLst>
            <a:path>
              <a:moveTo>
                <a:pt x="71715" y="0"/>
              </a:moveTo>
              <a:lnTo>
                <a:pt x="71715" y="422202"/>
              </a:lnTo>
              <a:lnTo>
                <a:pt x="45720" y="422202"/>
              </a:lnTo>
              <a:lnTo>
                <a:pt x="45720" y="8444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473758-4FD7-4AA6-AE7E-5FEF501B65EF}">
      <dsp:nvSpPr>
        <dsp:cNvPr id="0" name=""/>
        <dsp:cNvSpPr/>
      </dsp:nvSpPr>
      <dsp:spPr>
        <a:xfrm>
          <a:off x="1474205" y="3028637"/>
          <a:ext cx="1133206" cy="755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AutoCAD </a:t>
          </a:r>
          <a:endParaRPr lang="ar-SA" sz="1300" b="1" kern="1200" dirty="0"/>
        </a:p>
      </dsp:txBody>
      <dsp:txXfrm>
        <a:off x="1496332" y="3050764"/>
        <a:ext cx="1088952" cy="711216"/>
      </dsp:txXfrm>
    </dsp:sp>
    <dsp:sp modelId="{6993D775-5784-4000-824C-D64C3D276C66}">
      <dsp:nvSpPr>
        <dsp:cNvPr id="0" name=""/>
        <dsp:cNvSpPr/>
      </dsp:nvSpPr>
      <dsp:spPr>
        <a:xfrm>
          <a:off x="2066804" y="2184232"/>
          <a:ext cx="1447172" cy="8444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202"/>
              </a:lnTo>
              <a:lnTo>
                <a:pt x="1447172" y="422202"/>
              </a:lnTo>
              <a:lnTo>
                <a:pt x="1447172" y="8444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10D70B-913F-42D8-9894-1DC3F5C3E83F}">
      <dsp:nvSpPr>
        <dsp:cNvPr id="0" name=""/>
        <dsp:cNvSpPr/>
      </dsp:nvSpPr>
      <dsp:spPr>
        <a:xfrm>
          <a:off x="2947373" y="3028637"/>
          <a:ext cx="1133206" cy="755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Adobe Photoshop</a:t>
          </a:r>
          <a:r>
            <a:rPr lang="ar-SA" sz="1300" b="1" kern="1200" dirty="0" smtClean="0"/>
            <a:t> </a:t>
          </a:r>
          <a:endParaRPr lang="ar-SA" sz="1300" b="1" kern="1200" dirty="0"/>
        </a:p>
      </dsp:txBody>
      <dsp:txXfrm>
        <a:off x="2969500" y="3050764"/>
        <a:ext cx="1088952" cy="711216"/>
      </dsp:txXfrm>
    </dsp:sp>
    <dsp:sp modelId="{9BAE5030-9BBD-4398-BF89-B99F921C11CB}">
      <dsp:nvSpPr>
        <dsp:cNvPr id="0" name=""/>
        <dsp:cNvSpPr/>
      </dsp:nvSpPr>
      <dsp:spPr>
        <a:xfrm>
          <a:off x="4156972" y="755470"/>
          <a:ext cx="2267542" cy="673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645"/>
              </a:lnTo>
              <a:lnTo>
                <a:pt x="2267542" y="336645"/>
              </a:lnTo>
              <a:lnTo>
                <a:pt x="2267542" y="6732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CD468A-7555-48A8-A695-958ED162397D}">
      <dsp:nvSpPr>
        <dsp:cNvPr id="0" name=""/>
        <dsp:cNvSpPr/>
      </dsp:nvSpPr>
      <dsp:spPr>
        <a:xfrm>
          <a:off x="5633792" y="1428761"/>
          <a:ext cx="1581445" cy="755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System 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Software</a:t>
          </a:r>
          <a:endParaRPr lang="ar-SA" sz="2000" kern="1200" dirty="0"/>
        </a:p>
      </dsp:txBody>
      <dsp:txXfrm>
        <a:off x="5655919" y="1450888"/>
        <a:ext cx="1537191" cy="711216"/>
      </dsp:txXfrm>
    </dsp:sp>
    <dsp:sp modelId="{DC7AB0CD-2F51-4F97-B90A-E1021B3668CA}">
      <dsp:nvSpPr>
        <dsp:cNvPr id="0" name=""/>
        <dsp:cNvSpPr/>
      </dsp:nvSpPr>
      <dsp:spPr>
        <a:xfrm>
          <a:off x="4987145" y="2184232"/>
          <a:ext cx="1437370" cy="844404"/>
        </a:xfrm>
        <a:custGeom>
          <a:avLst/>
          <a:gdLst/>
          <a:ahLst/>
          <a:cxnLst/>
          <a:rect l="0" t="0" r="0" b="0"/>
          <a:pathLst>
            <a:path>
              <a:moveTo>
                <a:pt x="1437370" y="0"/>
              </a:moveTo>
              <a:lnTo>
                <a:pt x="1437370" y="422202"/>
              </a:lnTo>
              <a:lnTo>
                <a:pt x="0" y="422202"/>
              </a:lnTo>
              <a:lnTo>
                <a:pt x="0" y="8444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D14E48-8608-46F0-B2B5-F56A86D7375D}">
      <dsp:nvSpPr>
        <dsp:cNvPr id="0" name=""/>
        <dsp:cNvSpPr/>
      </dsp:nvSpPr>
      <dsp:spPr>
        <a:xfrm>
          <a:off x="4420541" y="3028637"/>
          <a:ext cx="1133206" cy="755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Programming Languages</a:t>
          </a:r>
          <a:endParaRPr lang="ar-SA" sz="1300" b="1" kern="1200" dirty="0"/>
        </a:p>
      </dsp:txBody>
      <dsp:txXfrm>
        <a:off x="4442668" y="3050764"/>
        <a:ext cx="1088952" cy="711216"/>
      </dsp:txXfrm>
    </dsp:sp>
    <dsp:sp modelId="{F58E96CB-395D-420B-BC90-1DF5226CB64B}">
      <dsp:nvSpPr>
        <dsp:cNvPr id="0" name=""/>
        <dsp:cNvSpPr/>
      </dsp:nvSpPr>
      <dsp:spPr>
        <a:xfrm>
          <a:off x="6378795" y="2184232"/>
          <a:ext cx="91440" cy="8444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2202"/>
              </a:lnTo>
              <a:lnTo>
                <a:pt x="81517" y="422202"/>
              </a:lnTo>
              <a:lnTo>
                <a:pt x="81517" y="8444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1621A-2C24-426E-BA5E-AC319EC27BA4}">
      <dsp:nvSpPr>
        <dsp:cNvPr id="0" name=""/>
        <dsp:cNvSpPr/>
      </dsp:nvSpPr>
      <dsp:spPr>
        <a:xfrm>
          <a:off x="5893709" y="3028637"/>
          <a:ext cx="1133206" cy="755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Compilers</a:t>
          </a:r>
          <a:r>
            <a:rPr lang="en-US" sz="1300" kern="1200" dirty="0" smtClean="0"/>
            <a:t> &amp; Interpreters</a:t>
          </a:r>
          <a:endParaRPr lang="ar-SA" sz="1300" kern="1200" dirty="0"/>
        </a:p>
      </dsp:txBody>
      <dsp:txXfrm>
        <a:off x="5915836" y="3050764"/>
        <a:ext cx="1088952" cy="711216"/>
      </dsp:txXfrm>
    </dsp:sp>
    <dsp:sp modelId="{BFFED0E4-CDE7-4B8A-B1DD-A9E99076EB8E}">
      <dsp:nvSpPr>
        <dsp:cNvPr id="0" name=""/>
        <dsp:cNvSpPr/>
      </dsp:nvSpPr>
      <dsp:spPr>
        <a:xfrm>
          <a:off x="6424515" y="2184232"/>
          <a:ext cx="1508966" cy="8444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202"/>
              </a:lnTo>
              <a:lnTo>
                <a:pt x="1508966" y="422202"/>
              </a:lnTo>
              <a:lnTo>
                <a:pt x="1508966" y="8444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845113-3851-4C98-BCB3-B1BC47A843F1}">
      <dsp:nvSpPr>
        <dsp:cNvPr id="0" name=""/>
        <dsp:cNvSpPr/>
      </dsp:nvSpPr>
      <dsp:spPr>
        <a:xfrm>
          <a:off x="7366878" y="3028637"/>
          <a:ext cx="1133206" cy="755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Operating Systems</a:t>
          </a:r>
          <a:endParaRPr lang="ar-SA" sz="1300" b="1" kern="1200" dirty="0"/>
        </a:p>
      </dsp:txBody>
      <dsp:txXfrm>
        <a:off x="7389005" y="3050764"/>
        <a:ext cx="1088952" cy="7112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4773C07-48B2-4754-BF32-A725B657CC66}" type="datetimeFigureOut">
              <a:rPr lang="ar-JO"/>
              <a:pPr>
                <a:defRPr/>
              </a:pPr>
              <a:t>13/04/1434</a:t>
            </a:fld>
            <a:endParaRPr lang="ar-J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J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279CE12-AA6C-4452-98E1-FCD792E50862}" type="slidenum">
              <a:rPr lang="ar-JO"/>
              <a:pPr>
                <a:defRPr/>
              </a:pPr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9908726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8249A-8B7A-49FB-90B2-9E25030E2FDE}" type="slidenum">
              <a:rPr lang="ar-JO" smtClean="0"/>
              <a:pPr>
                <a:defRPr/>
              </a:pPr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A910-5848-48E9-8FDE-C7D855A78A9B}" type="slidenum">
              <a:rPr lang="ar-JO" smtClean="0"/>
              <a:pPr>
                <a:defRPr/>
              </a:pPr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80569-F388-4DBC-93B3-8CA7EE18073C}" type="slidenum">
              <a:rPr lang="ar-JO" smtClean="0"/>
              <a:pPr>
                <a:defRPr/>
              </a:pPr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5B0E7-0417-46F3-8819-46F569448289}" type="slidenum">
              <a:rPr lang="ar-JO" smtClean="0"/>
              <a:pPr>
                <a:defRPr/>
              </a:pPr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C0DDB-B3C2-4CEF-BA3D-240AC6359435}" type="slidenum">
              <a:rPr lang="ar-JO" smtClean="0"/>
              <a:pPr>
                <a:defRPr/>
              </a:pPr>
              <a:t>‹#›</a:t>
            </a:fld>
            <a:endParaRPr lang="ar-J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12CA083-F419-47A2-AD2C-B8DA3D88EB78}" type="slidenum">
              <a:rPr lang="ar-JO" smtClean="0"/>
              <a:pPr>
                <a:defRPr/>
              </a:pPr>
              <a:t>‹#›</a:t>
            </a:fld>
            <a:endParaRPr lang="ar-JO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A9DDB5-E6DB-4098-8AFC-241929D83A84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572000" y="4648200"/>
            <a:ext cx="4261339" cy="135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علوم الحاسب وتقنية المعلومات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قسم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نظم المعلومات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895600"/>
            <a:ext cx="470681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مدخل إلى تقنية المعلومات(</a:t>
            </a:r>
            <a:r>
              <a:rPr lang="en-US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0902-741</a:t>
            </a: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)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لثاني</a:t>
            </a: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en-US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1433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en-US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1434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أ.مروان الحاج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1DB0441C-E34F-480D-B400-E97631296355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03385" y="2133601"/>
            <a:ext cx="7772400" cy="1470025"/>
          </a:xfrm>
        </p:spPr>
        <p:txBody>
          <a:bodyPr/>
          <a:lstStyle/>
          <a:p>
            <a:pPr rtl="1" eaLnBrk="1" hangingPunct="1"/>
            <a:r>
              <a:rPr lang="ar-EG" dirty="0" smtClean="0">
                <a:solidFill>
                  <a:srgbClr val="376092"/>
                </a:solidFill>
                <a:cs typeface="Arial" pitchFamily="34" charset="0"/>
              </a:rPr>
              <a:t>المحاضرة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الخامسة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6858000" cy="1752600"/>
          </a:xfrm>
        </p:spPr>
        <p:txBody>
          <a:bodyPr/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SA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الفصل الرابع:البرمجيات</a:t>
            </a: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Software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2126259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55A23EE-C38D-43A1-88C7-C0A1C31C5B4A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JO" dirty="0" smtClean="0"/>
              <a:t>الفصل الرابع:البرمجيات </a:t>
            </a:r>
            <a:r>
              <a:rPr lang="en-US" dirty="0" smtClean="0"/>
              <a:t>(Software)</a:t>
            </a:r>
            <a:endParaRPr lang="ar-JO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 algn="just">
              <a:buFont typeface="Arial" pitchFamily="34" charset="0"/>
              <a:buChar char="•"/>
            </a:pPr>
            <a:r>
              <a:rPr lang="ar-JO" dirty="0" smtClean="0"/>
              <a:t>كما أن دماغ الانسان يحتاج إلى عقل (فكر) يشغله , تحتاج معدات الحاسوب إلى برمجيات تديرها وتشغلها.</a:t>
            </a:r>
          </a:p>
          <a:p>
            <a:pPr marL="514350" indent="-514350" algn="just">
              <a:buFont typeface="Arial" pitchFamily="34" charset="0"/>
              <a:buChar char="•"/>
            </a:pPr>
            <a:r>
              <a:rPr lang="ar-JO" u="sng" dirty="0" smtClean="0"/>
              <a:t>البرنامج(</a:t>
            </a:r>
            <a:r>
              <a:rPr lang="en-US" u="sng" dirty="0" smtClean="0"/>
              <a:t>Program</a:t>
            </a:r>
            <a:r>
              <a:rPr lang="ar-JO" u="sng" dirty="0" smtClean="0"/>
              <a:t>):</a:t>
            </a:r>
            <a:r>
              <a:rPr lang="ar-JO" dirty="0" smtClean="0"/>
              <a:t> مجموعة من التعليمات المتسلسلة والمرتبة بشكل منطقي تقوم بتوجيه الكمبيوتر لاداء وظيفة ما،مكتوب بلغة برمجة معينه.</a:t>
            </a:r>
          </a:p>
          <a:p>
            <a:pPr marL="514350" indent="-514350" algn="just">
              <a:buFont typeface="Arial" pitchFamily="34" charset="0"/>
              <a:buChar char="•"/>
            </a:pPr>
            <a:r>
              <a:rPr lang="ar-JO" u="sng" dirty="0" smtClean="0"/>
              <a:t>البرمجيات (</a:t>
            </a:r>
            <a:r>
              <a:rPr lang="en-US" u="sng" dirty="0" smtClean="0"/>
              <a:t>Software</a:t>
            </a:r>
            <a:r>
              <a:rPr lang="ar-JO" u="sng" dirty="0" smtClean="0"/>
              <a:t>)</a:t>
            </a:r>
            <a:r>
              <a:rPr lang="ar-JO" dirty="0" smtClean="0"/>
              <a:t>: هي عبارة عن برنامج او مجموعة من البرامج والبيانات والمعلومات المخزنة</a:t>
            </a:r>
            <a:r>
              <a:rPr lang="ar-SA" dirty="0" smtClean="0"/>
              <a:t> مع التوثيق الخاص بهذه البرامج</a:t>
            </a:r>
            <a:r>
              <a:rPr lang="ar-JO" dirty="0" smtClean="0"/>
              <a:t>.</a:t>
            </a:r>
          </a:p>
          <a:p>
            <a:pPr marL="514350" indent="-514350" algn="just">
              <a:buFont typeface="Arial" pitchFamily="34" charset="0"/>
              <a:buChar char="•"/>
            </a:pPr>
            <a:r>
              <a:rPr lang="ar-JO" u="sng" dirty="0" smtClean="0"/>
              <a:t>المبرمج (</a:t>
            </a:r>
            <a:r>
              <a:rPr lang="en-US" u="sng" dirty="0" smtClean="0"/>
              <a:t>Programmer</a:t>
            </a:r>
            <a:r>
              <a:rPr lang="ar-JO" u="sng" dirty="0" smtClean="0"/>
              <a:t>):</a:t>
            </a:r>
            <a:r>
              <a:rPr lang="ar-JO" dirty="0" smtClean="0"/>
              <a:t>هو الشخص الذي يقوم بكتابة البرامج مستخدما لغة برمجة واحده او اكثر.</a:t>
            </a:r>
          </a:p>
          <a:p>
            <a:pPr marL="514350" indent="-514350" algn="just">
              <a:buFont typeface="Arial" pitchFamily="34" charset="0"/>
              <a:buChar char="•"/>
            </a:pPr>
            <a:endParaRPr lang="ar-JO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fld id="{B0E68CEE-EFF3-4C80-9C2D-1BF935401BD5}" type="slidenum">
              <a:rPr lang="ar-JO" smtClean="0"/>
              <a:pPr/>
              <a:t>3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1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JO" dirty="0" smtClean="0"/>
              <a:t>الفصل </a:t>
            </a:r>
            <a:r>
              <a:rPr lang="ar-SA" dirty="0" smtClean="0"/>
              <a:t>الرابع</a:t>
            </a:r>
            <a:r>
              <a:rPr lang="ar-JO" dirty="0" smtClean="0"/>
              <a:t>:البرمجيات (</a:t>
            </a:r>
            <a:r>
              <a:rPr lang="en-US" sz="3100" dirty="0" smtClean="0"/>
              <a:t>Software</a:t>
            </a:r>
            <a:r>
              <a:rPr lang="ar-JO" sz="3100" dirty="0" smtClean="0"/>
              <a:t>)</a:t>
            </a:r>
            <a:endParaRPr lang="ar-JO" sz="3100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 typeface="Arial" charset="0"/>
              <a:buNone/>
            </a:pPr>
            <a:r>
              <a:rPr lang="ar-JO" dirty="0" smtClean="0"/>
              <a:t>في هذا الفصل سوف نستعرض:</a:t>
            </a:r>
          </a:p>
          <a:p>
            <a:pPr marL="514350" indent="-514350" algn="just" eaLnBrk="1" hangingPunct="1">
              <a:buFont typeface="Arial" charset="0"/>
              <a:buNone/>
            </a:pPr>
            <a:r>
              <a:rPr lang="ar-JO" dirty="0" smtClean="0"/>
              <a:t>4-1- انواع البرمجيات .</a:t>
            </a:r>
          </a:p>
          <a:p>
            <a:pPr marL="514350" indent="-514350" algn="just" eaLnBrk="1" hangingPunct="1">
              <a:buFont typeface="Arial" charset="0"/>
              <a:buNone/>
            </a:pPr>
            <a:r>
              <a:rPr lang="ar-JO" dirty="0" smtClean="0"/>
              <a:t>4-1-1- برمجيات النظم .</a:t>
            </a:r>
          </a:p>
          <a:p>
            <a:pPr marL="514350" indent="-514350" algn="just" eaLnBrk="1" hangingPunct="1">
              <a:buFont typeface="Arial" charset="0"/>
              <a:buNone/>
            </a:pPr>
            <a:r>
              <a:rPr lang="ar-JO" dirty="0" smtClean="0"/>
              <a:t>4-1-2- </a:t>
            </a:r>
            <a:r>
              <a:rPr lang="ar-JO" dirty="0" err="1" smtClean="0"/>
              <a:t>البرمج</a:t>
            </a:r>
            <a:r>
              <a:rPr lang="ar-SA" dirty="0" err="1" smtClean="0"/>
              <a:t>يات</a:t>
            </a:r>
            <a:r>
              <a:rPr lang="ar-JO" dirty="0" smtClean="0"/>
              <a:t> التطبيقية .</a:t>
            </a:r>
          </a:p>
          <a:p>
            <a:pPr marL="514350" indent="-514350" algn="just" eaLnBrk="1" hangingPunct="1">
              <a:buFont typeface="Arial" charset="0"/>
              <a:buNone/>
            </a:pPr>
            <a:r>
              <a:rPr lang="ar-JO" dirty="0" smtClean="0"/>
              <a:t>4-2- الواجهة في البرمجيات .</a:t>
            </a:r>
          </a:p>
          <a:p>
            <a:pPr marL="514350" indent="-514350" algn="just" eaLnBrk="1" hangingPunct="1">
              <a:buFont typeface="Arial" charset="0"/>
              <a:buNone/>
            </a:pPr>
            <a:r>
              <a:rPr lang="ar-JO" dirty="0" smtClean="0"/>
              <a:t>4-3- تطوير النظم .</a:t>
            </a:r>
          </a:p>
          <a:p>
            <a:pPr marL="514350" indent="-514350" algn="just" eaLnBrk="1" hangingPunct="1">
              <a:buFont typeface="Arial" charset="0"/>
              <a:buNone/>
            </a:pPr>
            <a:r>
              <a:rPr lang="ar-JO" dirty="0" smtClean="0"/>
              <a:t>4-5- تعدد الوسائط .</a:t>
            </a:r>
          </a:p>
          <a:p>
            <a:pPr marL="514350" indent="-514350" algn="just" eaLnBrk="1" hangingPunct="1">
              <a:buFont typeface="Arial" charset="0"/>
              <a:buNone/>
            </a:pPr>
            <a:endParaRPr lang="ar-JO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E832CCBB-8656-461E-9C3A-F906F14E9AF8}" type="slidenum">
              <a:rPr lang="ar-JO"/>
              <a:pPr>
                <a:defRPr/>
              </a:pPr>
              <a:t>4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JO" dirty="0" smtClean="0"/>
              <a:t>4-1- أنواع البرمجيات(</a:t>
            </a:r>
            <a:r>
              <a:rPr lang="en-US" dirty="0" smtClean="0"/>
              <a:t>Software Kinds</a:t>
            </a:r>
            <a:r>
              <a:rPr lang="ar-JO" dirty="0" smtClean="0"/>
              <a:t>)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JO" dirty="0" smtClean="0"/>
              <a:t>هناك نوعان من البرمجيات:</a:t>
            </a:r>
          </a:p>
          <a:p>
            <a:pPr>
              <a:buNone/>
            </a:pPr>
            <a:r>
              <a:rPr lang="ar-JO" dirty="0" smtClean="0"/>
              <a:t>4-1-1- برمجيات النظم(</a:t>
            </a:r>
            <a:r>
              <a:rPr lang="en-US" dirty="0" smtClean="0"/>
              <a:t>System Software</a:t>
            </a:r>
            <a:r>
              <a:rPr lang="ar-JO" dirty="0" smtClean="0"/>
              <a:t>): هي البرمجيات التي يستخدمها الحاسوب ليقوم بعمله على اكمل وجه.</a:t>
            </a:r>
          </a:p>
          <a:p>
            <a:pPr>
              <a:buNone/>
            </a:pPr>
            <a:r>
              <a:rPr lang="ar-JO" dirty="0" smtClean="0"/>
              <a:t>4-1-2- البرمجيات التطبيقية(</a:t>
            </a:r>
            <a:r>
              <a:rPr lang="en-US" dirty="0" smtClean="0"/>
              <a:t>Application Software</a:t>
            </a:r>
            <a:r>
              <a:rPr lang="ar-JO" dirty="0" smtClean="0"/>
              <a:t>):هي البرمجيات التي تطوِّع الكمبيوتر من اجل تنفيذ وظائف مفيده عامة خاصة بالمستخدم وليست اساسا ليعمل الحاسوب</a:t>
            </a:r>
            <a:endParaRPr lang="ar-J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fld id="{B0E68CEE-EFF3-4C80-9C2D-1BF935401BD5}" type="slidenum">
              <a:rPr lang="ar-JO" smtClean="0"/>
              <a:pPr/>
              <a:t>5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JO" dirty="0" smtClean="0"/>
              <a:t>4-1- أنواع البرمجيات(</a:t>
            </a:r>
            <a:r>
              <a:rPr lang="en-US" dirty="0" smtClean="0"/>
              <a:t>Software Kinds</a:t>
            </a:r>
            <a:r>
              <a:rPr lang="ar-JO" dirty="0" smtClean="0"/>
              <a:t>)</a:t>
            </a:r>
            <a:endParaRPr lang="ar-JO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28596" y="1428736"/>
          <a:ext cx="8501122" cy="4697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B0431D90-95AD-4D17-BEF5-CC686BB83572}" type="slidenum">
              <a:rPr lang="ar-JO"/>
              <a:pPr>
                <a:defRPr/>
              </a:pPr>
              <a:t>6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JO" dirty="0" smtClean="0"/>
              <a:t>4-1-1- برمجيات النظم</a:t>
            </a:r>
            <a:r>
              <a:rPr lang="en-US" dirty="0" smtClean="0"/>
              <a:t> </a:t>
            </a:r>
            <a:r>
              <a:rPr lang="ar-JO" dirty="0" smtClean="0"/>
              <a:t>(</a:t>
            </a:r>
            <a:r>
              <a:rPr lang="en-US" dirty="0" smtClean="0"/>
              <a:t>System Software</a:t>
            </a:r>
            <a:r>
              <a:rPr lang="ar-JO" dirty="0" smtClean="0"/>
              <a:t>)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r-JO" dirty="0" smtClean="0"/>
              <a:t>من امثلة برمجيات النظم:</a:t>
            </a:r>
          </a:p>
          <a:p>
            <a:pPr marL="514350" indent="-514350">
              <a:buFont typeface="+mj-cs"/>
              <a:buAutoNum type="arabic2Minus"/>
            </a:pPr>
            <a:r>
              <a:rPr lang="ar-JO" dirty="0" smtClean="0"/>
              <a:t>لغات البرمجه.(</a:t>
            </a:r>
            <a:r>
              <a:rPr lang="en-US" dirty="0" smtClean="0"/>
              <a:t>C, Pascal, Basic, Java</a:t>
            </a:r>
            <a:r>
              <a:rPr lang="ar-JO" dirty="0" smtClean="0"/>
              <a:t>)</a:t>
            </a:r>
          </a:p>
          <a:p>
            <a:pPr marL="514350" indent="-514350">
              <a:buFont typeface="+mj-cs"/>
              <a:buAutoNum type="arabic2Minus"/>
            </a:pPr>
            <a:r>
              <a:rPr lang="ar-JO" dirty="0" smtClean="0"/>
              <a:t>المترجمات (</a:t>
            </a:r>
            <a:r>
              <a:rPr lang="en-US" dirty="0" smtClean="0"/>
              <a:t>Compilers</a:t>
            </a:r>
            <a:r>
              <a:rPr lang="ar-JO" dirty="0" smtClean="0"/>
              <a:t>) والمفسرات(</a:t>
            </a:r>
            <a:r>
              <a:rPr lang="en-US" dirty="0" smtClean="0"/>
              <a:t>Interpreters</a:t>
            </a:r>
            <a:r>
              <a:rPr lang="ar-JO" dirty="0" smtClean="0"/>
              <a:t>)</a:t>
            </a:r>
            <a:endParaRPr lang="ar-SA" dirty="0" smtClean="0"/>
          </a:p>
          <a:p>
            <a:pPr marL="514350" indent="-514350">
              <a:buFont typeface="+mj-cs"/>
              <a:buAutoNum type="arabic2Minus"/>
            </a:pPr>
            <a:r>
              <a:rPr lang="ar-JO" dirty="0" smtClean="0"/>
              <a:t>نظم التشغيل (</a:t>
            </a:r>
            <a:r>
              <a:rPr lang="en-US" dirty="0" smtClean="0"/>
              <a:t>Operating Systems</a:t>
            </a:r>
            <a:r>
              <a:rPr lang="ar-JO" dirty="0" smtClean="0"/>
              <a:t>)</a:t>
            </a:r>
          </a:p>
          <a:p>
            <a:pPr marL="514350" indent="-514350">
              <a:buFont typeface="+mj-cs"/>
              <a:buAutoNum type="arabic2Minus"/>
            </a:pPr>
            <a:endParaRPr lang="ar-JO" dirty="0" smtClean="0"/>
          </a:p>
          <a:p>
            <a:pPr marL="514350" indent="-514350">
              <a:buFont typeface="+mj-cs"/>
              <a:buAutoNum type="arabic2Minus"/>
            </a:pPr>
            <a:endParaRPr lang="ar-J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fld id="{B0E68CEE-EFF3-4C80-9C2D-1BF935401BD5}" type="slidenum">
              <a:rPr lang="ar-JO" smtClean="0"/>
              <a:pPr/>
              <a:t>7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13" cy="1143000"/>
          </a:xfrm>
        </p:spPr>
        <p:txBody>
          <a:bodyPr rtlCol="1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ar-JO" sz="3600" b="1" dirty="0" smtClean="0"/>
              <a:t>أ- لغات البرمجة (</a:t>
            </a:r>
            <a:r>
              <a:rPr lang="en-US" sz="3600" b="1" dirty="0" smtClean="0"/>
              <a:t>Programming Languages</a:t>
            </a:r>
            <a:r>
              <a:rPr lang="ar-JO" sz="3600" b="1" dirty="0" smtClean="0"/>
              <a:t>)</a:t>
            </a:r>
            <a:endParaRPr lang="ar-SA" sz="3600" b="1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ar-JO" dirty="0" smtClean="0"/>
              <a:t>يتم تطوير برامج الحاسوب من خلال لغات البرمجة ، وتتكون لغة البرمجة من مجموعة من الرموز والقواعد  لتوجيه العمليات في الحاسوب ، وهناك العديد من لغات البرمجة المستخدمة التي يجب على أي شخص يهدف لأن يصبح مبرمجا ان يتعلم احدى هذه اللغات ويتقنها ليستطيع بعد ذلك اعطاء اوامره للحاسوب ، ومن اشهر لغات البرمجة المعروفة : لغة </a:t>
            </a:r>
            <a:r>
              <a:rPr lang="en-US" dirty="0" smtClean="0"/>
              <a:t>Basic</a:t>
            </a:r>
            <a:r>
              <a:rPr lang="ar-JO" dirty="0" smtClean="0"/>
              <a:t>، و</a:t>
            </a:r>
            <a:r>
              <a:rPr lang="en-US" dirty="0" smtClean="0"/>
              <a:t>Pascal</a:t>
            </a:r>
            <a:r>
              <a:rPr lang="ar-SA" dirty="0" smtClean="0"/>
              <a:t>، </a:t>
            </a:r>
            <a:r>
              <a:rPr lang="en-US" dirty="0" smtClean="0">
                <a:cs typeface="Arial" charset="0"/>
              </a:rPr>
              <a:t>C++ </a:t>
            </a:r>
            <a:r>
              <a:rPr lang="ar-SA" dirty="0" smtClean="0"/>
              <a:t>، </a:t>
            </a:r>
            <a:r>
              <a:rPr lang="en-US" dirty="0" smtClean="0">
                <a:cs typeface="Arial" charset="0"/>
              </a:rPr>
              <a:t>JAVA</a:t>
            </a:r>
            <a:endParaRPr lang="ar-SA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D100E2BA-ABC1-485D-8156-2ABEAFEDCE4F}" type="slidenum">
              <a:rPr lang="ar-JO"/>
              <a:pPr>
                <a:defRPr/>
              </a:pPr>
              <a:t>8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JO" sz="3600" b="1" dirty="0" smtClean="0"/>
              <a:t>أ- لغات البرمجة (</a:t>
            </a:r>
            <a:r>
              <a:rPr lang="en-US" sz="3600" b="1" dirty="0" smtClean="0"/>
              <a:t>Programming Languages</a:t>
            </a:r>
            <a:r>
              <a:rPr lang="ar-JO" sz="3600" b="1" dirty="0" smtClean="0"/>
              <a:t>)</a:t>
            </a:r>
            <a:endParaRPr lang="ar-JO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914400" lvl="1" indent="-514350">
              <a:buFont typeface="Wingdings" pitchFamily="2" charset="2"/>
              <a:buChar char="v"/>
            </a:pPr>
            <a:r>
              <a:rPr lang="ar-JO" sz="3200" dirty="0" smtClean="0"/>
              <a:t>أجيال لغات البرمجه:</a:t>
            </a:r>
          </a:p>
          <a:p>
            <a:pPr marL="1314450" lvl="2" indent="-514350">
              <a:buFont typeface="+mj-cs"/>
              <a:buAutoNum type="arabic2Minus"/>
            </a:pPr>
            <a:r>
              <a:rPr lang="ar-JO" sz="2800" dirty="0" smtClean="0"/>
              <a:t>لغة الآله (</a:t>
            </a:r>
            <a:r>
              <a:rPr lang="en-US" sz="2800" dirty="0" smtClean="0"/>
              <a:t>Machine Language</a:t>
            </a:r>
            <a:r>
              <a:rPr lang="ar-JO" sz="2800" dirty="0" smtClean="0"/>
              <a:t>)</a:t>
            </a:r>
          </a:p>
          <a:p>
            <a:pPr marL="1314450" lvl="2" indent="-514350">
              <a:buFont typeface="+mj-cs"/>
              <a:buAutoNum type="arabic2Minus"/>
            </a:pPr>
            <a:r>
              <a:rPr lang="ar-JO" sz="2800" dirty="0" smtClean="0"/>
              <a:t>لغة التجميع(</a:t>
            </a:r>
            <a:r>
              <a:rPr lang="en-US" sz="2800" dirty="0" smtClean="0"/>
              <a:t>Assembly Language</a:t>
            </a:r>
            <a:r>
              <a:rPr lang="ar-JO" sz="2800" dirty="0" smtClean="0"/>
              <a:t>)</a:t>
            </a:r>
          </a:p>
          <a:p>
            <a:pPr marL="1314450" lvl="2" indent="-514350">
              <a:buFont typeface="+mj-cs"/>
              <a:buAutoNum type="arabic2Minus"/>
            </a:pPr>
            <a:r>
              <a:rPr lang="ar-JO" sz="2800" dirty="0" smtClean="0"/>
              <a:t>اللغات  عالية المستوى(</a:t>
            </a:r>
            <a:r>
              <a:rPr lang="en-US" sz="2800" dirty="0" smtClean="0"/>
              <a:t>High Level Language</a:t>
            </a:r>
            <a:r>
              <a:rPr lang="ar-JO" sz="2800" dirty="0" smtClean="0"/>
              <a:t>)</a:t>
            </a:r>
          </a:p>
          <a:p>
            <a:pPr marL="1314450" lvl="2" indent="-514350">
              <a:buFont typeface="+mj-cs"/>
              <a:buAutoNum type="arabic2Minus"/>
            </a:pPr>
            <a:r>
              <a:rPr lang="ar-JO" sz="2800" dirty="0" smtClean="0"/>
              <a:t>مولدات التطبيقات(</a:t>
            </a:r>
            <a:r>
              <a:rPr lang="en-US" sz="2800" dirty="0" smtClean="0"/>
              <a:t>Application Generators</a:t>
            </a:r>
            <a:r>
              <a:rPr lang="ar-JO" sz="2800" dirty="0" smtClean="0"/>
              <a:t>) أو لغات الجيل الرابع (</a:t>
            </a:r>
            <a:r>
              <a:rPr lang="en-US" sz="2800" dirty="0" smtClean="0"/>
              <a:t>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generation Languages</a:t>
            </a:r>
            <a:r>
              <a:rPr lang="ar-JO" sz="2800" dirty="0" smtClean="0"/>
              <a:t>)</a:t>
            </a:r>
          </a:p>
          <a:p>
            <a:pPr marL="1314450" lvl="2" indent="-514350">
              <a:buFont typeface="+mj-cs"/>
              <a:buAutoNum type="arabic2Minus"/>
            </a:pPr>
            <a:r>
              <a:rPr lang="ar-JO" sz="2800" dirty="0" smtClean="0"/>
              <a:t>برمجيات الكائنات الموجهة (</a:t>
            </a:r>
            <a:r>
              <a:rPr lang="en-US" sz="2800" dirty="0" smtClean="0"/>
              <a:t>Object Oriented Languages</a:t>
            </a:r>
            <a:r>
              <a:rPr lang="ar-JO" sz="2800" dirty="0" smtClean="0"/>
              <a:t>)</a:t>
            </a:r>
          </a:p>
          <a:p>
            <a:pPr marL="514350" indent="-514350">
              <a:buFont typeface="+mj-cs"/>
              <a:buAutoNum type="arabic2Minus"/>
            </a:pPr>
            <a:endParaRPr lang="ar-JO" sz="3600" dirty="0" smtClean="0"/>
          </a:p>
          <a:p>
            <a:pPr marL="514350" indent="-514350">
              <a:buFont typeface="+mj-cs"/>
              <a:buAutoNum type="arabic2Minus"/>
            </a:pPr>
            <a:endParaRPr lang="ar-JO" sz="3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fld id="{B0E68CEE-EFF3-4C80-9C2D-1BF935401BD5}" type="slidenum">
              <a:rPr lang="ar-JO" smtClean="0"/>
              <a:pPr/>
              <a:t>9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buFont typeface="Wingdings" pitchFamily="2" charset="2"/>
              <a:buChar char="v"/>
            </a:pPr>
            <a:r>
              <a:rPr lang="ar-JO" smtClean="0"/>
              <a:t> اجيال لغات البرمجة</a:t>
            </a:r>
            <a:endParaRPr lang="ar-SA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ar-JO" dirty="0" smtClean="0"/>
              <a:t>1- لغة الالة (</a:t>
            </a:r>
            <a:r>
              <a:rPr lang="en-US" dirty="0" smtClean="0">
                <a:cs typeface="Arial" charset="0"/>
              </a:rPr>
              <a:t>Machine Language</a:t>
            </a:r>
            <a:r>
              <a:rPr lang="ar-JO" dirty="0" smtClean="0"/>
              <a:t>).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JO" dirty="0" smtClean="0"/>
              <a:t>تعد لغة الالة اللغة الاساسية لجهاز الحاسوب . 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dirty="0" smtClean="0"/>
              <a:t>تتكون البرامج المكتوبة بلغة الالة من ارقام ثنائية (</a:t>
            </a:r>
            <a:r>
              <a:rPr lang="en-US" dirty="0" smtClean="0">
                <a:cs typeface="Arial" charset="0"/>
              </a:rPr>
              <a:t>1,0</a:t>
            </a:r>
            <a:r>
              <a:rPr lang="ar-JO" dirty="0" smtClean="0"/>
              <a:t>).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dirty="0" smtClean="0"/>
              <a:t>تتصف لغة الالة بصعوبة استخدامها بشكل كبير .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dirty="0" smtClean="0"/>
              <a:t>تحتاج لغة الالة الى وقت كبير في اعداد البرامج.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ar-JO" dirty="0" smtClean="0"/>
              <a:t>تعد لغة الالة من اكثر اللغات عرضةً للاخطاء .</a:t>
            </a:r>
            <a:endParaRPr lang="ar-SA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2A718A02-FA14-4C52-A6F1-1AAABC34E74B}" type="slidenum">
              <a:rPr lang="ar-JO"/>
              <a:pPr>
                <a:defRPr/>
              </a:pPr>
              <a:t>10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</p:spPr>
        <p:txBody>
          <a:bodyPr/>
          <a:lstStyle/>
          <a:p>
            <a:pPr algn="r" eaLnBrk="1" hangingPunct="1">
              <a:buFont typeface="Wingdings" pitchFamily="2" charset="2"/>
              <a:buChar char="v"/>
            </a:pPr>
            <a:r>
              <a:rPr lang="ar-JO" smtClean="0"/>
              <a:t> اجيال لغات البرمجة</a:t>
            </a:r>
            <a:endParaRPr lang="ar-SA" smtClean="0"/>
          </a:p>
        </p:txBody>
      </p:sp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142875" y="1390650"/>
            <a:ext cx="8858250" cy="49831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ar-JO" dirty="0" smtClean="0"/>
              <a:t>2- لغة التجميع (</a:t>
            </a:r>
            <a:r>
              <a:rPr lang="en-US" dirty="0" smtClean="0">
                <a:cs typeface="Arial" charset="0"/>
              </a:rPr>
              <a:t>Assembly language</a:t>
            </a:r>
            <a:r>
              <a:rPr lang="ar-JO" dirty="0" smtClean="0"/>
              <a:t>) 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JO" dirty="0" smtClean="0"/>
              <a:t>تتكون لغة التجميع من اختصارات سهلة التذكر او الرموز المختصرة مثل (</a:t>
            </a:r>
            <a:r>
              <a:rPr lang="en-US" dirty="0" smtClean="0">
                <a:cs typeface="Arial" charset="0"/>
              </a:rPr>
              <a:t>ADD,STO,MUL</a:t>
            </a:r>
            <a:r>
              <a:rPr lang="ar-JO" dirty="0" smtClean="0"/>
              <a:t>).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JO" dirty="0" smtClean="0"/>
              <a:t>تتميز لغة التجميع  باسخدام العنونة الرمزية 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JO" dirty="0" smtClean="0"/>
              <a:t>يمكن استخدام الارقام الثمانية او السادس عشرية او العشرية  في قيم البيانات 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JO" dirty="0" smtClean="0"/>
              <a:t>تحتاج البرامج المكتوبة بلغة التجميع للترجمة الى لغة الالة ولهذا الغرض يتم استخدام برنامج خاص يسمى المجمع (</a:t>
            </a:r>
            <a:r>
              <a:rPr lang="en-US" dirty="0" smtClean="0">
                <a:cs typeface="Arial" charset="0"/>
              </a:rPr>
              <a:t>Assembler</a:t>
            </a:r>
            <a:r>
              <a:rPr lang="ar-JO" dirty="0" smtClean="0"/>
              <a:t>) </a:t>
            </a:r>
            <a:endParaRPr lang="ar-SA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D046C3B7-EEEE-4017-B77F-B9A9C55075A8}" type="slidenum">
              <a:rPr lang="ar-JO"/>
              <a:pPr>
                <a:defRPr/>
              </a:pPr>
              <a:t>11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buFont typeface="Wingdings" pitchFamily="2" charset="2"/>
              <a:buChar char="v"/>
            </a:pPr>
            <a:r>
              <a:rPr lang="ar-JO" smtClean="0"/>
              <a:t> اجيال لغات البرمجة</a:t>
            </a:r>
            <a:endParaRPr lang="ar-SA" smtClean="0"/>
          </a:p>
        </p:txBody>
      </p:sp>
      <p:sp>
        <p:nvSpPr>
          <p:cNvPr id="10242" name="Content Placeholder 2"/>
          <p:cNvSpPr>
            <a:spLocks noGrp="1"/>
          </p:cNvSpPr>
          <p:nvPr>
            <p:ph idx="1"/>
          </p:nvPr>
        </p:nvSpPr>
        <p:spPr>
          <a:xfrm>
            <a:off x="214313" y="1600200"/>
            <a:ext cx="8472487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ar-JO" dirty="0" smtClean="0"/>
              <a:t>3- لغات عالية المستوى (</a:t>
            </a:r>
            <a:r>
              <a:rPr lang="en-US" dirty="0" smtClean="0">
                <a:cs typeface="Arial" charset="0"/>
              </a:rPr>
              <a:t>High Level Language</a:t>
            </a:r>
            <a:r>
              <a:rPr lang="ar-JO" dirty="0" smtClean="0"/>
              <a:t>).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JO" dirty="0" smtClean="0"/>
              <a:t>تعد هذه اللغات من اقرب اللغات الى الانسان حيث انها تستخدم جملا يستخدمها الانسان 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JO" dirty="0" smtClean="0"/>
              <a:t>تحتاج هذه اللغات الى مترجمات ومفسرات ليفهم</a:t>
            </a:r>
            <a:r>
              <a:rPr lang="ar-SA" dirty="0" smtClean="0"/>
              <a:t>ه</a:t>
            </a:r>
            <a:r>
              <a:rPr lang="ar-JO" dirty="0" smtClean="0"/>
              <a:t>ا الحاسوب 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JO" dirty="0" smtClean="0"/>
              <a:t>تتميز هذه اللغات </a:t>
            </a:r>
            <a:r>
              <a:rPr lang="ar-SA" dirty="0" smtClean="0"/>
              <a:t>ب</a:t>
            </a:r>
            <a:r>
              <a:rPr lang="ar-JO" dirty="0" smtClean="0"/>
              <a:t>سهولة استخدامها في حل المشاكل المعقدة 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JO" dirty="0" smtClean="0"/>
              <a:t>يمكن استخدامها على انواع مختلفة من الحواسيب 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JO" dirty="0" smtClean="0"/>
              <a:t>اشهر هذه اللغات </a:t>
            </a:r>
            <a:r>
              <a:rPr lang="en-US" dirty="0" smtClean="0">
                <a:cs typeface="Arial" charset="0"/>
              </a:rPr>
              <a:t>C++,JAVA,VB</a:t>
            </a:r>
            <a:r>
              <a:rPr lang="ar-JO" dirty="0" smtClean="0"/>
              <a:t> </a:t>
            </a:r>
          </a:p>
          <a:p>
            <a:pPr eaLnBrk="1" hangingPunct="1"/>
            <a:endParaRPr lang="ar-SA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AC37F62B-C1C4-47FC-9F41-BEACF0F21AAD}" type="slidenum">
              <a:rPr lang="ar-JO"/>
              <a:pPr>
                <a:defRPr/>
              </a:pPr>
              <a:t>12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buFont typeface="Wingdings" pitchFamily="2" charset="2"/>
              <a:buChar char="v"/>
            </a:pPr>
            <a:r>
              <a:rPr lang="ar-JO" smtClean="0"/>
              <a:t> اجيال لغات البرمجة</a:t>
            </a:r>
            <a:endParaRPr lang="ar-SA" smtClean="0"/>
          </a:p>
        </p:txBody>
      </p:sp>
      <p:sp>
        <p:nvSpPr>
          <p:cNvPr id="112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ar-JO" dirty="0" smtClean="0"/>
              <a:t>4- مولدات التطبيقات (</a:t>
            </a:r>
            <a:r>
              <a:rPr lang="en-US" dirty="0" smtClean="0">
                <a:cs typeface="Arial" charset="0"/>
              </a:rPr>
              <a:t>Application Generators</a:t>
            </a:r>
            <a:r>
              <a:rPr lang="ar-JO" dirty="0" smtClean="0"/>
              <a:t>) 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JO" dirty="0" smtClean="0"/>
              <a:t>تسمى هذه اللغات بلغات الجيل الرابع وهي لغات قواعد البيانات 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JO" dirty="0" smtClean="0"/>
              <a:t>تقوم هذه اللغات في صناعة الملفات والشاشات والتقارير دون كتابة البرامج .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ar-JO" dirty="0" smtClean="0"/>
              <a:t>من اشهر هذه اللغات </a:t>
            </a:r>
            <a:r>
              <a:rPr lang="en-US" dirty="0" smtClean="0">
                <a:cs typeface="Arial" charset="0"/>
              </a:rPr>
              <a:t>Access , Oracle</a:t>
            </a:r>
            <a:endParaRPr lang="ar-SA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3537E109-BFF8-4408-8208-19B877E59A54}" type="slidenum">
              <a:rPr lang="ar-JO"/>
              <a:pPr>
                <a:defRPr/>
              </a:pPr>
              <a:t>13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buFont typeface="Wingdings" pitchFamily="2" charset="2"/>
              <a:buChar char="v"/>
            </a:pPr>
            <a:r>
              <a:rPr lang="ar-JO" smtClean="0"/>
              <a:t> اجيال لغات البرمجة</a:t>
            </a:r>
            <a:endParaRPr lang="ar-SA" smtClean="0"/>
          </a:p>
        </p:txBody>
      </p:sp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142875" y="1600200"/>
            <a:ext cx="8786813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ar-JO" dirty="0" smtClean="0"/>
              <a:t>5- برمجيات الكائنات الموجهة (</a:t>
            </a:r>
            <a:r>
              <a:rPr lang="en-US" dirty="0" smtClean="0">
                <a:cs typeface="Arial" charset="0"/>
              </a:rPr>
              <a:t>Object Oriented Language</a:t>
            </a:r>
            <a:r>
              <a:rPr lang="ar-JO" dirty="0" smtClean="0"/>
              <a:t>)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ar-JO" dirty="0" smtClean="0"/>
              <a:t>تعد هذه البرمجيات من احدث التقنيات في اعداد البرامج حيث تتكون هذه اللغات من مجموعة من الكينونات وكل كينونة تحمل مجموعة من الصفات .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ar-JO" dirty="0" smtClean="0"/>
              <a:t>اكثر ما يميز هذه اللغات وجود كل مجموعة بيانات مع العمليات الخاصة بها في كينونة واحدة ولا يمكن الوصول الى البيانات الا من خلال العمليات فقط .</a:t>
            </a:r>
            <a:endParaRPr lang="ar-SA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59101C78-ADDC-4E1B-9A82-70FAD996B1EB}" type="slidenum">
              <a:rPr lang="ar-JO"/>
              <a:pPr>
                <a:defRPr/>
              </a:pPr>
              <a:t>14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85750" y="274638"/>
            <a:ext cx="8429654" cy="1143000"/>
          </a:xfrm>
        </p:spPr>
        <p:txBody>
          <a:bodyPr/>
          <a:lstStyle/>
          <a:p>
            <a:pPr algn="r" eaLnBrk="1" hangingPunct="1"/>
            <a:r>
              <a:rPr lang="ar-JO" sz="3200" b="1" dirty="0" smtClean="0"/>
              <a:t>ب- المترجمات والمفسرات </a:t>
            </a:r>
            <a:r>
              <a:rPr lang="en-US" sz="3200" b="1" dirty="0" smtClean="0">
                <a:cs typeface="Times New Roman" pitchFamily="18" charset="0"/>
              </a:rPr>
              <a:t>Compilers &amp; Interpreters</a:t>
            </a:r>
            <a:r>
              <a:rPr lang="ar-SA" sz="3200" b="1" dirty="0" smtClean="0"/>
              <a:t/>
            </a:r>
            <a:br>
              <a:rPr lang="ar-SA" sz="3200" b="1" dirty="0" smtClean="0"/>
            </a:br>
            <a:endParaRPr lang="ar-SA" sz="32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768850"/>
          </a:xfrm>
        </p:spPr>
        <p:txBody>
          <a:bodyPr rtlCol="1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dirty="0" smtClean="0"/>
              <a:t>المترجم او المفسر عبارة عن برنامج يقوم بتحو</a:t>
            </a:r>
            <a:r>
              <a:rPr lang="ar-SA" dirty="0" smtClean="0"/>
              <a:t>ي</a:t>
            </a:r>
            <a:r>
              <a:rPr lang="ar-JO" dirty="0" smtClean="0"/>
              <a:t>ل البرنامج المصدري (</a:t>
            </a:r>
            <a:r>
              <a:rPr lang="en-US" dirty="0" smtClean="0"/>
              <a:t>Source code</a:t>
            </a:r>
            <a:r>
              <a:rPr lang="ar-JO" dirty="0" smtClean="0"/>
              <a:t>) المكتوب بلغة عالية المستوى الى البرنامج الهدفي (</a:t>
            </a:r>
            <a:r>
              <a:rPr lang="en-US" dirty="0" smtClean="0"/>
              <a:t>Object code</a:t>
            </a:r>
            <a:r>
              <a:rPr lang="ar-JO" dirty="0" smtClean="0"/>
              <a:t>) المكتوب بلغة الالة.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dirty="0" smtClean="0"/>
              <a:t>المترجم يقوم بترجمة جميع البرامج المكتوبة بلغات عالية المستوى مرة واحدة فقط 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dirty="0" smtClean="0"/>
              <a:t>المفسر يقوم بترجمة وتنفيذ جملة واحدة في الوقت الواحد بمجرد ادخالها الى الحاسوب 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dirty="0" smtClean="0"/>
              <a:t>يعد المفسر ابطأ من المترجم في تنفيذ البرامج كما انه ياخذ حيزا اكبر في الذاكرة الرئيسة. 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1D3A3268-6CE2-4BA8-AE4A-FAB374F6AF4D}" type="slidenum">
              <a:rPr lang="ar-JO"/>
              <a:pPr>
                <a:defRPr/>
              </a:pPr>
              <a:t>15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42875" y="274638"/>
            <a:ext cx="8572500" cy="1143000"/>
          </a:xfrm>
        </p:spPr>
        <p:txBody>
          <a:bodyPr/>
          <a:lstStyle/>
          <a:p>
            <a:pPr algn="r" eaLnBrk="1" hangingPunct="1"/>
            <a:r>
              <a:rPr lang="ar-JO" sz="4000" b="1" dirty="0" smtClean="0"/>
              <a:t>ج- نظم التشغيل (</a:t>
            </a:r>
            <a:r>
              <a:rPr lang="en-US" sz="4000" b="1" dirty="0" smtClean="0">
                <a:cs typeface="Times New Roman" pitchFamily="18" charset="0"/>
              </a:rPr>
              <a:t>Operating System</a:t>
            </a:r>
            <a:r>
              <a:rPr lang="ar-JO" sz="4000" b="1" dirty="0" smtClean="0"/>
              <a:t>)</a:t>
            </a:r>
            <a:endParaRPr lang="ar-SA" sz="40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600200"/>
            <a:ext cx="8572500" cy="4525963"/>
          </a:xfrm>
        </p:spPr>
        <p:txBody>
          <a:bodyPr rtlCol="1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dirty="0" smtClean="0"/>
              <a:t>يعرف نظام التشغيل على انه مجموعة من البرامج التي تتحكم وتشرف وتدعم الحاسوب والحزم التطبيقية .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dirty="0" smtClean="0"/>
              <a:t>لا يمكن لجهاز الحاسوب ان يعمل الا عند توفر نظام التشغيل.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dirty="0" smtClean="0"/>
              <a:t>يتكون نظام التشغيل من مجموعة من البرامج التي تعمل كفريق واحد في اداء المهام 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C3079201-652F-4266-AE0B-DA03E5800AFB}" type="slidenum">
              <a:rPr lang="ar-JO"/>
              <a:pPr>
                <a:defRPr/>
              </a:pPr>
              <a:t>16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2904" y="214298"/>
            <a:ext cx="8572500" cy="1143000"/>
          </a:xfrm>
        </p:spPr>
        <p:txBody>
          <a:bodyPr/>
          <a:lstStyle/>
          <a:p>
            <a:pPr algn="r" eaLnBrk="1" hangingPunct="1"/>
            <a:r>
              <a:rPr lang="ar-JO" sz="4000" b="1" dirty="0" smtClean="0"/>
              <a:t>ج- نظم التشغيل (</a:t>
            </a:r>
            <a:r>
              <a:rPr lang="en-US" sz="4000" b="1" dirty="0" smtClean="0">
                <a:cs typeface="Times New Roman" pitchFamily="18" charset="0"/>
              </a:rPr>
              <a:t>Operating System</a:t>
            </a:r>
            <a:r>
              <a:rPr lang="ar-JO" sz="4000" b="1" dirty="0" smtClean="0"/>
              <a:t>)</a:t>
            </a:r>
            <a:endParaRPr lang="ar-SA" sz="40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514350">
              <a:buFont typeface="Wingdings" pitchFamily="2" charset="2"/>
              <a:buChar char="v"/>
            </a:pPr>
            <a:r>
              <a:rPr lang="ar-JO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أمثلة على نظم التشغيل:</a:t>
            </a:r>
          </a:p>
          <a:p>
            <a:pPr marL="1314450" lvl="2" indent="-514350">
              <a:buFont typeface="Arial" pitchFamily="34" charset="0"/>
              <a:buChar char="•"/>
            </a:pPr>
            <a:r>
              <a:rPr lang="ar-JO" sz="3200" dirty="0" smtClean="0"/>
              <a:t>دوس </a:t>
            </a:r>
            <a:r>
              <a:rPr lang="en-US" sz="3200" dirty="0" smtClean="0"/>
              <a:t>DOS</a:t>
            </a:r>
            <a:endParaRPr lang="ar-JO" sz="3200" dirty="0" smtClean="0"/>
          </a:p>
          <a:p>
            <a:pPr marL="1314450" lvl="2" indent="-514350">
              <a:buFont typeface="Arial" pitchFamily="34" charset="0"/>
              <a:buChar char="•"/>
            </a:pPr>
            <a:r>
              <a:rPr lang="ar-JO" sz="3200" dirty="0" smtClean="0"/>
              <a:t>ويندوز </a:t>
            </a:r>
            <a:r>
              <a:rPr lang="en-US" sz="3200" dirty="0" smtClean="0"/>
              <a:t>Windows</a:t>
            </a:r>
            <a:endParaRPr lang="ar-JO" sz="3200" dirty="0" smtClean="0"/>
          </a:p>
          <a:p>
            <a:pPr marL="1314450" lvl="2" indent="-514350">
              <a:buFont typeface="Arial" pitchFamily="34" charset="0"/>
              <a:buChar char="•"/>
            </a:pPr>
            <a:r>
              <a:rPr lang="ar-JO" sz="3200" dirty="0" smtClean="0"/>
              <a:t>لينوكس </a:t>
            </a:r>
            <a:r>
              <a:rPr lang="en-US" sz="3200" dirty="0" smtClean="0"/>
              <a:t>Linux</a:t>
            </a:r>
            <a:endParaRPr lang="ar-JO" sz="3200" dirty="0" smtClean="0"/>
          </a:p>
          <a:p>
            <a:pPr marL="1314450" lvl="2" indent="-514350">
              <a:buFont typeface="Arial" pitchFamily="34" charset="0"/>
              <a:buChar char="•"/>
            </a:pPr>
            <a:r>
              <a:rPr lang="ar-JO" sz="3200" dirty="0" smtClean="0"/>
              <a:t>يونيكس </a:t>
            </a:r>
            <a:r>
              <a:rPr lang="en-US" sz="3200" dirty="0" smtClean="0"/>
              <a:t>Unix</a:t>
            </a:r>
            <a:endParaRPr lang="ar-JO" sz="3200" dirty="0" smtClean="0"/>
          </a:p>
          <a:p>
            <a:pPr marL="1314450" lvl="2" indent="-514350">
              <a:buFont typeface="Arial" pitchFamily="34" charset="0"/>
              <a:buChar char="•"/>
            </a:pPr>
            <a:r>
              <a:rPr lang="en-US" sz="3200" dirty="0" smtClean="0"/>
              <a:t>IBM OS/2</a:t>
            </a:r>
          </a:p>
          <a:p>
            <a:pPr marL="1314450" lvl="2" indent="-514350">
              <a:buFont typeface="Arial" pitchFamily="34" charset="0"/>
              <a:buChar char="•"/>
            </a:pPr>
            <a:r>
              <a:rPr lang="ar-JO" sz="3200" dirty="0" smtClean="0"/>
              <a:t>ماكنتوش </a:t>
            </a:r>
            <a:r>
              <a:rPr lang="en-US" sz="3200" dirty="0" smtClean="0"/>
              <a:t>Mac-OS</a:t>
            </a:r>
            <a:endParaRPr lang="ar-JO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fld id="{B0E68CEE-EFF3-4C80-9C2D-1BF935401BD5}" type="slidenum">
              <a:rPr lang="ar-JO" smtClean="0"/>
              <a:pPr/>
              <a:t>17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42875" y="274638"/>
            <a:ext cx="8572500" cy="1143000"/>
          </a:xfrm>
        </p:spPr>
        <p:txBody>
          <a:bodyPr/>
          <a:lstStyle/>
          <a:p>
            <a:pPr algn="r" eaLnBrk="1" hangingPunct="1"/>
            <a:r>
              <a:rPr lang="ar-JO" sz="4000" b="1" dirty="0" smtClean="0"/>
              <a:t>ج- نظم التشغيل (</a:t>
            </a:r>
            <a:r>
              <a:rPr lang="en-US" sz="4000" b="1" dirty="0" smtClean="0">
                <a:cs typeface="Times New Roman" pitchFamily="18" charset="0"/>
              </a:rPr>
              <a:t>Operating System</a:t>
            </a:r>
            <a:r>
              <a:rPr lang="ar-JO" sz="4000" b="1" dirty="0" smtClean="0"/>
              <a:t>)</a:t>
            </a:r>
            <a:endParaRPr lang="ar-SA" sz="4000" b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C3079201-652F-4266-AE0B-DA03E5800AFB}" type="slidenum">
              <a:rPr lang="ar-JO"/>
              <a:pPr>
                <a:defRPr/>
              </a:pPr>
              <a:t>18</a:t>
            </a:fld>
            <a:endParaRPr lang="ar-JO"/>
          </a:p>
        </p:txBody>
      </p:sp>
      <p:pic>
        <p:nvPicPr>
          <p:cNvPr id="9" name="Picture 8" descr="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22" y="1852633"/>
            <a:ext cx="7429552" cy="44338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71538" y="1285860"/>
            <a:ext cx="75724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وظائف نظام التشغيل</a:t>
            </a:r>
            <a:endParaRPr lang="ar-SA" sz="3200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2904" y="214298"/>
            <a:ext cx="8572500" cy="1143000"/>
          </a:xfrm>
        </p:spPr>
        <p:txBody>
          <a:bodyPr/>
          <a:lstStyle/>
          <a:p>
            <a:pPr algn="r" eaLnBrk="1" hangingPunct="1"/>
            <a:r>
              <a:rPr lang="ar-JO" sz="4000" b="1" dirty="0" smtClean="0"/>
              <a:t>ج- نظم التشغيل (</a:t>
            </a:r>
            <a:r>
              <a:rPr lang="en-US" sz="4000" b="1" dirty="0" smtClean="0">
                <a:cs typeface="Times New Roman" pitchFamily="18" charset="0"/>
              </a:rPr>
              <a:t>Operating System</a:t>
            </a:r>
            <a:r>
              <a:rPr lang="ar-JO" sz="4000" b="1" dirty="0" smtClean="0"/>
              <a:t>)</a:t>
            </a:r>
            <a:endParaRPr lang="ar-SA" sz="40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8401050" cy="4554551"/>
          </a:xfrm>
        </p:spPr>
        <p:txBody>
          <a:bodyPr rtlCol="1">
            <a:normAutofit fontScale="92500" lnSpcReduction="10000"/>
          </a:bodyPr>
          <a:lstStyle/>
          <a:p>
            <a:pPr marL="914400" lvl="1" indent="-514350">
              <a:buFont typeface="Wingdings" pitchFamily="2" charset="2"/>
              <a:buChar char="v"/>
            </a:pPr>
            <a:r>
              <a:rPr lang="ar-JO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وظائف نظم التشغيل .</a:t>
            </a:r>
            <a:endParaRPr lang="ar-SA" sz="4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314450" lvl="2" indent="-514350">
              <a:buFont typeface="+mj-lt"/>
              <a:buAutoNum type="arabicPeriod"/>
            </a:pPr>
            <a:r>
              <a:rPr lang="ar-JO" sz="3600" dirty="0" smtClean="0"/>
              <a:t>استنهاض الحاسوب والاستعداد للعمل</a:t>
            </a:r>
          </a:p>
          <a:p>
            <a:pPr marL="1314450" lvl="2" indent="-514350">
              <a:buFont typeface="+mj-lt"/>
              <a:buAutoNum type="arabicPeriod"/>
            </a:pPr>
            <a:r>
              <a:rPr lang="ar-JO" sz="3600" dirty="0" smtClean="0"/>
              <a:t>واجهة ربط المستخدم مع البرمجيات </a:t>
            </a:r>
            <a:r>
              <a:rPr lang="ar-JO" sz="3600" dirty="0" err="1" smtClean="0"/>
              <a:t>الاخرى</a:t>
            </a:r>
            <a:endParaRPr lang="ar-JO" sz="3600" dirty="0" smtClean="0"/>
          </a:p>
          <a:p>
            <a:pPr marL="1314450" lvl="2" indent="-514350">
              <a:buFont typeface="+mj-lt"/>
              <a:buAutoNum type="arabicPeriod"/>
            </a:pPr>
            <a:r>
              <a:rPr lang="ar-JO" sz="3600" dirty="0" err="1" smtClean="0"/>
              <a:t>ادارة</a:t>
            </a:r>
            <a:r>
              <a:rPr lang="ar-JO" sz="3600" dirty="0" smtClean="0"/>
              <a:t> المهام والمصادر</a:t>
            </a:r>
          </a:p>
          <a:p>
            <a:pPr marL="1314450" lvl="2" indent="-514350">
              <a:buFont typeface="+mj-lt"/>
              <a:buAutoNum type="arabicPeriod"/>
            </a:pPr>
            <a:r>
              <a:rPr lang="ar-JO" sz="3600" dirty="0" smtClean="0"/>
              <a:t>مراقبة النظام </a:t>
            </a:r>
            <a:r>
              <a:rPr lang="ar-JO" sz="3600" dirty="0" err="1" smtClean="0"/>
              <a:t>واعاقة</a:t>
            </a:r>
            <a:r>
              <a:rPr lang="ar-JO" sz="3600" dirty="0" smtClean="0"/>
              <a:t> العمليات غير المسموح </a:t>
            </a:r>
            <a:r>
              <a:rPr lang="ar-JO" sz="3600" dirty="0" err="1" smtClean="0"/>
              <a:t>بها</a:t>
            </a:r>
            <a:endParaRPr lang="ar-JO" sz="3600" dirty="0" smtClean="0"/>
          </a:p>
          <a:p>
            <a:pPr marL="1314450" lvl="2" indent="-514350">
              <a:buFont typeface="+mj-lt"/>
              <a:buAutoNum type="arabicPeriod"/>
            </a:pPr>
            <a:r>
              <a:rPr lang="ar-JO" sz="3600" dirty="0" err="1" smtClean="0"/>
              <a:t>ادارة</a:t>
            </a:r>
            <a:r>
              <a:rPr lang="ar-JO" sz="3600" dirty="0" smtClean="0"/>
              <a:t> الملفات وتنظيمها ونسخها ونقلها ... الخ</a:t>
            </a:r>
          </a:p>
          <a:p>
            <a:pPr marL="1314450" lvl="2" indent="-514350">
              <a:buFont typeface="+mj-lt"/>
              <a:buAutoNum type="arabicPeriod"/>
            </a:pPr>
            <a:r>
              <a:rPr lang="ar-JO" sz="3600" dirty="0" smtClean="0"/>
              <a:t>المحافظة على سرية النظام والوصول غير المخول لبيانات وبرمجيات الجهاز.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946A65E1-A161-4DDF-B3D2-64BC712EE059}" type="slidenum">
              <a:rPr lang="ar-JO"/>
              <a:pPr>
                <a:defRPr/>
              </a:pPr>
              <a:t>19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4525963"/>
          </a:xfrm>
        </p:spPr>
        <p:txBody>
          <a:bodyPr/>
          <a:lstStyle/>
          <a:p>
            <a:pPr marL="514350" indent="-514350">
              <a:buFont typeface="Wingdings" pitchFamily="2" charset="2"/>
              <a:buChar char="v"/>
            </a:pPr>
            <a:r>
              <a:rPr lang="ar-JO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انواع نظم التشغيل </a:t>
            </a:r>
            <a:endParaRPr lang="ar-SA" sz="4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ar-JO" sz="2800" dirty="0" smtClean="0"/>
              <a:t>متعدد المهام (</a:t>
            </a:r>
            <a:r>
              <a:rPr lang="en-US" sz="2800" dirty="0" smtClean="0"/>
              <a:t>Multitasking</a:t>
            </a:r>
            <a:r>
              <a:rPr lang="ar-JO" sz="2800" dirty="0" smtClean="0"/>
              <a:t>) : اكثر من مهمة في نفس الوقت</a:t>
            </a:r>
          </a:p>
          <a:p>
            <a:pPr marL="514350" indent="-514350">
              <a:buFont typeface="+mj-lt"/>
              <a:buAutoNum type="arabicPeriod"/>
            </a:pPr>
            <a:r>
              <a:rPr lang="ar-JO" sz="2800" dirty="0" smtClean="0"/>
              <a:t>متعدد المعالجة(</a:t>
            </a:r>
            <a:r>
              <a:rPr lang="en-US" sz="2800" dirty="0" smtClean="0"/>
              <a:t>Multiprocessing</a:t>
            </a:r>
            <a:r>
              <a:rPr lang="ar-JO" sz="2800" dirty="0" smtClean="0"/>
              <a:t>): اكثر من معالج في نفس الحاسوب</a:t>
            </a:r>
            <a:endParaRPr lang="ar-SA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ar-SA" sz="2800" dirty="0" smtClean="0"/>
              <a:t>متعدد المستخدمين(</a:t>
            </a:r>
            <a:r>
              <a:rPr lang="en-US" sz="2800" dirty="0" smtClean="0"/>
              <a:t>Multi Users</a:t>
            </a:r>
            <a:r>
              <a:rPr lang="ar-SA" sz="2800" dirty="0" smtClean="0"/>
              <a:t>): يسمح لأكثر من شخص باعمل على نفس الجهاز في نقس الوقت</a:t>
            </a:r>
            <a:endParaRPr lang="ar-JO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ar-JO" sz="2800" dirty="0" smtClean="0"/>
              <a:t>المشاركة الزمنية (</a:t>
            </a:r>
            <a:r>
              <a:rPr lang="en-US" sz="2800" dirty="0" smtClean="0"/>
              <a:t>Time Sharing</a:t>
            </a:r>
            <a:r>
              <a:rPr lang="ar-JO" sz="28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ar-JO" sz="2800" dirty="0" smtClean="0"/>
              <a:t>نظام تشغيل الشبكات(</a:t>
            </a:r>
            <a:r>
              <a:rPr lang="en-US" sz="2800" dirty="0" smtClean="0"/>
              <a:t>Network OS</a:t>
            </a:r>
            <a:r>
              <a:rPr lang="ar-JO" sz="28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ar-JO" sz="2800" dirty="0" smtClean="0"/>
              <a:t>نظام تشغيل أجهزة الوقت </a:t>
            </a:r>
            <a:r>
              <a:rPr lang="ar-JO" sz="2800" dirty="0" err="1" smtClean="0"/>
              <a:t>الحقيقي</a:t>
            </a:r>
            <a:r>
              <a:rPr lang="ar-JO" sz="2800" dirty="0" smtClean="0"/>
              <a:t>(</a:t>
            </a:r>
            <a:r>
              <a:rPr lang="en-US" sz="2800" dirty="0" smtClean="0"/>
              <a:t>Real Time OS</a:t>
            </a:r>
            <a:r>
              <a:rPr lang="ar-JO" sz="2800" dirty="0" smtClean="0"/>
              <a:t>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2B3EDA10-6B32-4397-BEF3-289F3DDDC9E3}" type="slidenum">
              <a:rPr lang="ar-JO"/>
              <a:pPr>
                <a:defRPr/>
              </a:pPr>
              <a:t>20</a:t>
            </a:fld>
            <a:endParaRPr lang="ar-JO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71466" y="214298"/>
            <a:ext cx="857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ج- نظم التشغيل (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Operating System</a:t>
            </a:r>
            <a:r>
              <a:rPr kumimoji="0" lang="ar-JO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)</a:t>
            </a:r>
            <a:endParaRPr kumimoji="0" lang="ar-SA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ar-JO" sz="2800" dirty="0" smtClean="0">
                <a:latin typeface="Monotype Koufi" pitchFamily="2" charset="-78"/>
                <a:cs typeface="Monotype Koufi" pitchFamily="2" charset="-78"/>
              </a:rPr>
              <a:t>2- البرمجيات التطبيقية (</a:t>
            </a:r>
            <a:r>
              <a:rPr lang="en-US" sz="2800" dirty="0" smtClean="0">
                <a:cs typeface="Times New Roman" pitchFamily="18" charset="0"/>
              </a:rPr>
              <a:t>Application SW</a:t>
            </a:r>
            <a:r>
              <a:rPr lang="ar-JO" sz="2800" dirty="0" smtClean="0">
                <a:latin typeface="Monotype Koufi" pitchFamily="2" charset="-78"/>
                <a:cs typeface="Monotype Koufi" pitchFamily="2" charset="-78"/>
              </a:rPr>
              <a:t>) </a:t>
            </a:r>
            <a:endParaRPr lang="ar-SA" sz="2800" dirty="0" smtClean="0">
              <a:latin typeface="Monotype Koufi" pitchFamily="2" charset="-78"/>
              <a:cs typeface="Monotype Koufi" pitchFamily="2" charset="-78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142844" y="1500190"/>
            <a:ext cx="8786812" cy="5143520"/>
          </a:xfrm>
        </p:spPr>
        <p:txBody>
          <a:bodyPr/>
          <a:lstStyle/>
          <a:p>
            <a:r>
              <a:rPr lang="ar-JO" dirty="0" smtClean="0"/>
              <a:t>تم اعداد هذه البرامج من اجل تنفيذ وظائف مفيدة عامة ومن الامثلة على هذه البرمجيات</a:t>
            </a:r>
            <a:r>
              <a:rPr lang="ar-SA" dirty="0" smtClean="0"/>
              <a:t>:</a:t>
            </a:r>
            <a:r>
              <a:rPr lang="ar-JO" dirty="0" smtClean="0"/>
              <a:t> </a:t>
            </a:r>
          </a:p>
          <a:p>
            <a:pPr lvl="1">
              <a:buFont typeface="Arial" charset="0"/>
              <a:buChar char="•"/>
            </a:pPr>
            <a:r>
              <a:rPr lang="ar-JO" dirty="0" smtClean="0"/>
              <a:t>برنامج (</a:t>
            </a:r>
            <a:r>
              <a:rPr lang="en-US" dirty="0" smtClean="0">
                <a:cs typeface="Arial" charset="0"/>
              </a:rPr>
              <a:t>Microsoft Office (Word, Excel, Access, PowerPoint</a:t>
            </a:r>
          </a:p>
          <a:p>
            <a:pPr lvl="1">
              <a:buFont typeface="Arial" charset="0"/>
              <a:buChar char="•"/>
            </a:pPr>
            <a:r>
              <a:rPr lang="ar-JO" dirty="0" smtClean="0"/>
              <a:t>برامج استعراض الويب </a:t>
            </a:r>
            <a:r>
              <a:rPr lang="en-US" dirty="0" smtClean="0">
                <a:cs typeface="Arial" charset="0"/>
              </a:rPr>
              <a:t>Internet Explorer</a:t>
            </a:r>
          </a:p>
          <a:p>
            <a:pPr lvl="1">
              <a:buFont typeface="Arial" charset="0"/>
              <a:buChar char="•"/>
            </a:pPr>
            <a:r>
              <a:rPr lang="ar-SA" dirty="0" smtClean="0"/>
              <a:t>برام</a:t>
            </a:r>
            <a:r>
              <a:rPr lang="ar-JO" dirty="0" smtClean="0"/>
              <a:t>ج المحاسبة </a:t>
            </a:r>
            <a:r>
              <a:rPr lang="en-US" dirty="0" smtClean="0">
                <a:cs typeface="Arial" charset="0"/>
              </a:rPr>
              <a:t>Accounting</a:t>
            </a:r>
          </a:p>
          <a:p>
            <a:pPr lvl="1">
              <a:buFont typeface="Arial" charset="0"/>
              <a:buChar char="•"/>
            </a:pPr>
            <a:r>
              <a:rPr lang="ar-SA" dirty="0" smtClean="0"/>
              <a:t>التطبيقات المتخصصة التي يتم اعدادها بناءا على طلب المستخدم .</a:t>
            </a:r>
          </a:p>
          <a:p>
            <a:pPr lvl="1">
              <a:buFont typeface="Arial" charset="0"/>
              <a:buChar char="•"/>
            </a:pPr>
            <a:r>
              <a:rPr lang="ar-SA" dirty="0" smtClean="0"/>
              <a:t>برمجيات الرس</a:t>
            </a:r>
            <a:r>
              <a:rPr lang="ar-JO" dirty="0" smtClean="0"/>
              <a:t>وم مثل </a:t>
            </a:r>
            <a:r>
              <a:rPr lang="en-US" dirty="0" smtClean="0">
                <a:cs typeface="Arial" charset="0"/>
              </a:rPr>
              <a:t>CAD</a:t>
            </a:r>
            <a:endParaRPr lang="ar-JO" dirty="0" smtClean="0"/>
          </a:p>
          <a:p>
            <a:pPr lvl="1" eaLnBrk="1" hangingPunct="1">
              <a:buFont typeface="Arial" charset="0"/>
              <a:buNone/>
            </a:pPr>
            <a:endParaRPr lang="en-US" dirty="0" smtClean="0">
              <a:cs typeface="Arial" charset="0"/>
            </a:endParaRPr>
          </a:p>
          <a:p>
            <a:pPr lvl="1" eaLnBrk="1" hangingPunct="1">
              <a:buFont typeface="Arial" charset="0"/>
              <a:buNone/>
            </a:pPr>
            <a:r>
              <a:rPr lang="ar-JO" dirty="0" smtClean="0"/>
              <a:t> </a:t>
            </a:r>
            <a:endParaRPr lang="ar-SA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5D4FB0D7-0DA7-4F9A-92EF-BD4054325656}" type="slidenum">
              <a:rPr lang="ar-JO"/>
              <a:pPr>
                <a:defRPr/>
              </a:pPr>
              <a:t>21</a:t>
            </a:fld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ar-SA" sz="4000" b="1" dirty="0" smtClean="0"/>
              <a:t>4-2- الواجهة في البرمجيات (</a:t>
            </a:r>
            <a:r>
              <a:rPr lang="en-US" sz="4000" b="1" dirty="0" smtClean="0">
                <a:cs typeface="Times New Roman" pitchFamily="18" charset="0"/>
              </a:rPr>
              <a:t>Interfaces</a:t>
            </a:r>
            <a:r>
              <a:rPr lang="ar-SA" sz="4000" b="1" dirty="0" smtClean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7670"/>
            <a:ext cx="8229600" cy="4768850"/>
          </a:xfrm>
        </p:spPr>
        <p:txBody>
          <a:bodyPr rtlCol="1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ar-JO" dirty="0" smtClean="0"/>
              <a:t>الواجهة </a:t>
            </a:r>
            <a:r>
              <a:rPr lang="en-US" dirty="0" smtClean="0"/>
              <a:t>Interface</a:t>
            </a:r>
            <a:r>
              <a:rPr lang="ar-JO" dirty="0" smtClean="0"/>
              <a:t> هي الطريقة التي يتخاطب بها مستخدم البرمجية مع الحاسوب وهي نوعان </a:t>
            </a:r>
            <a:r>
              <a:rPr lang="ar-SA" dirty="0" smtClean="0"/>
              <a:t>:</a:t>
            </a:r>
            <a:endParaRPr lang="ar-JO" dirty="0" smtClean="0"/>
          </a:p>
          <a:p>
            <a:pPr marL="914400" lvl="1" indent="-514350" algn="just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ar-JO" b="1" dirty="0" smtClean="0"/>
              <a:t>التخاطب بكتابة الاوامر </a:t>
            </a:r>
            <a:r>
              <a:rPr lang="ar-JO" dirty="0" smtClean="0"/>
              <a:t>: حيث يكتب المستخدم الامر كاملا من خلال لوحة المفاتيح ليظهر على الشاشة ، وتعد هذه الطريقة قديمة وبطيئة وتحتاح لمعرفة اكثر بنظام الحاسوب</a:t>
            </a:r>
          </a:p>
          <a:p>
            <a:pPr marL="914400" lvl="1" indent="-514350" algn="just" fontAlgn="auto">
              <a:spcAft>
                <a:spcPts val="0"/>
              </a:spcAft>
              <a:defRPr/>
            </a:pPr>
            <a:r>
              <a:rPr lang="ar-JO" dirty="0" smtClean="0"/>
              <a:t> 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E59E112F-2A9F-4D85-ACB8-83C4A299846A}" type="slidenum">
              <a:rPr lang="ar-JO"/>
              <a:pPr>
                <a:defRPr/>
              </a:pPr>
              <a:t>22</a:t>
            </a:fld>
            <a:endParaRPr lang="ar-JO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929066"/>
            <a:ext cx="492170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ar-SA" sz="4000" b="1" dirty="0" smtClean="0"/>
              <a:t>4-2- الواجهة في البرمجيات (</a:t>
            </a:r>
            <a:r>
              <a:rPr lang="en-US" sz="4000" b="1" dirty="0" smtClean="0">
                <a:cs typeface="Times New Roman" pitchFamily="18" charset="0"/>
              </a:rPr>
              <a:t>Interfaces</a:t>
            </a:r>
            <a:r>
              <a:rPr lang="ar-SA" sz="4000" b="1" dirty="0" smtClean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182" y="1517670"/>
            <a:ext cx="4900618" cy="4768850"/>
          </a:xfrm>
        </p:spPr>
        <p:txBody>
          <a:bodyPr rtlCol="1">
            <a:normAutofit/>
          </a:bodyPr>
          <a:lstStyle/>
          <a:p>
            <a:pPr marL="914400" lvl="1" indent="-514350" algn="just" fontAlgn="auto">
              <a:spcAft>
                <a:spcPts val="0"/>
              </a:spcAft>
              <a:defRPr/>
            </a:pPr>
            <a:r>
              <a:rPr lang="ar-JO" dirty="0" smtClean="0"/>
              <a:t>2. </a:t>
            </a:r>
            <a:r>
              <a:rPr lang="ar-JO" b="1" dirty="0" smtClean="0"/>
              <a:t>الواجهة </a:t>
            </a:r>
            <a:r>
              <a:rPr lang="ar-JO" b="1" dirty="0" err="1" smtClean="0"/>
              <a:t>الرسومية</a:t>
            </a:r>
            <a:r>
              <a:rPr lang="en-US" b="1" dirty="0" smtClean="0"/>
              <a:t> </a:t>
            </a:r>
            <a:r>
              <a:rPr lang="ar-SA" b="1" dirty="0" smtClean="0"/>
              <a:t>(</a:t>
            </a:r>
            <a:r>
              <a:rPr lang="en-US" b="1" dirty="0" smtClean="0"/>
              <a:t>GUI</a:t>
            </a:r>
            <a:r>
              <a:rPr lang="ar-SA" dirty="0" smtClean="0"/>
              <a:t>)</a:t>
            </a:r>
            <a:r>
              <a:rPr lang="ar-JO" dirty="0" smtClean="0"/>
              <a:t> : تسخدم الصور والايقونات والقوائم حيث يختار المستخدم الامر المطلوب او الايقونة بتوجية الفأرة والنقر عليها لتفعيل الامر او شاشات اللمس وهذه الطريقة تتميز بالسهولة والمتعة .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48413"/>
            <a:ext cx="527050" cy="365125"/>
          </a:xfrm>
        </p:spPr>
        <p:txBody>
          <a:bodyPr/>
          <a:lstStyle/>
          <a:p>
            <a:pPr>
              <a:defRPr/>
            </a:pPr>
            <a:fld id="{E59E112F-2A9F-4D85-ACB8-83C4A299846A}" type="slidenum">
              <a:rPr lang="ar-JO"/>
              <a:pPr>
                <a:defRPr/>
              </a:pPr>
              <a:t>23</a:t>
            </a:fld>
            <a:endParaRPr lang="ar-JO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71612"/>
            <a:ext cx="3419475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270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F6BB692-74CA-4558-99D7-5740F5292554}" type="slidenum">
              <a:rPr lang="ar-SA" smtClean="0">
                <a:cs typeface="Arial" pitchFamily="34" charset="0"/>
              </a:rPr>
              <a:pPr/>
              <a:t>24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DistanceLearningTemplate</Template>
  <TotalTime>1671</TotalTime>
  <Words>1136</Words>
  <Application>Microsoft Office PowerPoint</Application>
  <PresentationFormat>On-screen Show (4:3)</PresentationFormat>
  <Paragraphs>157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المحاضرة التمهيدية</vt:lpstr>
      <vt:lpstr>PowerPoint Presentation</vt:lpstr>
      <vt:lpstr>المحاضرة الخامسة</vt:lpstr>
      <vt:lpstr>الفصل الرابع:البرمجيات (Software)</vt:lpstr>
      <vt:lpstr>الفصل الرابع:البرمجيات (Software)</vt:lpstr>
      <vt:lpstr>4-1- أنواع البرمجيات(Software Kinds)</vt:lpstr>
      <vt:lpstr>4-1- أنواع البرمجيات(Software Kinds)</vt:lpstr>
      <vt:lpstr>4-1-1- برمجيات النظم (System Software)</vt:lpstr>
      <vt:lpstr>أ- لغات البرمجة (Programming Languages)</vt:lpstr>
      <vt:lpstr>أ- لغات البرمجة (Programming Languages)</vt:lpstr>
      <vt:lpstr> اجيال لغات البرمجة</vt:lpstr>
      <vt:lpstr> اجيال لغات البرمجة</vt:lpstr>
      <vt:lpstr> اجيال لغات البرمجة</vt:lpstr>
      <vt:lpstr> اجيال لغات البرمجة</vt:lpstr>
      <vt:lpstr> اجيال لغات البرمجة</vt:lpstr>
      <vt:lpstr>ب- المترجمات والمفسرات Compilers &amp; Interpreters </vt:lpstr>
      <vt:lpstr>ج- نظم التشغيل (Operating System)</vt:lpstr>
      <vt:lpstr>ج- نظم التشغيل (Operating System)</vt:lpstr>
      <vt:lpstr>ج- نظم التشغيل (Operating System)</vt:lpstr>
      <vt:lpstr>ج- نظم التشغيل (Operating System)</vt:lpstr>
      <vt:lpstr>PowerPoint Presentation</vt:lpstr>
      <vt:lpstr>2- البرمجيات التطبيقية (Application SW) </vt:lpstr>
      <vt:lpstr>4-2- الواجهة في البرمجيات (Interfaces)</vt:lpstr>
      <vt:lpstr>4-2- الواجهة في البرمجيات (Interfaces)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مدخل الى تقنية المعلومات 741-0902 لطلبة كلية الآداب</dc:title>
  <dc:creator>Marwan El-Haj</dc:creator>
  <cp:lastModifiedBy>Marwan Mohmmad Elhaj</cp:lastModifiedBy>
  <cp:revision>232</cp:revision>
  <dcterms:created xsi:type="dcterms:W3CDTF">2009-10-28T06:15:33Z</dcterms:created>
  <dcterms:modified xsi:type="dcterms:W3CDTF">2013-02-23T12:10:36Z</dcterms:modified>
</cp:coreProperties>
</file>