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110" d="100"/>
          <a:sy n="110" d="100"/>
        </p:scale>
        <p:origin x="-1644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24B5E0-CD57-44F8-93B6-9851185C950C}" type="datetimeFigureOut">
              <a:rPr lang="ar-SA" smtClean="0"/>
              <a:t>19/03/35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17167F-6BDB-4502-86A7-A4CD18098722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2843154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24B5E0-CD57-44F8-93B6-9851185C950C}" type="datetimeFigureOut">
              <a:rPr lang="ar-SA" smtClean="0"/>
              <a:t>19/03/35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17167F-6BDB-4502-86A7-A4CD18098722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8982845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24B5E0-CD57-44F8-93B6-9851185C950C}" type="datetimeFigureOut">
              <a:rPr lang="ar-SA" smtClean="0"/>
              <a:t>19/03/35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17167F-6BDB-4502-86A7-A4CD18098722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8999623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24B5E0-CD57-44F8-93B6-9851185C950C}" type="datetimeFigureOut">
              <a:rPr lang="ar-SA" smtClean="0"/>
              <a:t>19/03/35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17167F-6BDB-4502-86A7-A4CD18098722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6036141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24B5E0-CD57-44F8-93B6-9851185C950C}" type="datetimeFigureOut">
              <a:rPr lang="ar-SA" smtClean="0"/>
              <a:t>19/03/35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17167F-6BDB-4502-86A7-A4CD18098722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1684443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24B5E0-CD57-44F8-93B6-9851185C950C}" type="datetimeFigureOut">
              <a:rPr lang="ar-SA" smtClean="0"/>
              <a:t>19/03/35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17167F-6BDB-4502-86A7-A4CD18098722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1527604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24B5E0-CD57-44F8-93B6-9851185C950C}" type="datetimeFigureOut">
              <a:rPr lang="ar-SA" smtClean="0"/>
              <a:t>19/03/35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17167F-6BDB-4502-86A7-A4CD18098722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4804908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24B5E0-CD57-44F8-93B6-9851185C950C}" type="datetimeFigureOut">
              <a:rPr lang="ar-SA" smtClean="0"/>
              <a:t>19/03/35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17167F-6BDB-4502-86A7-A4CD18098722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0523200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24B5E0-CD57-44F8-93B6-9851185C950C}" type="datetimeFigureOut">
              <a:rPr lang="ar-SA" smtClean="0"/>
              <a:t>19/03/35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17167F-6BDB-4502-86A7-A4CD18098722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350505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24B5E0-CD57-44F8-93B6-9851185C950C}" type="datetimeFigureOut">
              <a:rPr lang="ar-SA" smtClean="0"/>
              <a:t>19/03/35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17167F-6BDB-4502-86A7-A4CD18098722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0956239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24B5E0-CD57-44F8-93B6-9851185C950C}" type="datetimeFigureOut">
              <a:rPr lang="ar-SA" smtClean="0"/>
              <a:t>19/03/35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17167F-6BDB-4502-86A7-A4CD18098722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787575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24B5E0-CD57-44F8-93B6-9851185C950C}" type="datetimeFigureOut">
              <a:rPr lang="ar-SA" smtClean="0"/>
              <a:t>19/03/35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17167F-6BDB-4502-86A7-A4CD18098722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6225592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1026" name="Picture 2" descr="C:\Users\user\Pictures\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229"/>
            <a:ext cx="9160438" cy="68592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453514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2050" name="Picture 2" descr="C:\Users\user\Pictures\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593701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3074" name="Picture 2" descr="C:\Users\user\Pictures\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19543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4098" name="Picture 2" descr="C:\Users\user\Pictures\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780389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5122" name="Picture 2" descr="C:\Users\user\Pictures\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024"/>
            <a:ext cx="9126572" cy="6841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032574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6146" name="Picture 2" descr="C:\Users\user\Pictures\6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50230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7170" name="Picture 2" descr="C:\Users\user\Pictures\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0850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849401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8194" name="Picture 2" descr="C:\Users\user\Pictures\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723036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9218" name="Picture 2" descr="C:\Users\user\Pictures\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5768"/>
            <a:ext cx="9144000" cy="6852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277665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10242" name="Picture 2" descr="C:\Users\user\Pictures\1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353332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11266" name="Picture 2" descr="C:\Users\user\Pictures\1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443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مع تمنياتي لكم بالتوفيق والنجاح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ar-SA" dirty="0" smtClean="0"/>
              <a:t>لا تنسوني من خالص دعائكم </a:t>
            </a:r>
          </a:p>
          <a:p>
            <a:pPr algn="ctr"/>
            <a:endParaRPr lang="ar-SA" dirty="0"/>
          </a:p>
          <a:p>
            <a:pPr algn="ctr"/>
            <a:r>
              <a:rPr lang="ar-SA" dirty="0" smtClean="0"/>
              <a:t>اخوكم نجم الجامعة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4225099920"/>
      </p:ext>
    </p:extLst>
  </p:cSld>
  <p:clrMapOvr>
    <a:masterClrMapping/>
  </p:clrMapOvr>
</p:sld>
</file>

<file path=ppt/theme/theme1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13</Words>
  <Application>Microsoft Office PowerPoint</Application>
  <PresentationFormat>عرض على الشاشة (3:4)‏</PresentationFormat>
  <Paragraphs>4</Paragraphs>
  <Slides>12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12</vt:i4>
      </vt:variant>
    </vt:vector>
  </HeadingPairs>
  <TitlesOfParts>
    <vt:vector size="13" baseType="lpstr">
      <vt:lpstr>نسق Office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مع تمنياتي لكم بالتوفيق والنجاح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user</dc:creator>
  <cp:lastModifiedBy>user</cp:lastModifiedBy>
  <cp:revision>1</cp:revision>
  <dcterms:created xsi:type="dcterms:W3CDTF">2014-01-20T09:00:19Z</dcterms:created>
  <dcterms:modified xsi:type="dcterms:W3CDTF">2014-01-20T09:08:08Z</dcterms:modified>
</cp:coreProperties>
</file>