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266" r:id="rId19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3" name="Slide Number Placeholder 3"/>
          <p:cNvSpPr txBox="1">
            <a:spLocks/>
          </p:cNvSpPr>
          <p:nvPr userDrawn="1"/>
        </p:nvSpPr>
        <p:spPr bwMode="auto">
          <a:xfrm>
            <a:off x="4900304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91201" y="4648200"/>
            <a:ext cx="457199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121</a:t>
            </a: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Lecture3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latin typeface="Calibri" pitchFamily="34" charset="0"/>
                <a:cs typeface="Times New Roman" pitchFamily="18" charset="0"/>
              </a:rPr>
            </a:br>
            <a:endParaRPr lang="en-US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Nayfi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29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Three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400" b="1" dirty="0" smtClean="0">
                <a:solidFill>
                  <a:schemeClr val="tx1"/>
                </a:solidFill>
                <a:latin typeface="AYM Wadiy S_U normal."/>
                <a:cs typeface="Times New Roman" pitchFamily="18" charset="0"/>
              </a:rPr>
              <a:t>Eng 121</a:t>
            </a:r>
          </a:p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I- Articles ( A , An )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Pronouns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3-  Verbs to Be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Have / Has / Had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5. </a:t>
            </a:r>
            <a:r>
              <a:rPr lang="en-US" b="1" dirty="0" smtClean="0"/>
              <a:t> Previewing Vocabulary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1. </a:t>
            </a: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Articles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Indefinite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91821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i="1" u="sng" dirty="0" smtClean="0">
                <a:cs typeface="Arial" pitchFamily="34" charset="0"/>
              </a:rPr>
              <a:t>There are 2 indefinite articles in English</a:t>
            </a:r>
            <a:r>
              <a:rPr lang="en-US" b="1" dirty="0" smtClean="0">
                <a:cs typeface="Arial" pitchFamily="34" charset="0"/>
              </a:rPr>
              <a:t>: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b="1" dirty="0" smtClean="0">
                <a:cs typeface="Arial" pitchFamily="34" charset="0"/>
              </a:rPr>
              <a:t>= </a:t>
            </a:r>
            <a:r>
              <a:rPr lang="en-US" sz="2400" b="1" dirty="0" smtClean="0">
                <a:cs typeface="Arial" pitchFamily="34" charset="0"/>
              </a:rPr>
              <a:t>used before singular nouns that begin with consonants.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</a:t>
            </a:r>
            <a:r>
              <a:rPr lang="en-US" sz="2400" b="1" dirty="0" smtClean="0">
                <a:cs typeface="Arial" pitchFamily="34" charset="0"/>
              </a:rPr>
              <a:t>= used before singular nouns  that begin with vowels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    Consonants= all letters in English except ( a , e , </a:t>
            </a:r>
            <a:r>
              <a:rPr lang="en-US" sz="2400" b="1" dirty="0" err="1" smtClean="0">
                <a:cs typeface="Arial" pitchFamily="34" charset="0"/>
              </a:rPr>
              <a:t>i</a:t>
            </a:r>
            <a:r>
              <a:rPr lang="en-US" sz="2400" b="1" dirty="0" smtClean="0">
                <a:cs typeface="Arial" pitchFamily="34" charset="0"/>
              </a:rPr>
              <a:t>, o , u 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    Vowels= (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a, e , </a:t>
            </a:r>
            <a:r>
              <a:rPr lang="en-US" sz="2400" b="1" dirty="0" err="1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,o , u </a:t>
            </a:r>
            <a:r>
              <a:rPr lang="en-US" sz="2400" b="1" dirty="0" smtClean="0">
                <a:cs typeface="Arial" pitchFamily="34" charset="0"/>
              </a:rPr>
              <a:t>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Examples.</a:t>
            </a:r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b</a:t>
            </a:r>
            <a:r>
              <a:rPr lang="en-US" sz="2400" b="1" dirty="0" smtClean="0">
                <a:cs typeface="Arial" pitchFamily="34" charset="0"/>
              </a:rPr>
              <a:t>ook 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o</a:t>
            </a:r>
            <a:r>
              <a:rPr lang="en-US" sz="2400" b="1" dirty="0" smtClean="0">
                <a:cs typeface="Arial" pitchFamily="34" charset="0"/>
              </a:rPr>
              <a:t>range    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c</a:t>
            </a:r>
            <a:r>
              <a:rPr lang="en-US" sz="2400" b="1" dirty="0" smtClean="0">
                <a:cs typeface="Arial" pitchFamily="34" charset="0"/>
              </a:rPr>
              <a:t>ar  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s</a:t>
            </a:r>
            <a:r>
              <a:rPr lang="en-US" sz="2400" b="1" dirty="0" smtClean="0">
                <a:cs typeface="Arial" pitchFamily="34" charset="0"/>
              </a:rPr>
              <a:t>tory  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sz="2400" b="1" dirty="0" smtClean="0">
                <a:cs typeface="Arial" pitchFamily="34" charset="0"/>
              </a:rPr>
              <a:t>gg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l</a:t>
            </a:r>
            <a:r>
              <a:rPr lang="en-US" sz="2400" b="1" dirty="0" smtClean="0">
                <a:cs typeface="Arial" pitchFamily="34" charset="0"/>
              </a:rPr>
              <a:t>ecture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m</a:t>
            </a:r>
            <a:r>
              <a:rPr lang="en-US" sz="2400" b="1" dirty="0" smtClean="0">
                <a:cs typeface="Arial" pitchFamily="34" charset="0"/>
              </a:rPr>
              <a:t>an  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</a:t>
            </a:r>
            <a:r>
              <a:rPr lang="en-US" sz="2400" b="1" dirty="0" smtClean="0">
                <a:cs typeface="Arial" pitchFamily="34" charset="0"/>
              </a:rPr>
              <a:t>mbrella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</a:t>
            </a:r>
            <a:r>
              <a:rPr lang="en-US" sz="2400" b="1" dirty="0" smtClean="0">
                <a:cs typeface="Arial" pitchFamily="34" charset="0"/>
              </a:rPr>
              <a:t>pple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p</a:t>
            </a:r>
            <a:r>
              <a:rPr lang="en-US" sz="2400" b="1" dirty="0" smtClean="0">
                <a:cs typeface="Arial" pitchFamily="34" charset="0"/>
              </a:rPr>
              <a:t>encil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</a:t>
            </a:r>
            <a:r>
              <a:rPr lang="en-US" sz="2400" b="1" dirty="0" smtClean="0">
                <a:cs typeface="Arial" pitchFamily="34" charset="0"/>
              </a:rPr>
              <a:t>able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sz="2400" b="1" dirty="0" smtClean="0">
                <a:cs typeface="Arial" pitchFamily="34" charset="0"/>
              </a:rPr>
              <a:t>mail    </a:t>
            </a:r>
            <a:endParaRPr lang="ar-SA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Note: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1.Remember that all the above words are Singular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         2. We can’t use ( A or An ) before proper nouns, cities, days, months, et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c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 ( an &amp; a )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Could you please give me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__a ___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piece of cake?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c. a                d. many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dog is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animal.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An/a           b. An/an          c. A/an          d. A/a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visited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nothing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Ahmed last week.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d. Nothing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The capital of Saudi Arabia is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nothing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Riyadh.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Nothing    b. an                 c. a       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finished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unit in English language course.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b. a                    c. three        d. few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I take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umbrella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b. an                  c. two           d. several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A. Personal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50292" y="1600200"/>
          <a:ext cx="9352128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71715"/>
                <a:gridCol w="1400153"/>
                <a:gridCol w="1615248"/>
                <a:gridCol w="1307528"/>
                <a:gridCol w="1210102"/>
                <a:gridCol w="947382"/>
              </a:tblGrid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Reflexives 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/>
                        <a:t>Possessive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Possessive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Object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Subject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No.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Myself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Mine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My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Me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1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Himself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His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His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Him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2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Herself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Hers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Her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Her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She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3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Itself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4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Yourself / yourselves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Yours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Your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5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Ourselves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Ours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Our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Us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6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themselves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theirs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their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them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 They</a:t>
                      </a:r>
                      <a:r>
                        <a:rPr lang="ar-SA" sz="2400" b="1" dirty="0" smtClean="0"/>
                        <a:t>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7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B. </a:t>
            </a:r>
            <a:r>
              <a:rPr lang="en-US" sz="2800" b="1" dirty="0" smtClean="0">
                <a:solidFill>
                  <a:srgbClr val="7030A0"/>
                </a:solidFill>
              </a:rPr>
              <a:t>Demonstrative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3505200" y="1752600"/>
          <a:ext cx="3933702" cy="148336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369540"/>
                <a:gridCol w="902565"/>
                <a:gridCol w="987673"/>
                <a:gridCol w="673924"/>
              </a:tblGrid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Far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Near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There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Here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place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That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This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Singular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Those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These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Plural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400" dirty="0" smtClean="0"/>
              <a:t>1. The doctor gave </a:t>
            </a:r>
            <a:r>
              <a:rPr lang="en-US" sz="2800" b="1" dirty="0" smtClean="0">
                <a:solidFill>
                  <a:srgbClr val="C00000"/>
                </a:solidFill>
              </a:rPr>
              <a:t>us</a:t>
            </a:r>
            <a:r>
              <a:rPr lang="en-US" sz="2400" dirty="0" smtClean="0"/>
              <a:t> a lecture about pronouns.</a:t>
            </a:r>
          </a:p>
          <a:p>
            <a:pPr algn="l" rtl="1" eaLnBrk="1" hangingPunct="1"/>
            <a:r>
              <a:rPr lang="en-US" sz="2400" dirty="0" smtClean="0"/>
              <a:t> a. we</a:t>
            </a:r>
          </a:p>
          <a:p>
            <a:pPr algn="l" rtl="1" eaLnBrk="1" hangingPunct="1"/>
            <a:r>
              <a:rPr lang="en-US" sz="2400" dirty="0" smtClean="0"/>
              <a:t> b. us</a:t>
            </a:r>
          </a:p>
          <a:p>
            <a:pPr algn="l" rtl="1" eaLnBrk="1" hangingPunct="1"/>
            <a:r>
              <a:rPr lang="en-US" sz="2400" dirty="0" smtClean="0"/>
              <a:t> c. our</a:t>
            </a:r>
          </a:p>
          <a:p>
            <a:pPr algn="l" rtl="1" eaLnBrk="1" hangingPunct="1"/>
            <a:r>
              <a:rPr lang="en-US" sz="2400" dirty="0" smtClean="0"/>
              <a:t> d. ours</a:t>
            </a:r>
          </a:p>
          <a:p>
            <a:pPr algn="l" rtl="1" eaLnBrk="1" hangingPunct="1"/>
            <a:r>
              <a:rPr lang="en-US" sz="2400" dirty="0" smtClean="0"/>
              <a:t>2. </a:t>
            </a:r>
            <a:r>
              <a:rPr lang="en-US" sz="2800" b="1" dirty="0" smtClean="0">
                <a:solidFill>
                  <a:srgbClr val="C00000"/>
                </a:solidFill>
              </a:rPr>
              <a:t>My</a:t>
            </a:r>
            <a:r>
              <a:rPr lang="en-US" sz="2400" dirty="0" smtClean="0"/>
              <a:t> friend sent an email to the doctor regarding the homework.</a:t>
            </a:r>
          </a:p>
          <a:p>
            <a:pPr algn="l" rtl="1" eaLnBrk="1" hangingPunct="1"/>
            <a:r>
              <a:rPr lang="en-US" sz="2400" dirty="0" smtClean="0"/>
              <a:t> a. I</a:t>
            </a:r>
          </a:p>
          <a:p>
            <a:pPr algn="l" rtl="1" eaLnBrk="1" hangingPunct="1"/>
            <a:r>
              <a:rPr lang="en-US" sz="2400" dirty="0" smtClean="0"/>
              <a:t> b. Me</a:t>
            </a:r>
          </a:p>
          <a:p>
            <a:pPr algn="l" rtl="1" eaLnBrk="1" hangingPunct="1"/>
            <a:r>
              <a:rPr lang="en-US" sz="2400" dirty="0" smtClean="0"/>
              <a:t> c. Mine</a:t>
            </a:r>
          </a:p>
          <a:p>
            <a:pPr algn="l" rtl="1" eaLnBrk="1" hangingPunct="1"/>
            <a:r>
              <a:rPr lang="en-US" sz="2400" dirty="0" smtClean="0"/>
              <a:t> d. My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sz="32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400" dirty="0" smtClean="0"/>
              <a:t>3. Hani   visits </a:t>
            </a:r>
            <a:r>
              <a:rPr lang="en-US" sz="2400" b="1" dirty="0" smtClean="0">
                <a:solidFill>
                  <a:srgbClr val="C00000"/>
                </a:solidFill>
              </a:rPr>
              <a:t>them</a:t>
            </a:r>
            <a:r>
              <a:rPr lang="en-US" sz="2400" dirty="0" smtClean="0"/>
              <a:t> every week.</a:t>
            </a:r>
          </a:p>
          <a:p>
            <a:pPr algn="l" rtl="1" eaLnBrk="1" hangingPunct="1"/>
            <a:r>
              <a:rPr lang="en-US" sz="2400" dirty="0" smtClean="0"/>
              <a:t> a. them</a:t>
            </a:r>
          </a:p>
          <a:p>
            <a:pPr algn="l" rtl="1" eaLnBrk="1" hangingPunct="1"/>
            <a:r>
              <a:rPr lang="en-US" sz="2400" dirty="0" smtClean="0"/>
              <a:t> b. they</a:t>
            </a:r>
          </a:p>
          <a:p>
            <a:pPr algn="l" rtl="1" eaLnBrk="1" hangingPunct="1"/>
            <a:r>
              <a:rPr lang="en-US" sz="2400" dirty="0" smtClean="0"/>
              <a:t> c. theirs</a:t>
            </a:r>
          </a:p>
          <a:p>
            <a:pPr algn="l" rtl="1" eaLnBrk="1" hangingPunct="1"/>
            <a:r>
              <a:rPr lang="en-US" sz="2400" dirty="0" smtClean="0"/>
              <a:t> d. their</a:t>
            </a:r>
          </a:p>
          <a:p>
            <a:pPr algn="l" rtl="1" eaLnBrk="1" hangingPunct="1"/>
            <a:r>
              <a:rPr lang="en-US" sz="2400" dirty="0" smtClean="0"/>
              <a:t>4. </a:t>
            </a:r>
            <a:r>
              <a:rPr lang="en-US" sz="2400" b="1" dirty="0" smtClean="0">
                <a:solidFill>
                  <a:srgbClr val="C00000"/>
                </a:solidFill>
              </a:rPr>
              <a:t>These</a:t>
            </a:r>
            <a:r>
              <a:rPr lang="en-US" sz="2400" dirty="0" smtClean="0"/>
              <a:t> are the books you told me about.</a:t>
            </a:r>
          </a:p>
          <a:p>
            <a:pPr algn="l" rtl="1" eaLnBrk="1" hangingPunct="1"/>
            <a:r>
              <a:rPr lang="en-US" sz="2400" dirty="0" smtClean="0"/>
              <a:t> a. That</a:t>
            </a:r>
          </a:p>
          <a:p>
            <a:pPr algn="l" rtl="1" eaLnBrk="1" hangingPunct="1"/>
            <a:r>
              <a:rPr lang="en-US" sz="2400" dirty="0" smtClean="0"/>
              <a:t> b. These</a:t>
            </a:r>
          </a:p>
          <a:p>
            <a:pPr algn="l" rtl="1" eaLnBrk="1" hangingPunct="1"/>
            <a:r>
              <a:rPr lang="en-US" sz="2400" dirty="0" smtClean="0"/>
              <a:t> c. You</a:t>
            </a:r>
          </a:p>
          <a:p>
            <a:pPr algn="l" rtl="1" eaLnBrk="1" hangingPunct="1"/>
            <a:r>
              <a:rPr lang="en-US" sz="2400" dirty="0" smtClean="0"/>
              <a:t> d. Their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5. The building you need is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a. these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b. those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c. there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d. her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6. That car over there is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mine</a:t>
            </a:r>
            <a:r>
              <a:rPr lang="en-US" sz="2400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a. mine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b. me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c. my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d. I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3. Verbs to Be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3505200" y="1752600"/>
          <a:ext cx="3933702" cy="148336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369540"/>
                <a:gridCol w="902565"/>
                <a:gridCol w="987673"/>
                <a:gridCol w="673924"/>
              </a:tblGrid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Far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Near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There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Here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place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That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This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Singular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Those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These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Plural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50292" y="1600200"/>
          <a:ext cx="9352128" cy="4023360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2692020"/>
                <a:gridCol w="2590800"/>
                <a:gridCol w="899160"/>
                <a:gridCol w="1234440"/>
                <a:gridCol w="1219200"/>
                <a:gridCol w="716508"/>
              </a:tblGrid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 </a:t>
                      </a:r>
                      <a:r>
                        <a:rPr lang="en-US" sz="2400" dirty="0" smtClean="0"/>
                        <a:t> After modals </a:t>
                      </a:r>
                      <a:r>
                        <a:rPr lang="en-US" sz="1800" dirty="0" smtClean="0"/>
                        <a:t>( will, </a:t>
                      </a:r>
                      <a:r>
                        <a:rPr lang="en-US" sz="1800" baseline="0" dirty="0" smtClean="0"/>
                        <a:t> c</a:t>
                      </a:r>
                      <a:r>
                        <a:rPr lang="en-US" sz="1800" dirty="0" smtClean="0"/>
                        <a:t>an, shall, Would……..etc )</a:t>
                      </a:r>
                      <a:r>
                        <a:rPr lang="en-US" sz="2400" dirty="0" smtClean="0"/>
                        <a:t>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/>
                        <a:t>After  has, have,</a:t>
                      </a:r>
                      <a:r>
                        <a:rPr lang="en-US" sz="2000" baseline="0" dirty="0" smtClean="0"/>
                        <a:t> had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Past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Present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Subject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No.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Was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am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1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Was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He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2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Was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She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3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Was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is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It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4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Were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are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You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5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Were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are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6</a:t>
                      </a:r>
                      <a:endParaRPr lang="ar-SA" sz="2400" b="1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Be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Were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are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They 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7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III. Exercise ( verbs to be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home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be             b. was             c. is                           d. been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will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be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here after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are           b. were             c. been                     d. be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Riyadh two weeks ago.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was          b. am                c. be                         d. were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aren’t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ready to start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were        b. aren’t                 c. weren’t            d. isn’t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Hiba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university yesterday?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b. Are                    c. Were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Will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Rashed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university tomorrow?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be               b. is                   c. was                   d. been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4. Verbs to Have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There are THREE forms of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A. Have=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I , You, They, We or after plural nouns) 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B. Has 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He, she , it or after singular nouns )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C. Had=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Past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comes after all kinds of nouns plural or singular</a:t>
            </a:r>
          </a:p>
          <a:p>
            <a:pPr algn="ctr" rtl="1" eaLnBrk="1" hangingPunct="1"/>
            <a:r>
              <a:rPr lang="ar-SA" sz="1200" b="1" dirty="0" smtClean="0">
                <a:latin typeface="Arial" pitchFamily="34" charset="0"/>
                <a:cs typeface="Arial" pitchFamily="34" charset="0"/>
              </a:rPr>
              <a:t>******************************************************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1. We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 lecture in English yesterday. ( has, have , had, having )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2. My friend 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new car nowadays. ( has, having, had, have)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3. The students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studied English for a month.( has, have, had, having)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4. He has a car.  He 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have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car. 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he have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car?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5. He has got a car. He 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hasn’t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got a car. Has he got a car?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Note: 1. ( has, have, had) can be used as main verbs like 1 &amp; 2 &amp; 4 in the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exercise or as helping verbs as 3 &amp; 5.</a:t>
            </a:r>
            <a:endParaRPr lang="ar-SA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Exercise ( verbs have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has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 new car nowadays.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had                      b. have             c. has                        d. hasn’t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have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been  here for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b. have               c. hasn’t                  d. aren’t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had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an English lecture yesterday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had                       b. have                c. has                      d. haven’t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Hind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have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 dictionary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hasn’t                   b. doesn’t have  c. haven’t               d. didn’t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Ahmed and Abdullah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have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mathematics test now?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 b. have               c. doesn’t have      d. had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she been here before 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Have                      b. Has                c. Is                         d. 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2400" b="1" smtClean="0">
                <a:solidFill>
                  <a:schemeClr val="tx1"/>
                </a:solidFill>
              </a:rPr>
              <a:t>( pages 5+ 18 </a:t>
            </a:r>
            <a:r>
              <a:rPr lang="en-US" sz="2400" b="1" dirty="0" smtClean="0">
                <a:solidFill>
                  <a:schemeClr val="tx1"/>
                </a:solidFill>
              </a:rPr>
              <a:t>)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the same 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Copy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Very, very good/ fantastic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Number 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of people in one place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creature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Monster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Mall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You can go to the new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mall </a:t>
            </a:r>
            <a:r>
              <a:rPr lang="en-US" sz="2000" b="1" dirty="0" smtClean="0">
                <a:cs typeface="Arial" pitchFamily="34" charset="0"/>
              </a:rPr>
              <a:t> and buy whatever you need.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hospital                                                B. school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mall                                                       D. cinema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Doctors always advice smokers to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give up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smoking. The underlined word </a:t>
            </a:r>
            <a:r>
              <a:rPr lang="en-US" sz="2000" b="1" u="sng" dirty="0" smtClean="0">
                <a:cs typeface="Arial" pitchFamily="34" charset="0"/>
              </a:rPr>
              <a:t>give up</a:t>
            </a:r>
            <a:r>
              <a:rPr lang="en-US" sz="2000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has the same meaning as: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quit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quit                                                        B.  Start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help                                                        D. study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The children were afraid when they saw the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monster</a:t>
            </a:r>
            <a:r>
              <a:rPr lang="en-US" sz="2000" b="1" dirty="0" smtClean="0">
                <a:cs typeface="Arial" pitchFamily="34" charset="0"/>
              </a:rPr>
              <a:t> in the Luna park.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food                                                        C. monster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games                                                     D. juice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copy</a:t>
            </a:r>
            <a:r>
              <a:rPr lang="en-US" sz="2000" b="1" dirty="0" smtClean="0"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copy                                                       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wonderful</a:t>
            </a:r>
            <a:r>
              <a:rPr lang="en-US" sz="2400" b="1" u="sng" dirty="0" smtClean="0">
                <a:cs typeface="Arial" pitchFamily="34" charset="0"/>
              </a:rPr>
              <a:t> </a:t>
            </a:r>
            <a:endParaRPr lang="en-US" sz="2000" b="1" u="sng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wonderful                                             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en-US" sz="2000" b="1" smtClean="0">
                <a:cs typeface="Arial" pitchFamily="34" charset="0"/>
              </a:rPr>
              <a:t>6. </a:t>
            </a:r>
            <a:r>
              <a:rPr lang="en-US" sz="2000" b="1" dirty="0" smtClean="0">
                <a:cs typeface="Arial" pitchFamily="34" charset="0"/>
              </a:rPr>
              <a:t>The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men, women and children </a:t>
            </a:r>
            <a:r>
              <a:rPr lang="en-US" sz="2000" b="1" dirty="0" smtClean="0">
                <a:cs typeface="Arial" pitchFamily="34" charset="0"/>
              </a:rPr>
              <a:t>in Saudi Arabia are kind and generous. The 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underlined phrase can be replaced by:  </a:t>
            </a:r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people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visitors                                                    C. people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soldiers                                                   D. vehicles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1476</Words>
  <Application>Microsoft Office PowerPoint</Application>
  <PresentationFormat>A4 Paper (210x297 mm)‎</PresentationFormat>
  <Paragraphs>348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 Lecture Three </vt:lpstr>
      <vt:lpstr>Elements of the Lecture </vt:lpstr>
      <vt:lpstr>1. Articles- Indefinite </vt:lpstr>
      <vt:lpstr>I. Exercise ( an &amp; a ) </vt:lpstr>
      <vt:lpstr>2. Word &amp; Pronoun Reference A. Personal Pronouns</vt:lpstr>
      <vt:lpstr>2. Word &amp; Pronoun Reference B. Demonstrative Pronouns</vt:lpstr>
      <vt:lpstr> II. Exercise</vt:lpstr>
      <vt:lpstr>II. Exercise</vt:lpstr>
      <vt:lpstr>  II. Exercise</vt:lpstr>
      <vt:lpstr> 3. Verbs to Be </vt:lpstr>
      <vt:lpstr>III. Exercise ( verbs to be )</vt:lpstr>
      <vt:lpstr>4. Verbs to Have</vt:lpstr>
      <vt:lpstr>IV. Exercise ( verbs have )</vt:lpstr>
      <vt:lpstr>5.Vocabulary  Previewing ( pages 5+ 18 ) </vt:lpstr>
      <vt:lpstr>Exercise</vt:lpstr>
      <vt:lpstr>Exercise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247</cp:revision>
  <dcterms:created xsi:type="dcterms:W3CDTF">2009-10-14T19:14:34Z</dcterms:created>
  <dcterms:modified xsi:type="dcterms:W3CDTF">2011-03-14T07:39:13Z</dcterms:modified>
</cp:coreProperties>
</file>