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1" r:id="rId3"/>
    <p:sldId id="318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299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88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8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Dr. Mohamed Fathi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Basic 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572000"/>
            <a:ext cx="4191000" cy="152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First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 this lesson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Char char="•"/>
            </a:pPr>
            <a:r>
              <a:rPr lang="en-US" dirty="0" smtClean="0"/>
              <a:t>let’s make sentences with the verb “be” (am, are, is).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Sentence = SUBJECT + VERB.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 = noun and pronoun (I, you, he, she, it ,</a:t>
            </a:r>
          </a:p>
          <a:p>
            <a:pPr marL="0" indent="0" algn="l"/>
            <a:r>
              <a:rPr lang="en-US" dirty="0"/>
              <a:t> </a:t>
            </a:r>
            <a:r>
              <a:rPr lang="en-US" dirty="0" smtClean="0"/>
              <a:t>                    we, they ,this, these.)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 + form of verb “be”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7315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31908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057400"/>
            <a:ext cx="4248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51625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766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447800"/>
            <a:ext cx="563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13AABE-F36E-43B7-8B2F-06DD759917E9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64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953000"/>
            <a:ext cx="3962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114800"/>
            <a:ext cx="27717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47800"/>
            <a:ext cx="85153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4800"/>
            <a:ext cx="4752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4958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5981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953000"/>
            <a:ext cx="500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3838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5314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1" y="4191000"/>
            <a:ext cx="7467600" cy="21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3238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4829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876800"/>
            <a:ext cx="5886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40290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115" y="1600200"/>
            <a:ext cx="72497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95400"/>
            <a:ext cx="5486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00200"/>
            <a:ext cx="5476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57600"/>
            <a:ext cx="60483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5019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6410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4733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267200"/>
            <a:ext cx="73247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</a:t>
            </a:r>
            <a:r>
              <a:rPr lang="en-US" b="1" dirty="0" smtClean="0"/>
              <a:t>WH Questions Chart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47800"/>
            <a:ext cx="499203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36385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4000"/>
            <a:ext cx="400140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82554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229" y="1600200"/>
            <a:ext cx="8535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90392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 your Homework on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-     Chapter 1: Exercise 3. page 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4. page 3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6. page 4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10. page 7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12. page 8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15. page 10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Ex17. page 12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25. page 19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Ch2: Ex 2. page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3. page  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9. page 30</a:t>
            </a:r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0"/>
            <a:ext cx="2690813" cy="175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205</Words>
  <Application>Microsoft Office PowerPoint</Application>
  <PresentationFormat>A4 Paper (210x297 mm)</PresentationFormat>
  <Paragraphs>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In this lesson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WH Questions Chart </vt:lpstr>
      <vt:lpstr>PowerPoint Presentation</vt:lpstr>
      <vt:lpstr>PowerPoint Presentation</vt:lpstr>
      <vt:lpstr>PowerPoint Presentation</vt:lpstr>
      <vt:lpstr>Do your Homework on 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Mohamed Fathi Othman</cp:lastModifiedBy>
  <cp:revision>115</cp:revision>
  <dcterms:created xsi:type="dcterms:W3CDTF">2009-10-14T19:14:34Z</dcterms:created>
  <dcterms:modified xsi:type="dcterms:W3CDTF">2015-02-15T09:19:20Z</dcterms:modified>
</cp:coreProperties>
</file>