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29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025.jpg"/>
          <p:cNvPicPr>
            <a:picLocks noChangeAspect="1"/>
          </p:cNvPicPr>
          <p:nvPr/>
        </p:nvPicPr>
        <p:blipFill>
          <a:blip r:embed="rId2" cstate="print">
            <a:lum bright="13000" contrast="16000"/>
          </a:blip>
          <a:stretch>
            <a:fillRect/>
          </a:stretch>
        </p:blipFill>
        <p:spPr>
          <a:xfrm>
            <a:off x="251520" y="692696"/>
            <a:ext cx="2857500" cy="5445224"/>
          </a:xfrm>
          <a:prstGeom prst="rect">
            <a:avLst/>
          </a:prstGeom>
        </p:spPr>
      </p:pic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5479504" y="980728"/>
            <a:ext cx="3664496" cy="1124744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المحاضرات المباشرة 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300192" y="270892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المشــــاركــــات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228184" y="465313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الــــواجـــبــات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6" name="نجمة مكونة من 12 نقطة 15"/>
          <p:cNvSpPr/>
          <p:nvPr/>
        </p:nvSpPr>
        <p:spPr>
          <a:xfrm>
            <a:off x="4499992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7" name="نجمة مكونة من 12 نقطة 16"/>
          <p:cNvSpPr/>
          <p:nvPr/>
        </p:nvSpPr>
        <p:spPr>
          <a:xfrm>
            <a:off x="3203848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8" name="نجمة مكونة من 12 نقطة 17"/>
          <p:cNvSpPr/>
          <p:nvPr/>
        </p:nvSpPr>
        <p:spPr>
          <a:xfrm>
            <a:off x="4716016" y="2636912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9" name="نجمة مكونة من 12 نقطة 18"/>
          <p:cNvSpPr/>
          <p:nvPr/>
        </p:nvSpPr>
        <p:spPr>
          <a:xfrm>
            <a:off x="4860032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20" name="نجمة مكونة من 12 نقطة 19"/>
          <p:cNvSpPr/>
          <p:nvPr/>
        </p:nvSpPr>
        <p:spPr>
          <a:xfrm>
            <a:off x="3563888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</Words>
  <Application>Microsoft Office PowerPoint</Application>
  <PresentationFormat>عرض على الشاشة (3:4)‏</PresentationFormat>
  <Paragraphs>3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win-7</dc:creator>
  <cp:lastModifiedBy>win-7</cp:lastModifiedBy>
  <cp:revision>4</cp:revision>
  <dcterms:created xsi:type="dcterms:W3CDTF">2011-02-17T00:24:35Z</dcterms:created>
  <dcterms:modified xsi:type="dcterms:W3CDTF">2011-02-17T00:52:32Z</dcterms:modified>
</cp:coreProperties>
</file>