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290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6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539A2-DC5B-47E5-B45F-9A8DBC76F676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1597F-BACB-4AEF-AA94-AE025E34A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539A2-DC5B-47E5-B45F-9A8DBC76F676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1597F-BACB-4AEF-AA94-AE025E34A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539A2-DC5B-47E5-B45F-9A8DBC76F676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1597F-BACB-4AEF-AA94-AE025E34A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539A2-DC5B-47E5-B45F-9A8DBC76F676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1597F-BACB-4AEF-AA94-AE025E34A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539A2-DC5B-47E5-B45F-9A8DBC76F676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1597F-BACB-4AEF-AA94-AE025E34A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539A2-DC5B-47E5-B45F-9A8DBC76F676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1597F-BACB-4AEF-AA94-AE025E34A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539A2-DC5B-47E5-B45F-9A8DBC76F676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1597F-BACB-4AEF-AA94-AE025E34A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539A2-DC5B-47E5-B45F-9A8DBC76F676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1597F-BACB-4AEF-AA94-AE025E34A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539A2-DC5B-47E5-B45F-9A8DBC76F676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1597F-BACB-4AEF-AA94-AE025E34A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539A2-DC5B-47E5-B45F-9A8DBC76F676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1597F-BACB-4AEF-AA94-AE025E34A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539A2-DC5B-47E5-B45F-9A8DBC76F676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1597F-BACB-4AEF-AA94-AE025E34A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D539A2-DC5B-47E5-B45F-9A8DBC76F676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11597F-BACB-4AEF-AA94-AE025E34A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im025.jpg"/>
          <p:cNvPicPr>
            <a:picLocks noChangeAspect="1"/>
          </p:cNvPicPr>
          <p:nvPr/>
        </p:nvPicPr>
        <p:blipFill>
          <a:blip r:embed="rId2" cstate="print">
            <a:lum bright="13000" contrast="16000"/>
          </a:blip>
          <a:stretch>
            <a:fillRect/>
          </a:stretch>
        </p:blipFill>
        <p:spPr>
          <a:xfrm>
            <a:off x="251520" y="692696"/>
            <a:ext cx="2857500" cy="5445224"/>
          </a:xfrm>
          <a:prstGeom prst="rect">
            <a:avLst/>
          </a:prstGeom>
        </p:spPr>
      </p:pic>
      <p:sp>
        <p:nvSpPr>
          <p:cNvPr id="5" name="عنوان فرعي 2"/>
          <p:cNvSpPr>
            <a:spLocks noGrp="1"/>
          </p:cNvSpPr>
          <p:nvPr>
            <p:ph type="subTitle" idx="1"/>
          </p:nvPr>
        </p:nvSpPr>
        <p:spPr>
          <a:xfrm>
            <a:off x="5479504" y="980728"/>
            <a:ext cx="3664496" cy="1124744"/>
          </a:xfrm>
        </p:spPr>
        <p:txBody>
          <a:bodyPr>
            <a:normAutofit/>
          </a:bodyPr>
          <a:lstStyle/>
          <a:p>
            <a:r>
              <a:rPr lang="ar-SA" sz="4000" b="1" dirty="0" smtClean="0">
                <a:solidFill>
                  <a:srgbClr val="99290B"/>
                </a:solidFill>
                <a:cs typeface="DecoType Naskh" pitchFamily="2" charset="-78"/>
              </a:rPr>
              <a:t>* المحاضرات المباشرة </a:t>
            </a:r>
            <a:r>
              <a:rPr lang="ar-SA" dirty="0" smtClean="0"/>
              <a:t> </a:t>
            </a:r>
            <a:endParaRPr lang="en-US" dirty="0"/>
          </a:p>
        </p:txBody>
      </p:sp>
      <p:sp>
        <p:nvSpPr>
          <p:cNvPr id="12" name="مربع نص 11"/>
          <p:cNvSpPr txBox="1"/>
          <p:nvPr/>
        </p:nvSpPr>
        <p:spPr>
          <a:xfrm>
            <a:off x="6300192" y="2708920"/>
            <a:ext cx="25202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4000" b="1" dirty="0" smtClean="0">
                <a:solidFill>
                  <a:srgbClr val="99290B"/>
                </a:solidFill>
                <a:cs typeface="DecoType Naskh" pitchFamily="2" charset="-78"/>
              </a:rPr>
              <a:t>* المشــــاركــــات</a:t>
            </a:r>
            <a:endParaRPr lang="en-US" sz="4000" b="1" dirty="0">
              <a:solidFill>
                <a:srgbClr val="99290B"/>
              </a:solidFill>
              <a:cs typeface="DecoType Naskh" pitchFamily="2" charset="-78"/>
            </a:endParaRPr>
          </a:p>
        </p:txBody>
      </p:sp>
      <p:sp>
        <p:nvSpPr>
          <p:cNvPr id="13" name="مربع نص 12"/>
          <p:cNvSpPr txBox="1"/>
          <p:nvPr/>
        </p:nvSpPr>
        <p:spPr>
          <a:xfrm>
            <a:off x="6228184" y="4653136"/>
            <a:ext cx="23762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4000" b="1" dirty="0" smtClean="0">
                <a:solidFill>
                  <a:srgbClr val="99290B"/>
                </a:solidFill>
                <a:cs typeface="DecoType Naskh" pitchFamily="2" charset="-78"/>
              </a:rPr>
              <a:t>* الــــواجـــبــات</a:t>
            </a:r>
            <a:endParaRPr lang="en-US" sz="4000" b="1" dirty="0">
              <a:solidFill>
                <a:srgbClr val="99290B"/>
              </a:solidFill>
              <a:cs typeface="DecoType Naskh" pitchFamily="2" charset="-78"/>
            </a:endParaRPr>
          </a:p>
        </p:txBody>
      </p:sp>
      <p:sp>
        <p:nvSpPr>
          <p:cNvPr id="16" name="نجمة مكونة من 12 نقطة 15"/>
          <p:cNvSpPr/>
          <p:nvPr/>
        </p:nvSpPr>
        <p:spPr>
          <a:xfrm>
            <a:off x="4499992" y="980728"/>
            <a:ext cx="1224136" cy="1008112"/>
          </a:xfrm>
          <a:prstGeom prst="star12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99290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99290B"/>
              </a:solidFill>
            </a:endParaRPr>
          </a:p>
        </p:txBody>
      </p:sp>
      <p:sp>
        <p:nvSpPr>
          <p:cNvPr id="17" name="نجمة مكونة من 12 نقطة 16"/>
          <p:cNvSpPr/>
          <p:nvPr/>
        </p:nvSpPr>
        <p:spPr>
          <a:xfrm>
            <a:off x="3203848" y="980728"/>
            <a:ext cx="1224136" cy="1008112"/>
          </a:xfrm>
          <a:prstGeom prst="star12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99290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99290B"/>
              </a:solidFill>
            </a:endParaRPr>
          </a:p>
        </p:txBody>
      </p:sp>
      <p:sp>
        <p:nvSpPr>
          <p:cNvPr id="18" name="نجمة مكونة من 12 نقطة 17"/>
          <p:cNvSpPr/>
          <p:nvPr/>
        </p:nvSpPr>
        <p:spPr>
          <a:xfrm>
            <a:off x="4716016" y="2636912"/>
            <a:ext cx="1224136" cy="1008112"/>
          </a:xfrm>
          <a:prstGeom prst="star12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99290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99290B"/>
              </a:solidFill>
            </a:endParaRPr>
          </a:p>
        </p:txBody>
      </p:sp>
      <p:sp>
        <p:nvSpPr>
          <p:cNvPr id="19" name="نجمة مكونة من 12 نقطة 18"/>
          <p:cNvSpPr/>
          <p:nvPr/>
        </p:nvSpPr>
        <p:spPr>
          <a:xfrm>
            <a:off x="4860032" y="4509120"/>
            <a:ext cx="1224136" cy="1008112"/>
          </a:xfrm>
          <a:prstGeom prst="star12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99290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99290B"/>
              </a:solidFill>
            </a:endParaRPr>
          </a:p>
        </p:txBody>
      </p:sp>
      <p:sp>
        <p:nvSpPr>
          <p:cNvPr id="20" name="نجمة مكونة من 12 نقطة 19"/>
          <p:cNvSpPr/>
          <p:nvPr/>
        </p:nvSpPr>
        <p:spPr>
          <a:xfrm>
            <a:off x="3563888" y="4509120"/>
            <a:ext cx="1224136" cy="1008112"/>
          </a:xfrm>
          <a:prstGeom prst="star12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99290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99290B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أصل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7</Words>
  <Application>Microsoft Office PowerPoint</Application>
  <PresentationFormat>عرض على الشاشة (3:4)‏</PresentationFormat>
  <Paragraphs>3</Paragraphs>
  <Slides>1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</vt:i4>
      </vt:variant>
    </vt:vector>
  </HeadingPairs>
  <TitlesOfParts>
    <vt:vector size="2" baseType="lpstr">
      <vt:lpstr>سمة Office</vt:lpstr>
      <vt:lpstr>الشريحة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win-7</dc:creator>
  <cp:lastModifiedBy>win-7</cp:lastModifiedBy>
  <cp:revision>4</cp:revision>
  <dcterms:created xsi:type="dcterms:W3CDTF">2011-02-17T00:24:35Z</dcterms:created>
  <dcterms:modified xsi:type="dcterms:W3CDTF">2011-02-17T00:52:26Z</dcterms:modified>
</cp:coreProperties>
</file>