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8" r:id="rId4"/>
    <p:sldId id="267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9900"/>
    <a:srgbClr val="FF0066"/>
    <a:srgbClr val="709256"/>
    <a:srgbClr val="AD9968"/>
    <a:srgbClr val="3B84AF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72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5/1/2012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conceptual_definition" TargetMode="External"/><Relationship Id="rId2" Type="http://schemas.openxmlformats.org/officeDocument/2006/relationships/hyperlink" Target="http://en.wiktionary.org/wiki/absent_referen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tionary.org/wiki/connotatio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definiens" TargetMode="External"/><Relationship Id="rId7" Type="http://schemas.openxmlformats.org/officeDocument/2006/relationships/hyperlink" Target="http://en.wiktionary.org/wiki/differentia" TargetMode="External"/><Relationship Id="rId2" Type="http://schemas.openxmlformats.org/officeDocument/2006/relationships/hyperlink" Target="http://en.wiktionary.org/wiki/definiendu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tionary.org/wiki/dictionary_definition" TargetMode="External"/><Relationship Id="rId5" Type="http://schemas.openxmlformats.org/officeDocument/2006/relationships/hyperlink" Target="http://en.wiktionary.org/wiki/denotation" TargetMode="External"/><Relationship Id="rId4" Type="http://schemas.openxmlformats.org/officeDocument/2006/relationships/hyperlink" Target="http://en.wiktionary.org/wiki/definitio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extension" TargetMode="External"/><Relationship Id="rId2" Type="http://schemas.openxmlformats.org/officeDocument/2006/relationships/hyperlink" Target="http://en.wiktionary.org/wiki/enumerative_definitio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tionary.org/w/index.php?title=Appendix:Glossary_of_semantics&amp;action=edit&amp;section=5" TargetMode="External"/><Relationship Id="rId4" Type="http://schemas.openxmlformats.org/officeDocument/2006/relationships/hyperlink" Target="http://en.wiktionary.org/wiki/extensional_definition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intension" TargetMode="External"/><Relationship Id="rId2" Type="http://schemas.openxmlformats.org/officeDocument/2006/relationships/hyperlink" Target="http://en.wiktionary.org/wiki/genu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tionary.org/wiki/intensional_definition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operational_definition" TargetMode="External"/><Relationship Id="rId2" Type="http://schemas.openxmlformats.org/officeDocument/2006/relationships/hyperlink" Target="http://en.wiktionary.org/wiki/mean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tionary.org/wiki/ostensive_definitio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recursive_definition" TargetMode="External"/><Relationship Id="rId2" Type="http://schemas.openxmlformats.org/officeDocument/2006/relationships/hyperlink" Target="http://en.wiktionary.org/wiki/prototyp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tionary.org/wiki/referen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sense" TargetMode="External"/><Relationship Id="rId2" Type="http://schemas.openxmlformats.org/officeDocument/2006/relationships/hyperlink" Target="http://en.wiktionary.org/wiki/semantic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tionary.org/wiki/stipulative_definition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..........علم الدلالات......................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............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Semantics &amp; Pragmatics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.............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Mr. Yasser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Attia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الثانية عشرة</a:t>
            </a:r>
            <a:r>
              <a:rPr lang="en-US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....................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No. 10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pPr algn="l"/>
            <a:r>
              <a:rPr lang="en-US" dirty="0" smtClean="0"/>
              <a:t>Glossary of semantics: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953000"/>
          </a:xfrm>
        </p:spPr>
        <p:txBody>
          <a:bodyPr/>
          <a:lstStyle/>
          <a:p>
            <a:pPr algn="l"/>
            <a:r>
              <a:rPr lang="en-US" sz="2400" b="1" dirty="0" smtClean="0"/>
              <a:t>A</a:t>
            </a:r>
          </a:p>
          <a:p>
            <a:pPr algn="l"/>
            <a:r>
              <a:rPr lang="en-US" sz="2400" b="1" dirty="0" smtClean="0">
                <a:hlinkClick r:id="rId2" tooltip="absent referent"/>
              </a:rPr>
              <a:t>absent referent</a:t>
            </a:r>
            <a:r>
              <a:rPr lang="en-US" sz="2400" b="1" dirty="0" smtClean="0"/>
              <a:t> The condition of a sign which has an empty, absent, non-existent, paradoxical, hypothetical, supernatural, or undefined referent, such as nothing, null, vacuum, or void.</a:t>
            </a:r>
          </a:p>
          <a:p>
            <a:pPr algn="l"/>
            <a:r>
              <a:rPr lang="en-US" sz="2400" b="1" dirty="0" smtClean="0"/>
              <a:t>C</a:t>
            </a:r>
          </a:p>
          <a:p>
            <a:pPr algn="l"/>
            <a:r>
              <a:rPr lang="en-US" sz="2400" b="1" dirty="0" smtClean="0">
                <a:hlinkClick r:id="rId3" tooltip="conceptual definition"/>
              </a:rPr>
              <a:t>conceptual definition</a:t>
            </a:r>
            <a:r>
              <a:rPr lang="en-US" sz="2400" b="1" dirty="0" smtClean="0"/>
              <a:t> A definition in terms of concepts, such as the one found in a dictionary, instead of in terms of the results of measuring procedures.</a:t>
            </a:r>
          </a:p>
          <a:p>
            <a:pPr algn="l"/>
            <a:r>
              <a:rPr lang="en-US" sz="2400" b="1" dirty="0" smtClean="0">
                <a:hlinkClick r:id="rId4" tooltip="connotation"/>
              </a:rPr>
              <a:t>connotation</a:t>
            </a:r>
            <a:r>
              <a:rPr lang="en-US" sz="2400" b="1" dirty="0" smtClean="0"/>
              <a:t> A meaning of a word or phrase that is suggested or implied, as opposed to a denotation, or literal meaning. A characteristic of words or phrases, or of the contexts that words and phrases are used 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0"/>
            <a:ext cx="8915400" cy="9906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Glossary of semantics: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410200"/>
          </a:xfrm>
        </p:spPr>
        <p:txBody>
          <a:bodyPr/>
          <a:lstStyle/>
          <a:p>
            <a:pPr algn="l"/>
            <a:r>
              <a:rPr lang="en-US" sz="2800" b="1" dirty="0" smtClean="0"/>
              <a:t>D</a:t>
            </a:r>
          </a:p>
          <a:p>
            <a:pPr algn="l"/>
            <a:r>
              <a:rPr lang="en-US" sz="2800" b="1" dirty="0" err="1" smtClean="0">
                <a:hlinkClick r:id="rId2" tooltip="definiendum"/>
              </a:rPr>
              <a:t>definiendum</a:t>
            </a:r>
            <a:r>
              <a:rPr lang="en-US" sz="2800" b="1" dirty="0" smtClean="0"/>
              <a:t> The term—word or phrase—defined in a </a:t>
            </a:r>
            <a:r>
              <a:rPr lang="en-US" sz="2800" b="1" dirty="0" err="1" smtClean="0"/>
              <a:t>definition.</a:t>
            </a:r>
            <a:r>
              <a:rPr lang="en-US" sz="2800" b="1" dirty="0" err="1" smtClean="0">
                <a:hlinkClick r:id="rId3" tooltip="definiens"/>
              </a:rPr>
              <a:t>definiens</a:t>
            </a:r>
            <a:r>
              <a:rPr lang="en-US" sz="2800" b="1" dirty="0" smtClean="0"/>
              <a:t> That which defines the </a:t>
            </a:r>
            <a:r>
              <a:rPr lang="en-US" sz="2800" b="1" dirty="0" err="1" smtClean="0"/>
              <a:t>definiendum</a:t>
            </a:r>
            <a:r>
              <a:rPr lang="en-US" sz="2800" b="1" dirty="0" smtClean="0"/>
              <a:t> in a </a:t>
            </a:r>
            <a:r>
              <a:rPr lang="en-US" sz="2800" b="1" dirty="0" err="1" smtClean="0"/>
              <a:t>definition.</a:t>
            </a:r>
            <a:r>
              <a:rPr lang="en-US" sz="2800" b="1" dirty="0" err="1" smtClean="0">
                <a:hlinkClick r:id="rId4" tooltip="definition"/>
              </a:rPr>
              <a:t>definition</a:t>
            </a:r>
            <a:r>
              <a:rPr lang="en-US" sz="2800" b="1" dirty="0" smtClean="0"/>
              <a:t> A statement of the meaning of a word or word group or a sign or symbol.</a:t>
            </a:r>
          </a:p>
          <a:p>
            <a:pPr algn="l"/>
            <a:r>
              <a:rPr lang="en-US" sz="2800" b="1" dirty="0" smtClean="0">
                <a:hlinkClick r:id="rId5" tooltip="denotation"/>
              </a:rPr>
              <a:t>denotation</a:t>
            </a:r>
            <a:r>
              <a:rPr lang="en-US" sz="2800" b="1" dirty="0" smtClean="0"/>
              <a:t> The primary, literal or explicit meaning of a word, phrase or symbol.</a:t>
            </a:r>
          </a:p>
          <a:p>
            <a:pPr algn="l"/>
            <a:r>
              <a:rPr lang="en-US" sz="2800" b="1" dirty="0" smtClean="0">
                <a:hlinkClick r:id="rId6" tooltip="dictionary definition"/>
              </a:rPr>
              <a:t>dictionary definition</a:t>
            </a:r>
            <a:r>
              <a:rPr lang="en-US" sz="2800" b="1" dirty="0" smtClean="0"/>
              <a:t> A descriptive definition specifying one of the commonly used meanings of the defined term.</a:t>
            </a:r>
          </a:p>
          <a:p>
            <a:pPr algn="l"/>
            <a:r>
              <a:rPr lang="en-US" sz="2800" b="1" dirty="0" smtClean="0">
                <a:hlinkClick r:id="rId7" tooltip="differentia"/>
              </a:rPr>
              <a:t>differentia</a:t>
            </a:r>
            <a:r>
              <a:rPr lang="en-US" sz="2800" b="1" dirty="0" smtClean="0"/>
              <a:t> The distinguishing feature which marks something off from other members of the same family</a:t>
            </a:r>
            <a:endParaRPr lang="en-US" sz="2800" b="1" dirty="0"/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877300" cy="1143000"/>
          </a:xfrm>
        </p:spPr>
        <p:txBody>
          <a:bodyPr/>
          <a:lstStyle/>
          <a:p>
            <a:pPr algn="l"/>
            <a:r>
              <a:rPr lang="en-US" sz="4000" b="1" dirty="0" smtClean="0"/>
              <a:t>Glossary of semantics: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76800"/>
          </a:xfrm>
        </p:spPr>
        <p:txBody>
          <a:bodyPr/>
          <a:lstStyle/>
          <a:p>
            <a:pPr algn="l"/>
            <a:r>
              <a:rPr lang="en-US" sz="2800" b="1" dirty="0" smtClean="0"/>
              <a:t>E</a:t>
            </a:r>
          </a:p>
          <a:p>
            <a:pPr algn="l"/>
            <a:r>
              <a:rPr lang="en-US" sz="2800" b="1" dirty="0" smtClean="0">
                <a:hlinkClick r:id="rId2" tooltip="enumerative definition"/>
              </a:rPr>
              <a:t>enumerative definition</a:t>
            </a:r>
            <a:r>
              <a:rPr lang="en-US" sz="2800" b="1" dirty="0" smtClean="0"/>
              <a:t> A definition that exhaustively lists all the objects that fall under the defined term.</a:t>
            </a:r>
          </a:p>
          <a:p>
            <a:pPr algn="l"/>
            <a:r>
              <a:rPr lang="en-US" sz="2800" b="1" dirty="0" smtClean="0">
                <a:hlinkClick r:id="rId3" tooltip="extension"/>
              </a:rPr>
              <a:t>extension</a:t>
            </a:r>
            <a:r>
              <a:rPr lang="en-US" sz="2800" b="1" dirty="0" smtClean="0"/>
              <a:t> Capacity of a concept or general term to include a greater or smaller number of objects; -- correlative of intension.</a:t>
            </a:r>
          </a:p>
          <a:p>
            <a:pPr algn="l"/>
            <a:r>
              <a:rPr lang="en-US" sz="2800" b="1" dirty="0" smtClean="0">
                <a:hlinkClick r:id="rId4" tooltip="extensional definition"/>
              </a:rPr>
              <a:t>extensional definition</a:t>
            </a:r>
            <a:r>
              <a:rPr lang="en-US" sz="2800" b="1" dirty="0" smtClean="0"/>
              <a:t> A definition of a term that specifies its extension, that is, every object that falls under the definition.[</a:t>
            </a:r>
            <a:r>
              <a:rPr lang="en-US" sz="2800" b="1" dirty="0" smtClean="0">
                <a:hlinkClick r:id="rId5" tooltip="Edit section: G"/>
              </a:rPr>
              <a:t>edit</a:t>
            </a:r>
            <a:r>
              <a:rPr lang="en-US" sz="2800" b="1" dirty="0" smtClean="0"/>
              <a:t>]G</a:t>
            </a:r>
          </a:p>
          <a:p>
            <a:pPr algn="l"/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/>
              <a:t>Glossary of semantics: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/>
            <a:r>
              <a:rPr lang="en-US" sz="2800" b="1" dirty="0" smtClean="0"/>
              <a:t>G</a:t>
            </a:r>
          </a:p>
          <a:p>
            <a:pPr algn="l"/>
            <a:r>
              <a:rPr lang="en-US" sz="2800" b="1" dirty="0" smtClean="0">
                <a:hlinkClick r:id="rId2" tooltip="genus"/>
              </a:rPr>
              <a:t>genus</a:t>
            </a:r>
            <a:r>
              <a:rPr lang="en-US" sz="2800" b="1" dirty="0" smtClean="0"/>
              <a:t> Within a definition, a broader category of the defined concept.</a:t>
            </a:r>
          </a:p>
          <a:p>
            <a:pPr algn="l"/>
            <a:r>
              <a:rPr lang="en-US" sz="2800" b="1" dirty="0" smtClean="0"/>
              <a:t>I</a:t>
            </a:r>
          </a:p>
          <a:p>
            <a:pPr algn="l"/>
            <a:r>
              <a:rPr lang="en-US" sz="2800" b="1" dirty="0" smtClean="0">
                <a:hlinkClick r:id="rId3" tooltip="intension"/>
              </a:rPr>
              <a:t>intension</a:t>
            </a:r>
            <a:r>
              <a:rPr lang="en-US" sz="2800" b="1" dirty="0" smtClean="0"/>
              <a:t> Any property or quality connoted by a word, phrase or other symbol, contrasted to actual instances in the real world to which the term applies.</a:t>
            </a:r>
          </a:p>
          <a:p>
            <a:pPr algn="l"/>
            <a:r>
              <a:rPr lang="en-US" sz="2800" b="1" dirty="0" err="1" smtClean="0">
                <a:hlinkClick r:id="rId4" tooltip="intensional definition"/>
              </a:rPr>
              <a:t>intensional</a:t>
            </a:r>
            <a:r>
              <a:rPr lang="en-US" sz="2800" b="1" dirty="0" smtClean="0">
                <a:hlinkClick r:id="rId4" tooltip="intensional definition"/>
              </a:rPr>
              <a:t> definition</a:t>
            </a:r>
            <a:r>
              <a:rPr lang="en-US" sz="2800" b="1" dirty="0" smtClean="0"/>
              <a:t> A definition that gives the meaning of a term by specifying all the properties of the things to which the term applies.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/>
              <a:t>Glossary of semantics:</a:t>
            </a:r>
            <a:endParaRPr lang="en-US" sz="3600" b="1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14400"/>
            <a:ext cx="8915400" cy="5211763"/>
          </a:xfrm>
        </p:spPr>
        <p:txBody>
          <a:bodyPr/>
          <a:lstStyle/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/>
              <a:t>M</a:t>
            </a:r>
          </a:p>
          <a:p>
            <a:pPr algn="l"/>
            <a:r>
              <a:rPr lang="en-US" sz="2800" b="1" dirty="0" smtClean="0">
                <a:hlinkClick r:id="rId2" tooltip="meaning"/>
              </a:rPr>
              <a:t>meaning</a:t>
            </a:r>
            <a:r>
              <a:rPr lang="en-US" sz="2800" b="1" dirty="0" smtClean="0"/>
              <a:t> The definition or connotation of a word.[</a:t>
            </a:r>
          </a:p>
          <a:p>
            <a:pPr algn="l"/>
            <a:r>
              <a:rPr lang="en-US" sz="2800" b="1" dirty="0" smtClean="0"/>
              <a:t>O</a:t>
            </a:r>
          </a:p>
          <a:p>
            <a:pPr algn="l"/>
            <a:r>
              <a:rPr lang="en-US" sz="2800" b="1" dirty="0" smtClean="0">
                <a:hlinkClick r:id="rId3" tooltip="operational definition"/>
              </a:rPr>
              <a:t>operational definition</a:t>
            </a:r>
            <a:r>
              <a:rPr lang="en-US" sz="2800" b="1" dirty="0" smtClean="0"/>
              <a:t> A showing of something — such as a variable, term, or object — in terms of the specific process or set of validation tests used to determine its presence and quantity.</a:t>
            </a:r>
          </a:p>
          <a:p>
            <a:pPr algn="l"/>
            <a:r>
              <a:rPr lang="en-US" sz="2800" b="1" dirty="0" smtClean="0">
                <a:hlinkClick r:id="rId4" tooltip="ostensive definition"/>
              </a:rPr>
              <a:t>ostensive definition</a:t>
            </a:r>
            <a:r>
              <a:rPr lang="en-US" sz="2800" b="1" dirty="0" smtClean="0"/>
              <a:t> A process of binding the meaning to the defined term by pointing out examples and counterexamples.</a:t>
            </a:r>
          </a:p>
          <a:p>
            <a:pPr algn="l"/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Glossary of semantics: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l"/>
            <a:r>
              <a:rPr lang="en-US" sz="2800" b="1" dirty="0" smtClean="0"/>
              <a:t>P</a:t>
            </a:r>
          </a:p>
          <a:p>
            <a:pPr algn="l"/>
            <a:r>
              <a:rPr lang="en-US" sz="2800" b="1" dirty="0" smtClean="0">
                <a:hlinkClick r:id="rId2" tooltip="prototype"/>
              </a:rPr>
              <a:t>prototype</a:t>
            </a:r>
            <a:r>
              <a:rPr lang="en-US" sz="2800" b="1" dirty="0" smtClean="0"/>
              <a:t> An instance of a category or a concept that combines its most representative attributes, such as robin being a prototype of </a:t>
            </a:r>
            <a:r>
              <a:rPr lang="en-US" sz="2800" b="1" i="1" dirty="0" smtClean="0"/>
              <a:t>bird</a:t>
            </a:r>
            <a:r>
              <a:rPr lang="en-US" sz="2800" b="1" dirty="0" smtClean="0"/>
              <a:t>, unlike penguin.</a:t>
            </a:r>
          </a:p>
          <a:p>
            <a:pPr algn="l"/>
            <a:r>
              <a:rPr lang="en-US" sz="2800" b="1" dirty="0" smtClean="0"/>
              <a:t>R</a:t>
            </a:r>
          </a:p>
          <a:p>
            <a:pPr algn="l"/>
            <a:r>
              <a:rPr lang="en-US" sz="2800" b="1" dirty="0" smtClean="0">
                <a:hlinkClick r:id="rId3" tooltip="recursive definition"/>
              </a:rPr>
              <a:t>recursive definition</a:t>
            </a:r>
            <a:r>
              <a:rPr lang="en-US" sz="2800" b="1" dirty="0" smtClean="0"/>
              <a:t> A definition of a term within which the term itself appears, and that is well-founded, avoiding an infinite regress.</a:t>
            </a:r>
          </a:p>
          <a:p>
            <a:pPr algn="l"/>
            <a:r>
              <a:rPr lang="en-US" sz="2800" b="1" dirty="0" smtClean="0">
                <a:hlinkClick r:id="rId4" tooltip="referent"/>
              </a:rPr>
              <a:t>referent</a:t>
            </a:r>
            <a:r>
              <a:rPr lang="en-US" sz="2800" b="1" dirty="0" smtClean="0"/>
              <a:t> The specific entity in the world that a word or phrase identifies or denotes.</a:t>
            </a:r>
          </a:p>
          <a:p>
            <a:pPr algn="l"/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Glossary of semantics: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86540"/>
            <a:ext cx="8915400" cy="4839623"/>
          </a:xfrm>
        </p:spPr>
        <p:txBody>
          <a:bodyPr/>
          <a:lstStyle/>
          <a:p>
            <a:pPr algn="l"/>
            <a:r>
              <a:rPr lang="en-US" b="1" dirty="0" smtClean="0"/>
              <a:t>S</a:t>
            </a:r>
          </a:p>
          <a:p>
            <a:pPr algn="l"/>
            <a:r>
              <a:rPr lang="en-US" b="1" dirty="0" smtClean="0">
                <a:hlinkClick r:id="rId2" tooltip="semantics"/>
              </a:rPr>
              <a:t>semantics</a:t>
            </a:r>
            <a:r>
              <a:rPr lang="en-US" b="1" dirty="0" smtClean="0"/>
              <a:t> A branch of linguistics studying the meaning of words.</a:t>
            </a:r>
          </a:p>
          <a:p>
            <a:pPr algn="l"/>
            <a:r>
              <a:rPr lang="en-US" b="1" dirty="0" smtClean="0">
                <a:hlinkClick r:id="rId3" tooltip="sense"/>
              </a:rPr>
              <a:t>sense</a:t>
            </a:r>
            <a:r>
              <a:rPr lang="en-US" b="1" dirty="0" smtClean="0"/>
              <a:t> A single conventional use of a word; one of the entries for a word in a dictionary.</a:t>
            </a:r>
          </a:p>
          <a:p>
            <a:pPr algn="l"/>
            <a:r>
              <a:rPr lang="en-US" b="1" dirty="0" err="1" smtClean="0">
                <a:hlinkClick r:id="rId4" tooltip="stipulative definition"/>
              </a:rPr>
              <a:t>stipulative</a:t>
            </a:r>
            <a:r>
              <a:rPr lang="en-US" b="1" dirty="0" smtClean="0">
                <a:hlinkClick r:id="rId4" tooltip="stipulative definition"/>
              </a:rPr>
              <a:t> definition</a:t>
            </a:r>
            <a:r>
              <a:rPr lang="en-US" b="1" dirty="0" smtClean="0"/>
              <a:t> A definition in which a new or currently-existing term is given a new meaning for the purposes of argument or discussion in a given context.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Recently added idioms: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An </a:t>
            </a:r>
            <a:r>
              <a:rPr lang="en-US" b="1" u="sng" dirty="0" smtClean="0"/>
              <a:t>idiom</a:t>
            </a:r>
            <a:r>
              <a:rPr lang="en-US" dirty="0" smtClean="0"/>
              <a:t> is a phrase where the words together have a meaning that is different from the dictionary definitions of the individual words, which can make idioms hard for ESL students and learners to understand.</a:t>
            </a:r>
          </a:p>
          <a:p>
            <a:pPr algn="l"/>
            <a:r>
              <a:rPr lang="en-US" dirty="0" smtClean="0"/>
              <a:t>Below are listed the latest entries that have been added to our database of English idioms &amp; idiomatic expressions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Recently added idioms: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l"/>
            <a:r>
              <a:rPr lang="en-US" b="1" dirty="0" smtClean="0"/>
              <a:t>Idiom: Hair on fire: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Idiom Definitions for 'Hair on fire‘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If something sets your hair on fire, it excites you or catches your attention urgently.</a:t>
            </a:r>
          </a:p>
          <a:p>
            <a:pPr algn="l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Recently added idioms: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Idiom: Get on my last nerve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Idiom Definitions for 'Get on my last nerve'</a:t>
            </a:r>
          </a:p>
          <a:p>
            <a:pPr algn="l"/>
            <a:r>
              <a:rPr lang="en-US" b="1" dirty="0" smtClean="0"/>
              <a:t>If something is getting on your last nerve, you are completely fed up, ready to lose your temper. (Southern USA)</a:t>
            </a:r>
          </a:p>
          <a:p>
            <a:pPr algn="l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Recently added idioms: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Idiom: Does a one-legged duck swim in circles?</a:t>
            </a:r>
          </a:p>
          <a:p>
            <a:pPr algn="l"/>
            <a:r>
              <a:rPr lang="en-US" dirty="0" smtClean="0"/>
              <a:t>(US Southern) This is a response given to an unnecessary question for which the obvious answer is yes. Example: If you were to ask an Olympic archer whether she could put an arrow in an apple at ten yards, she could answer: "Does a one-legged duck swim in circles?“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End of lecture 12.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2008</TotalTime>
  <Words>238</Words>
  <Application>Microsoft Office PowerPoint</Application>
  <PresentationFormat>A4 Paper (210x297 mm)</PresentationFormat>
  <Paragraphs>72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المحاضرة الثانية عشرة  ....................Lecture No. 10.</vt:lpstr>
      <vt:lpstr>Glossary of semantics:</vt:lpstr>
      <vt:lpstr>Glossary of semantics:</vt:lpstr>
      <vt:lpstr>Glossary of semantics:</vt:lpstr>
      <vt:lpstr>Glossary of semantics:</vt:lpstr>
      <vt:lpstr>Glossary of semantics:</vt:lpstr>
      <vt:lpstr>Glossary of semantics:</vt:lpstr>
      <vt:lpstr>Glossary of semantics:</vt:lpstr>
      <vt:lpstr>Recently added idioms:</vt:lpstr>
      <vt:lpstr>Recently added idioms:</vt:lpstr>
      <vt:lpstr>Recently added idioms:</vt:lpstr>
      <vt:lpstr>Recently added idioms: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169</cp:revision>
  <dcterms:created xsi:type="dcterms:W3CDTF">2009-10-14T19:14:34Z</dcterms:created>
  <dcterms:modified xsi:type="dcterms:W3CDTF">2012-05-01T05:44:53Z</dcterms:modified>
</cp:coreProperties>
</file>