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90" r:id="rId5"/>
    <p:sldId id="305" r:id="rId6"/>
    <p:sldId id="307" r:id="rId7"/>
    <p:sldId id="308" r:id="rId8"/>
    <p:sldId id="309" r:id="rId9"/>
    <p:sldId id="310" r:id="rId10"/>
    <p:sldId id="311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6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8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( 7)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Translation of religious texts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(Part 2) 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1- Best Speech</a:t>
            </a:r>
          </a:p>
        </p:txBody>
      </p:sp>
      <p:sp>
        <p:nvSpPr>
          <p:cNvPr id="26631" name="Text Box 1031"/>
          <p:cNvSpPr txBox="1">
            <a:spLocks noChangeArrowheads="1"/>
          </p:cNvSpPr>
          <p:nvPr/>
        </p:nvSpPr>
        <p:spPr bwMode="auto">
          <a:xfrm>
            <a:off x="357158" y="1500174"/>
            <a:ext cx="7596214" cy="298543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</a:pPr>
            <a:endParaRPr lang="en-US" sz="2800" i="1" dirty="0" smtClean="0">
              <a:solidFill>
                <a:srgbClr val="000066"/>
              </a:solidFill>
            </a:endParaRPr>
          </a:p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ar-SA" sz="3200" b="1" i="1" dirty="0" smtClean="0"/>
              <a:t>( ومَنْ أَحْسَنُ قَوْلًا مِمَّنْ دَعَا</a:t>
            </a:r>
            <a:r>
              <a:rPr lang="ar-SA" sz="3200" b="1" dirty="0" smtClean="0"/>
              <a:t> إِلَى </a:t>
            </a:r>
            <a:r>
              <a:rPr lang="ar-SA" sz="3200" b="1" i="1" dirty="0" smtClean="0"/>
              <a:t>اللَّهِ وَعَمِلَ صَالِحًا وَقَالَ   </a:t>
            </a:r>
            <a:r>
              <a:rPr lang="en-US" sz="3200" b="1" i="1" dirty="0" smtClean="0"/>
              <a:t>  </a:t>
            </a:r>
            <a:r>
              <a:rPr lang="ar-SA" sz="2400" dirty="0" smtClean="0"/>
              <a:t>سورة فصلت : آية 33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ar-SA" sz="3200" b="1" i="1" dirty="0" smtClean="0"/>
              <a:t>إِنَّنِي مِنَ الْمُسْلِمِين)</a:t>
            </a:r>
            <a:r>
              <a:rPr lang="en-US" sz="3200" b="1" i="1" dirty="0" smtClean="0"/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sz="2800" i="1" dirty="0" smtClean="0">
                <a:solidFill>
                  <a:srgbClr val="000066"/>
                </a:solidFill>
              </a:rPr>
              <a:t>Who </a:t>
            </a:r>
            <a:r>
              <a:rPr lang="en-US" sz="2800" i="1" dirty="0">
                <a:solidFill>
                  <a:srgbClr val="000066"/>
                </a:solidFill>
              </a:rPr>
              <a:t>is better in speech than one who invites (mankind) to  Allah, works righteousness, and says: “ I am one of the Muslims”?</a:t>
            </a:r>
            <a:r>
              <a:rPr lang="en-US" sz="2800" dirty="0">
                <a:solidFill>
                  <a:srgbClr val="000066"/>
                </a:solidFill>
              </a:rPr>
              <a:t>  </a:t>
            </a:r>
            <a:r>
              <a:rPr lang="en-US" sz="2800" dirty="0">
                <a:solidFill>
                  <a:srgbClr val="663300"/>
                </a:solidFill>
              </a:rPr>
              <a:t>41: 33</a:t>
            </a:r>
          </a:p>
        </p:txBody>
      </p:sp>
      <p:sp>
        <p:nvSpPr>
          <p:cNvPr id="4" name="SMARTInkAnnotation55"/>
          <p:cNvSpPr/>
          <p:nvPr/>
        </p:nvSpPr>
        <p:spPr>
          <a:xfrm>
            <a:off x="1399398" y="562584"/>
            <a:ext cx="826476" cy="937604"/>
          </a:xfrm>
          <a:custGeom>
            <a:avLst/>
            <a:gdLst/>
            <a:ahLst/>
            <a:cxnLst/>
            <a:rect l="0" t="0" r="0" b="0"/>
            <a:pathLst>
              <a:path w="826476" h="937604">
                <a:moveTo>
                  <a:pt x="374985" y="866165"/>
                </a:moveTo>
                <a:lnTo>
                  <a:pt x="387426" y="866165"/>
                </a:lnTo>
                <a:lnTo>
                  <a:pt x="389237" y="867158"/>
                </a:lnTo>
                <a:lnTo>
                  <a:pt x="390445" y="868811"/>
                </a:lnTo>
                <a:lnTo>
                  <a:pt x="392384" y="873854"/>
                </a:lnTo>
                <a:lnTo>
                  <a:pt x="393536" y="874268"/>
                </a:lnTo>
                <a:lnTo>
                  <a:pt x="409114" y="875063"/>
                </a:lnTo>
                <a:lnTo>
                  <a:pt x="412664" y="877727"/>
                </a:lnTo>
                <a:lnTo>
                  <a:pt x="415001" y="879826"/>
                </a:lnTo>
                <a:lnTo>
                  <a:pt x="417552" y="881226"/>
                </a:lnTo>
                <a:lnTo>
                  <a:pt x="423035" y="882781"/>
                </a:lnTo>
                <a:lnTo>
                  <a:pt x="445309" y="883916"/>
                </a:lnTo>
                <a:lnTo>
                  <a:pt x="449675" y="882960"/>
                </a:lnTo>
                <a:lnTo>
                  <a:pt x="461558" y="877866"/>
                </a:lnTo>
                <a:lnTo>
                  <a:pt x="482864" y="872997"/>
                </a:lnTo>
                <a:lnTo>
                  <a:pt x="502951" y="865544"/>
                </a:lnTo>
                <a:lnTo>
                  <a:pt x="525123" y="857052"/>
                </a:lnTo>
                <a:lnTo>
                  <a:pt x="546921" y="848251"/>
                </a:lnTo>
                <a:lnTo>
                  <a:pt x="562630" y="841336"/>
                </a:lnTo>
                <a:lnTo>
                  <a:pt x="583634" y="827279"/>
                </a:lnTo>
                <a:lnTo>
                  <a:pt x="608285" y="815397"/>
                </a:lnTo>
                <a:lnTo>
                  <a:pt x="633466" y="799750"/>
                </a:lnTo>
                <a:lnTo>
                  <a:pt x="654941" y="783538"/>
                </a:lnTo>
                <a:lnTo>
                  <a:pt x="678738" y="771017"/>
                </a:lnTo>
                <a:lnTo>
                  <a:pt x="692389" y="760708"/>
                </a:lnTo>
                <a:lnTo>
                  <a:pt x="718330" y="731784"/>
                </a:lnTo>
                <a:lnTo>
                  <a:pt x="740556" y="711145"/>
                </a:lnTo>
                <a:lnTo>
                  <a:pt x="755306" y="687611"/>
                </a:lnTo>
                <a:lnTo>
                  <a:pt x="777582" y="658733"/>
                </a:lnTo>
                <a:lnTo>
                  <a:pt x="788293" y="642012"/>
                </a:lnTo>
                <a:lnTo>
                  <a:pt x="799907" y="615864"/>
                </a:lnTo>
                <a:lnTo>
                  <a:pt x="809637" y="588273"/>
                </a:lnTo>
                <a:lnTo>
                  <a:pt x="815781" y="566710"/>
                </a:lnTo>
                <a:lnTo>
                  <a:pt x="819174" y="546543"/>
                </a:lnTo>
                <a:lnTo>
                  <a:pt x="821084" y="518455"/>
                </a:lnTo>
                <a:lnTo>
                  <a:pt x="822524" y="499299"/>
                </a:lnTo>
                <a:lnTo>
                  <a:pt x="826475" y="477556"/>
                </a:lnTo>
                <a:lnTo>
                  <a:pt x="826244" y="457310"/>
                </a:lnTo>
                <a:lnTo>
                  <a:pt x="823179" y="429177"/>
                </a:lnTo>
                <a:lnTo>
                  <a:pt x="821469" y="411003"/>
                </a:lnTo>
                <a:lnTo>
                  <a:pt x="815916" y="384037"/>
                </a:lnTo>
                <a:lnTo>
                  <a:pt x="812836" y="356203"/>
                </a:lnTo>
                <a:lnTo>
                  <a:pt x="808596" y="334583"/>
                </a:lnTo>
                <a:lnTo>
                  <a:pt x="803401" y="314391"/>
                </a:lnTo>
                <a:lnTo>
                  <a:pt x="797782" y="294503"/>
                </a:lnTo>
                <a:lnTo>
                  <a:pt x="791974" y="272434"/>
                </a:lnTo>
                <a:lnTo>
                  <a:pt x="783434" y="249397"/>
                </a:lnTo>
                <a:lnTo>
                  <a:pt x="774011" y="226921"/>
                </a:lnTo>
                <a:lnTo>
                  <a:pt x="766513" y="207010"/>
                </a:lnTo>
                <a:lnTo>
                  <a:pt x="751963" y="179066"/>
                </a:lnTo>
                <a:lnTo>
                  <a:pt x="729252" y="150086"/>
                </a:lnTo>
                <a:lnTo>
                  <a:pt x="705639" y="122607"/>
                </a:lnTo>
                <a:lnTo>
                  <a:pt x="692759" y="107070"/>
                </a:lnTo>
                <a:lnTo>
                  <a:pt x="656284" y="74782"/>
                </a:lnTo>
                <a:lnTo>
                  <a:pt x="632791" y="56654"/>
                </a:lnTo>
                <a:lnTo>
                  <a:pt x="599154" y="38887"/>
                </a:lnTo>
                <a:lnTo>
                  <a:pt x="576690" y="23969"/>
                </a:lnTo>
                <a:lnTo>
                  <a:pt x="556661" y="16267"/>
                </a:lnTo>
                <a:lnTo>
                  <a:pt x="527795" y="6353"/>
                </a:lnTo>
                <a:lnTo>
                  <a:pt x="509440" y="2816"/>
                </a:lnTo>
                <a:lnTo>
                  <a:pt x="491350" y="1243"/>
                </a:lnTo>
                <a:lnTo>
                  <a:pt x="473379" y="545"/>
                </a:lnTo>
                <a:lnTo>
                  <a:pt x="446512" y="151"/>
                </a:lnTo>
                <a:lnTo>
                  <a:pt x="385167" y="0"/>
                </a:lnTo>
                <a:lnTo>
                  <a:pt x="366600" y="2638"/>
                </a:lnTo>
                <a:lnTo>
                  <a:pt x="348417" y="7117"/>
                </a:lnTo>
                <a:lnTo>
                  <a:pt x="330404" y="12416"/>
                </a:lnTo>
                <a:lnTo>
                  <a:pt x="294564" y="23902"/>
                </a:lnTo>
                <a:lnTo>
                  <a:pt x="276676" y="29797"/>
                </a:lnTo>
                <a:lnTo>
                  <a:pt x="258794" y="38371"/>
                </a:lnTo>
                <a:lnTo>
                  <a:pt x="240916" y="48796"/>
                </a:lnTo>
                <a:lnTo>
                  <a:pt x="223039" y="60044"/>
                </a:lnTo>
                <a:lnTo>
                  <a:pt x="207810" y="74303"/>
                </a:lnTo>
                <a:lnTo>
                  <a:pt x="185422" y="99065"/>
                </a:lnTo>
                <a:lnTo>
                  <a:pt x="162567" y="125254"/>
                </a:lnTo>
                <a:lnTo>
                  <a:pt x="140568" y="151865"/>
                </a:lnTo>
                <a:lnTo>
                  <a:pt x="117829" y="178602"/>
                </a:lnTo>
                <a:lnTo>
                  <a:pt x="104774" y="197441"/>
                </a:lnTo>
                <a:lnTo>
                  <a:pt x="92350" y="219043"/>
                </a:lnTo>
                <a:lnTo>
                  <a:pt x="82857" y="239227"/>
                </a:lnTo>
                <a:lnTo>
                  <a:pt x="74334" y="259112"/>
                </a:lnTo>
                <a:lnTo>
                  <a:pt x="63925" y="281179"/>
                </a:lnTo>
                <a:lnTo>
                  <a:pt x="55326" y="304216"/>
                </a:lnTo>
                <a:lnTo>
                  <a:pt x="48194" y="327683"/>
                </a:lnTo>
                <a:lnTo>
                  <a:pt x="38596" y="362216"/>
                </a:lnTo>
                <a:lnTo>
                  <a:pt x="29462" y="392732"/>
                </a:lnTo>
                <a:lnTo>
                  <a:pt x="23457" y="414980"/>
                </a:lnTo>
                <a:lnTo>
                  <a:pt x="17478" y="440743"/>
                </a:lnTo>
                <a:lnTo>
                  <a:pt x="12504" y="466745"/>
                </a:lnTo>
                <a:lnTo>
                  <a:pt x="8710" y="500102"/>
                </a:lnTo>
                <a:lnTo>
                  <a:pt x="4303" y="526531"/>
                </a:lnTo>
                <a:lnTo>
                  <a:pt x="1682" y="552167"/>
                </a:lnTo>
                <a:lnTo>
                  <a:pt x="518" y="576790"/>
                </a:lnTo>
                <a:lnTo>
                  <a:pt x="0" y="600963"/>
                </a:lnTo>
                <a:lnTo>
                  <a:pt x="2418" y="624936"/>
                </a:lnTo>
                <a:lnTo>
                  <a:pt x="6803" y="648819"/>
                </a:lnTo>
                <a:lnTo>
                  <a:pt x="12063" y="672664"/>
                </a:lnTo>
                <a:lnTo>
                  <a:pt x="20607" y="708400"/>
                </a:lnTo>
                <a:lnTo>
                  <a:pt x="29122" y="732217"/>
                </a:lnTo>
                <a:lnTo>
                  <a:pt x="39527" y="755039"/>
                </a:lnTo>
                <a:lnTo>
                  <a:pt x="50773" y="775104"/>
                </a:lnTo>
                <a:lnTo>
                  <a:pt x="73015" y="803135"/>
                </a:lnTo>
                <a:lnTo>
                  <a:pt x="93730" y="830292"/>
                </a:lnTo>
                <a:lnTo>
                  <a:pt x="117192" y="852449"/>
                </a:lnTo>
                <a:lnTo>
                  <a:pt x="136933" y="868007"/>
                </a:lnTo>
                <a:lnTo>
                  <a:pt x="157954" y="883851"/>
                </a:lnTo>
                <a:lnTo>
                  <a:pt x="196444" y="911162"/>
                </a:lnTo>
                <a:lnTo>
                  <a:pt x="231976" y="93760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ARTInkAnnotation56"/>
          <p:cNvSpPr/>
          <p:nvPr/>
        </p:nvSpPr>
        <p:spPr>
          <a:xfrm>
            <a:off x="2570803" y="294948"/>
            <a:ext cx="1634130" cy="1727478"/>
          </a:xfrm>
          <a:custGeom>
            <a:avLst/>
            <a:gdLst/>
            <a:ahLst/>
            <a:cxnLst/>
            <a:rect l="0" t="0" r="0" b="0"/>
            <a:pathLst>
              <a:path w="1634130" h="1727478">
                <a:moveTo>
                  <a:pt x="1143142" y="365848"/>
                </a:moveTo>
                <a:lnTo>
                  <a:pt x="1147886" y="356367"/>
                </a:lnTo>
                <a:lnTo>
                  <a:pt x="1150216" y="346421"/>
                </a:lnTo>
                <a:lnTo>
                  <a:pt x="1152047" y="296992"/>
                </a:lnTo>
                <a:lnTo>
                  <a:pt x="1151065" y="292163"/>
                </a:lnTo>
                <a:lnTo>
                  <a:pt x="1145930" y="279634"/>
                </a:lnTo>
                <a:lnTo>
                  <a:pt x="1141044" y="258125"/>
                </a:lnTo>
                <a:lnTo>
                  <a:pt x="1116273" y="205099"/>
                </a:lnTo>
                <a:lnTo>
                  <a:pt x="1086533" y="145582"/>
                </a:lnTo>
                <a:lnTo>
                  <a:pt x="1082560" y="140621"/>
                </a:lnTo>
                <a:lnTo>
                  <a:pt x="1044591" y="108981"/>
                </a:lnTo>
                <a:lnTo>
                  <a:pt x="1026878" y="95932"/>
                </a:lnTo>
                <a:lnTo>
                  <a:pt x="1020942" y="90654"/>
                </a:lnTo>
                <a:lnTo>
                  <a:pt x="1006401" y="82144"/>
                </a:lnTo>
                <a:lnTo>
                  <a:pt x="991001" y="74062"/>
                </a:lnTo>
                <a:lnTo>
                  <a:pt x="958788" y="51694"/>
                </a:lnTo>
                <a:lnTo>
                  <a:pt x="910261" y="32593"/>
                </a:lnTo>
                <a:lnTo>
                  <a:pt x="874902" y="21583"/>
                </a:lnTo>
                <a:lnTo>
                  <a:pt x="830296" y="13376"/>
                </a:lnTo>
                <a:lnTo>
                  <a:pt x="782969" y="6636"/>
                </a:lnTo>
                <a:lnTo>
                  <a:pt x="742170" y="1095"/>
                </a:lnTo>
                <a:lnTo>
                  <a:pt x="699279" y="0"/>
                </a:lnTo>
                <a:lnTo>
                  <a:pt x="669331" y="803"/>
                </a:lnTo>
                <a:lnTo>
                  <a:pt x="624126" y="9460"/>
                </a:lnTo>
                <a:lnTo>
                  <a:pt x="581688" y="20725"/>
                </a:lnTo>
                <a:lnTo>
                  <a:pt x="537480" y="33497"/>
                </a:lnTo>
                <a:lnTo>
                  <a:pt x="493142" y="51453"/>
                </a:lnTo>
                <a:lnTo>
                  <a:pt x="450655" y="69589"/>
                </a:lnTo>
                <a:lnTo>
                  <a:pt x="405002" y="98417"/>
                </a:lnTo>
                <a:lnTo>
                  <a:pt x="363616" y="126895"/>
                </a:lnTo>
                <a:lnTo>
                  <a:pt x="312826" y="164533"/>
                </a:lnTo>
                <a:lnTo>
                  <a:pt x="267332" y="217948"/>
                </a:lnTo>
                <a:lnTo>
                  <a:pt x="222536" y="269606"/>
                </a:lnTo>
                <a:lnTo>
                  <a:pt x="186771" y="315639"/>
                </a:lnTo>
                <a:lnTo>
                  <a:pt x="158152" y="362949"/>
                </a:lnTo>
                <a:lnTo>
                  <a:pt x="130723" y="413158"/>
                </a:lnTo>
                <a:lnTo>
                  <a:pt x="108258" y="455934"/>
                </a:lnTo>
                <a:lnTo>
                  <a:pt x="89022" y="497381"/>
                </a:lnTo>
                <a:lnTo>
                  <a:pt x="70742" y="537443"/>
                </a:lnTo>
                <a:lnTo>
                  <a:pt x="55395" y="580733"/>
                </a:lnTo>
                <a:lnTo>
                  <a:pt x="44558" y="624979"/>
                </a:lnTo>
                <a:lnTo>
                  <a:pt x="31999" y="684374"/>
                </a:lnTo>
                <a:lnTo>
                  <a:pt x="13979" y="773640"/>
                </a:lnTo>
                <a:lnTo>
                  <a:pt x="9776" y="818287"/>
                </a:lnTo>
                <a:lnTo>
                  <a:pt x="2213" y="877817"/>
                </a:lnTo>
                <a:lnTo>
                  <a:pt x="0" y="922466"/>
                </a:lnTo>
                <a:lnTo>
                  <a:pt x="337" y="967114"/>
                </a:lnTo>
                <a:lnTo>
                  <a:pt x="5293" y="1011762"/>
                </a:lnTo>
                <a:lnTo>
                  <a:pt x="8195" y="1056411"/>
                </a:lnTo>
                <a:lnTo>
                  <a:pt x="14903" y="1101059"/>
                </a:lnTo>
                <a:lnTo>
                  <a:pt x="23181" y="1145708"/>
                </a:lnTo>
                <a:lnTo>
                  <a:pt x="31923" y="1189364"/>
                </a:lnTo>
                <a:lnTo>
                  <a:pt x="46423" y="1242820"/>
                </a:lnTo>
                <a:lnTo>
                  <a:pt x="62424" y="1286158"/>
                </a:lnTo>
                <a:lnTo>
                  <a:pt x="79745" y="1327772"/>
                </a:lnTo>
                <a:lnTo>
                  <a:pt x="97456" y="1367884"/>
                </a:lnTo>
                <a:lnTo>
                  <a:pt x="121235" y="1421141"/>
                </a:lnTo>
                <a:lnTo>
                  <a:pt x="152195" y="1469879"/>
                </a:lnTo>
                <a:lnTo>
                  <a:pt x="184353" y="1517724"/>
                </a:lnTo>
                <a:lnTo>
                  <a:pt x="214870" y="1565392"/>
                </a:lnTo>
                <a:lnTo>
                  <a:pt x="245522" y="1596378"/>
                </a:lnTo>
                <a:lnTo>
                  <a:pt x="296171" y="1635493"/>
                </a:lnTo>
                <a:lnTo>
                  <a:pt x="342118" y="1665164"/>
                </a:lnTo>
                <a:lnTo>
                  <a:pt x="383305" y="1683997"/>
                </a:lnTo>
                <a:lnTo>
                  <a:pt x="431313" y="1703151"/>
                </a:lnTo>
                <a:lnTo>
                  <a:pt x="471091" y="1710948"/>
                </a:lnTo>
                <a:lnTo>
                  <a:pt x="520121" y="1718323"/>
                </a:lnTo>
                <a:lnTo>
                  <a:pt x="560854" y="1721727"/>
                </a:lnTo>
                <a:lnTo>
                  <a:pt x="604372" y="1727477"/>
                </a:lnTo>
                <a:lnTo>
                  <a:pt x="648714" y="1725983"/>
                </a:lnTo>
                <a:lnTo>
                  <a:pt x="693302" y="1719256"/>
                </a:lnTo>
                <a:lnTo>
                  <a:pt x="737961" y="1710980"/>
                </a:lnTo>
                <a:lnTo>
                  <a:pt x="787388" y="1697503"/>
                </a:lnTo>
                <a:lnTo>
                  <a:pt x="835027" y="1680942"/>
                </a:lnTo>
                <a:lnTo>
                  <a:pt x="880590" y="1663467"/>
                </a:lnTo>
                <a:lnTo>
                  <a:pt x="925539" y="1640982"/>
                </a:lnTo>
                <a:lnTo>
                  <a:pt x="991357" y="1606717"/>
                </a:lnTo>
                <a:lnTo>
                  <a:pt x="1038029" y="1580180"/>
                </a:lnTo>
                <a:lnTo>
                  <a:pt x="1084300" y="1552473"/>
                </a:lnTo>
                <a:lnTo>
                  <a:pt x="1134314" y="1519569"/>
                </a:lnTo>
                <a:lnTo>
                  <a:pt x="1181023" y="1485677"/>
                </a:lnTo>
                <a:lnTo>
                  <a:pt x="1226312" y="1454358"/>
                </a:lnTo>
                <a:lnTo>
                  <a:pt x="1270186" y="1415533"/>
                </a:lnTo>
                <a:lnTo>
                  <a:pt x="1309779" y="1377460"/>
                </a:lnTo>
                <a:lnTo>
                  <a:pt x="1351525" y="1335201"/>
                </a:lnTo>
                <a:lnTo>
                  <a:pt x="1389494" y="1291261"/>
                </a:lnTo>
                <a:lnTo>
                  <a:pt x="1425904" y="1245830"/>
                </a:lnTo>
                <a:lnTo>
                  <a:pt x="1460858" y="1196099"/>
                </a:lnTo>
                <a:lnTo>
                  <a:pt x="1490525" y="1149504"/>
                </a:lnTo>
                <a:lnTo>
                  <a:pt x="1518185" y="1103286"/>
                </a:lnTo>
                <a:lnTo>
                  <a:pt x="1545250" y="1052330"/>
                </a:lnTo>
                <a:lnTo>
                  <a:pt x="1571145" y="1000521"/>
                </a:lnTo>
                <a:lnTo>
                  <a:pt x="1590845" y="952318"/>
                </a:lnTo>
                <a:lnTo>
                  <a:pt x="1603413" y="900773"/>
                </a:lnTo>
                <a:lnTo>
                  <a:pt x="1614420" y="848790"/>
                </a:lnTo>
                <a:lnTo>
                  <a:pt x="1627833" y="801527"/>
                </a:lnTo>
                <a:lnTo>
                  <a:pt x="1632690" y="755112"/>
                </a:lnTo>
                <a:lnTo>
                  <a:pt x="1634129" y="705089"/>
                </a:lnTo>
                <a:lnTo>
                  <a:pt x="1633563" y="658407"/>
                </a:lnTo>
                <a:lnTo>
                  <a:pt x="1626554" y="613157"/>
                </a:lnTo>
                <a:lnTo>
                  <a:pt x="1613331" y="568330"/>
                </a:lnTo>
                <a:lnTo>
                  <a:pt x="1601690" y="523628"/>
                </a:lnTo>
                <a:lnTo>
                  <a:pt x="1586102" y="478964"/>
                </a:lnTo>
                <a:lnTo>
                  <a:pt x="1567911" y="435303"/>
                </a:lnTo>
                <a:lnTo>
                  <a:pt x="1535575" y="384492"/>
                </a:lnTo>
                <a:lnTo>
                  <a:pt x="1517173" y="361236"/>
                </a:lnTo>
                <a:lnTo>
                  <a:pt x="1472992" y="322053"/>
                </a:lnTo>
                <a:lnTo>
                  <a:pt x="1426011" y="290390"/>
                </a:lnTo>
                <a:lnTo>
                  <a:pt x="1385633" y="271171"/>
                </a:lnTo>
                <a:lnTo>
                  <a:pt x="1337475" y="257649"/>
                </a:lnTo>
                <a:lnTo>
                  <a:pt x="1295190" y="248155"/>
                </a:lnTo>
                <a:lnTo>
                  <a:pt x="1259336" y="24083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ARTInkAnnotation57"/>
          <p:cNvSpPr/>
          <p:nvPr/>
        </p:nvSpPr>
        <p:spPr>
          <a:xfrm>
            <a:off x="1679877" y="2790116"/>
            <a:ext cx="952283" cy="974152"/>
          </a:xfrm>
          <a:custGeom>
            <a:avLst/>
            <a:gdLst/>
            <a:ahLst/>
            <a:cxnLst/>
            <a:rect l="0" t="0" r="0" b="0"/>
            <a:pathLst>
              <a:path w="952283" h="974152">
                <a:moveTo>
                  <a:pt x="764861" y="210259"/>
                </a:moveTo>
                <a:lnTo>
                  <a:pt x="760116" y="205518"/>
                </a:lnTo>
                <a:lnTo>
                  <a:pt x="758719" y="202137"/>
                </a:lnTo>
                <a:lnTo>
                  <a:pt x="756475" y="185099"/>
                </a:lnTo>
                <a:lnTo>
                  <a:pt x="756032" y="171885"/>
                </a:lnTo>
                <a:lnTo>
                  <a:pt x="746827" y="142644"/>
                </a:lnTo>
                <a:lnTo>
                  <a:pt x="740097" y="133118"/>
                </a:lnTo>
                <a:lnTo>
                  <a:pt x="711217" y="103107"/>
                </a:lnTo>
                <a:lnTo>
                  <a:pt x="695341" y="88220"/>
                </a:lnTo>
                <a:lnTo>
                  <a:pt x="668999" y="73337"/>
                </a:lnTo>
                <a:lnTo>
                  <a:pt x="641419" y="55477"/>
                </a:lnTo>
                <a:lnTo>
                  <a:pt x="612745" y="40594"/>
                </a:lnTo>
                <a:lnTo>
                  <a:pt x="600921" y="35634"/>
                </a:lnTo>
                <a:lnTo>
                  <a:pt x="577147" y="29803"/>
                </a:lnTo>
                <a:lnTo>
                  <a:pt x="565238" y="25876"/>
                </a:lnTo>
                <a:lnTo>
                  <a:pt x="538760" y="20710"/>
                </a:lnTo>
                <a:lnTo>
                  <a:pt x="516459" y="15851"/>
                </a:lnTo>
                <a:lnTo>
                  <a:pt x="503506" y="13722"/>
                </a:lnTo>
                <a:lnTo>
                  <a:pt x="484054" y="7938"/>
                </a:lnTo>
                <a:lnTo>
                  <a:pt x="460856" y="4791"/>
                </a:lnTo>
                <a:lnTo>
                  <a:pt x="447345" y="539"/>
                </a:lnTo>
                <a:lnTo>
                  <a:pt x="439968" y="0"/>
                </a:lnTo>
                <a:lnTo>
                  <a:pt x="409370" y="3619"/>
                </a:lnTo>
                <a:lnTo>
                  <a:pt x="387416" y="4503"/>
                </a:lnTo>
                <a:lnTo>
                  <a:pt x="371670" y="5702"/>
                </a:lnTo>
                <a:lnTo>
                  <a:pt x="342728" y="11911"/>
                </a:lnTo>
                <a:lnTo>
                  <a:pt x="317352" y="15890"/>
                </a:lnTo>
                <a:lnTo>
                  <a:pt x="293612" y="20707"/>
                </a:lnTo>
                <a:lnTo>
                  <a:pt x="271350" y="24780"/>
                </a:lnTo>
                <a:lnTo>
                  <a:pt x="241881" y="35045"/>
                </a:lnTo>
                <a:lnTo>
                  <a:pt x="223029" y="43691"/>
                </a:lnTo>
                <a:lnTo>
                  <a:pt x="192879" y="65537"/>
                </a:lnTo>
                <a:lnTo>
                  <a:pt x="174965" y="78412"/>
                </a:lnTo>
                <a:lnTo>
                  <a:pt x="157077" y="92148"/>
                </a:lnTo>
                <a:lnTo>
                  <a:pt x="139198" y="105148"/>
                </a:lnTo>
                <a:lnTo>
                  <a:pt x="110396" y="133137"/>
                </a:lnTo>
                <a:lnTo>
                  <a:pt x="92642" y="159379"/>
                </a:lnTo>
                <a:lnTo>
                  <a:pt x="75048" y="188192"/>
                </a:lnTo>
                <a:lnTo>
                  <a:pt x="60381" y="211658"/>
                </a:lnTo>
                <a:lnTo>
                  <a:pt x="48201" y="237462"/>
                </a:lnTo>
                <a:lnTo>
                  <a:pt x="38303" y="263959"/>
                </a:lnTo>
                <a:lnTo>
                  <a:pt x="20057" y="317426"/>
                </a:lnTo>
                <a:lnTo>
                  <a:pt x="15839" y="344207"/>
                </a:lnTo>
                <a:lnTo>
                  <a:pt x="8271" y="379923"/>
                </a:lnTo>
                <a:lnTo>
                  <a:pt x="6057" y="407704"/>
                </a:lnTo>
                <a:lnTo>
                  <a:pt x="5539" y="429312"/>
                </a:lnTo>
                <a:lnTo>
                  <a:pt x="5248" y="459048"/>
                </a:lnTo>
                <a:lnTo>
                  <a:pt x="2531" y="480243"/>
                </a:lnTo>
                <a:lnTo>
                  <a:pt x="0" y="501900"/>
                </a:lnTo>
                <a:lnTo>
                  <a:pt x="3818" y="540057"/>
                </a:lnTo>
                <a:lnTo>
                  <a:pt x="4738" y="567268"/>
                </a:lnTo>
                <a:lnTo>
                  <a:pt x="5946" y="584234"/>
                </a:lnTo>
                <a:lnTo>
                  <a:pt x="14814" y="613941"/>
                </a:lnTo>
                <a:lnTo>
                  <a:pt x="26129" y="643437"/>
                </a:lnTo>
                <a:lnTo>
                  <a:pt x="37927" y="669365"/>
                </a:lnTo>
                <a:lnTo>
                  <a:pt x="49821" y="699475"/>
                </a:lnTo>
                <a:lnTo>
                  <a:pt x="66479" y="729566"/>
                </a:lnTo>
                <a:lnTo>
                  <a:pt x="82753" y="757044"/>
                </a:lnTo>
                <a:lnTo>
                  <a:pt x="101416" y="781580"/>
                </a:lnTo>
                <a:lnTo>
                  <a:pt x="110488" y="794578"/>
                </a:lnTo>
                <a:lnTo>
                  <a:pt x="135291" y="824530"/>
                </a:lnTo>
                <a:lnTo>
                  <a:pt x="149625" y="843710"/>
                </a:lnTo>
                <a:lnTo>
                  <a:pt x="160714" y="854933"/>
                </a:lnTo>
                <a:lnTo>
                  <a:pt x="195862" y="882775"/>
                </a:lnTo>
                <a:lnTo>
                  <a:pt x="214691" y="893931"/>
                </a:lnTo>
                <a:lnTo>
                  <a:pt x="237704" y="904512"/>
                </a:lnTo>
                <a:lnTo>
                  <a:pt x="263778" y="922717"/>
                </a:lnTo>
                <a:lnTo>
                  <a:pt x="284690" y="932995"/>
                </a:lnTo>
                <a:lnTo>
                  <a:pt x="309756" y="942325"/>
                </a:lnTo>
                <a:lnTo>
                  <a:pt x="333403" y="951373"/>
                </a:lnTo>
                <a:lnTo>
                  <a:pt x="340172" y="954366"/>
                </a:lnTo>
                <a:lnTo>
                  <a:pt x="355638" y="957692"/>
                </a:lnTo>
                <a:lnTo>
                  <a:pt x="381095" y="962210"/>
                </a:lnTo>
                <a:lnTo>
                  <a:pt x="404859" y="967186"/>
                </a:lnTo>
                <a:lnTo>
                  <a:pt x="427128" y="971307"/>
                </a:lnTo>
                <a:lnTo>
                  <a:pt x="435428" y="973608"/>
                </a:lnTo>
                <a:lnTo>
                  <a:pt x="442948" y="974151"/>
                </a:lnTo>
                <a:lnTo>
                  <a:pt x="471937" y="970538"/>
                </a:lnTo>
                <a:lnTo>
                  <a:pt x="488684" y="968848"/>
                </a:lnTo>
                <a:lnTo>
                  <a:pt x="514863" y="963311"/>
                </a:lnTo>
                <a:lnTo>
                  <a:pt x="541489" y="960237"/>
                </a:lnTo>
                <a:lnTo>
                  <a:pt x="559321" y="956001"/>
                </a:lnTo>
                <a:lnTo>
                  <a:pt x="586111" y="943298"/>
                </a:lnTo>
                <a:lnTo>
                  <a:pt x="612917" y="931707"/>
                </a:lnTo>
                <a:lnTo>
                  <a:pt x="628143" y="922486"/>
                </a:lnTo>
                <a:lnTo>
                  <a:pt x="642525" y="912765"/>
                </a:lnTo>
                <a:lnTo>
                  <a:pt x="667371" y="900722"/>
                </a:lnTo>
                <a:lnTo>
                  <a:pt x="692609" y="885027"/>
                </a:lnTo>
                <a:lnTo>
                  <a:pt x="722083" y="859300"/>
                </a:lnTo>
                <a:lnTo>
                  <a:pt x="747552" y="837145"/>
                </a:lnTo>
                <a:lnTo>
                  <a:pt x="771319" y="818013"/>
                </a:lnTo>
                <a:lnTo>
                  <a:pt x="793589" y="797131"/>
                </a:lnTo>
                <a:lnTo>
                  <a:pt x="823061" y="768148"/>
                </a:lnTo>
                <a:lnTo>
                  <a:pt x="841913" y="744653"/>
                </a:lnTo>
                <a:lnTo>
                  <a:pt x="860079" y="718840"/>
                </a:lnTo>
                <a:lnTo>
                  <a:pt x="913826" y="638873"/>
                </a:lnTo>
                <a:lnTo>
                  <a:pt x="930528" y="609299"/>
                </a:lnTo>
                <a:lnTo>
                  <a:pt x="937141" y="592993"/>
                </a:lnTo>
                <a:lnTo>
                  <a:pt x="941702" y="567078"/>
                </a:lnTo>
                <a:lnTo>
                  <a:pt x="949386" y="531654"/>
                </a:lnTo>
                <a:lnTo>
                  <a:pt x="951620" y="504916"/>
                </a:lnTo>
                <a:lnTo>
                  <a:pt x="952282" y="479135"/>
                </a:lnTo>
                <a:lnTo>
                  <a:pt x="951485" y="457495"/>
                </a:lnTo>
                <a:lnTo>
                  <a:pt x="946394" y="432672"/>
                </a:lnTo>
                <a:lnTo>
                  <a:pt x="943451" y="406466"/>
                </a:lnTo>
                <a:lnTo>
                  <a:pt x="936730" y="379850"/>
                </a:lnTo>
                <a:lnTo>
                  <a:pt x="931290" y="362031"/>
                </a:lnTo>
                <a:lnTo>
                  <a:pt x="922914" y="346835"/>
                </a:lnTo>
                <a:lnTo>
                  <a:pt x="901723" y="314785"/>
                </a:lnTo>
                <a:lnTo>
                  <a:pt x="874681" y="284718"/>
                </a:lnTo>
                <a:lnTo>
                  <a:pt x="839308" y="248958"/>
                </a:lnTo>
                <a:lnTo>
                  <a:pt x="809547" y="226257"/>
                </a:lnTo>
                <a:lnTo>
                  <a:pt x="791674" y="212353"/>
                </a:lnTo>
                <a:lnTo>
                  <a:pt x="767840" y="198766"/>
                </a:lnTo>
                <a:lnTo>
                  <a:pt x="745220" y="189545"/>
                </a:lnTo>
                <a:lnTo>
                  <a:pt x="718020" y="183677"/>
                </a:lnTo>
                <a:lnTo>
                  <a:pt x="693520" y="176639"/>
                </a:lnTo>
                <a:lnTo>
                  <a:pt x="669554" y="174954"/>
                </a:lnTo>
                <a:lnTo>
                  <a:pt x="640098" y="174564"/>
                </a:lnTo>
                <a:lnTo>
                  <a:pt x="621852" y="17454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ARTInkAnnotation58"/>
          <p:cNvSpPr/>
          <p:nvPr/>
        </p:nvSpPr>
        <p:spPr>
          <a:xfrm>
            <a:off x="2973373" y="2877203"/>
            <a:ext cx="1232153" cy="917878"/>
          </a:xfrm>
          <a:custGeom>
            <a:avLst/>
            <a:gdLst/>
            <a:ahLst/>
            <a:cxnLst/>
            <a:rect l="0" t="0" r="0" b="0"/>
            <a:pathLst>
              <a:path w="1232153" h="917878">
                <a:moveTo>
                  <a:pt x="1142785" y="310695"/>
                </a:moveTo>
                <a:lnTo>
                  <a:pt x="1142785" y="298266"/>
                </a:lnTo>
                <a:lnTo>
                  <a:pt x="1141792" y="295464"/>
                </a:lnTo>
                <a:lnTo>
                  <a:pt x="1138040" y="289704"/>
                </a:lnTo>
                <a:lnTo>
                  <a:pt x="1135710" y="281191"/>
                </a:lnTo>
                <a:lnTo>
                  <a:pt x="1133099" y="259920"/>
                </a:lnTo>
                <a:lnTo>
                  <a:pt x="1121439" y="232889"/>
                </a:lnTo>
                <a:lnTo>
                  <a:pt x="1118401" y="223859"/>
                </a:lnTo>
                <a:lnTo>
                  <a:pt x="1116058" y="215547"/>
                </a:lnTo>
                <a:lnTo>
                  <a:pt x="1109155" y="200702"/>
                </a:lnTo>
                <a:lnTo>
                  <a:pt x="1092061" y="173863"/>
                </a:lnTo>
                <a:lnTo>
                  <a:pt x="1068110" y="147069"/>
                </a:lnTo>
                <a:lnTo>
                  <a:pt x="1056217" y="135985"/>
                </a:lnTo>
                <a:lnTo>
                  <a:pt x="1017468" y="107227"/>
                </a:lnTo>
                <a:lnTo>
                  <a:pt x="986841" y="90681"/>
                </a:lnTo>
                <a:lnTo>
                  <a:pt x="943001" y="72592"/>
                </a:lnTo>
                <a:lnTo>
                  <a:pt x="909774" y="60668"/>
                </a:lnTo>
                <a:lnTo>
                  <a:pt x="871765" y="45781"/>
                </a:lnTo>
                <a:lnTo>
                  <a:pt x="838322" y="33875"/>
                </a:lnTo>
                <a:lnTo>
                  <a:pt x="803026" y="21968"/>
                </a:lnTo>
                <a:lnTo>
                  <a:pt x="758433" y="14153"/>
                </a:lnTo>
                <a:lnTo>
                  <a:pt x="731629" y="9179"/>
                </a:lnTo>
                <a:lnTo>
                  <a:pt x="702170" y="7706"/>
                </a:lnTo>
                <a:lnTo>
                  <a:pt x="668282" y="4624"/>
                </a:lnTo>
                <a:lnTo>
                  <a:pt x="635730" y="72"/>
                </a:lnTo>
                <a:lnTo>
                  <a:pt x="615519" y="0"/>
                </a:lnTo>
                <a:lnTo>
                  <a:pt x="582800" y="4545"/>
                </a:lnTo>
                <a:lnTo>
                  <a:pt x="544549" y="6584"/>
                </a:lnTo>
                <a:lnTo>
                  <a:pt x="514654" y="9583"/>
                </a:lnTo>
                <a:lnTo>
                  <a:pt x="483285" y="16755"/>
                </a:lnTo>
                <a:lnTo>
                  <a:pt x="452473" y="25164"/>
                </a:lnTo>
                <a:lnTo>
                  <a:pt x="420833" y="33940"/>
                </a:lnTo>
                <a:lnTo>
                  <a:pt x="389941" y="42823"/>
                </a:lnTo>
                <a:lnTo>
                  <a:pt x="368236" y="49758"/>
                </a:lnTo>
                <a:lnTo>
                  <a:pt x="330025" y="67733"/>
                </a:lnTo>
                <a:lnTo>
                  <a:pt x="300137" y="80618"/>
                </a:lnTo>
                <a:lnTo>
                  <a:pt x="279660" y="91360"/>
                </a:lnTo>
                <a:lnTo>
                  <a:pt x="186336" y="155925"/>
                </a:lnTo>
                <a:lnTo>
                  <a:pt x="164319" y="173776"/>
                </a:lnTo>
                <a:lnTo>
                  <a:pt x="145217" y="196374"/>
                </a:lnTo>
                <a:lnTo>
                  <a:pt x="114825" y="223547"/>
                </a:lnTo>
                <a:lnTo>
                  <a:pt x="101298" y="235913"/>
                </a:lnTo>
                <a:lnTo>
                  <a:pt x="91313" y="250669"/>
                </a:lnTo>
                <a:lnTo>
                  <a:pt x="77460" y="275712"/>
                </a:lnTo>
                <a:lnTo>
                  <a:pt x="63424" y="301983"/>
                </a:lnTo>
                <a:lnTo>
                  <a:pt x="52976" y="328619"/>
                </a:lnTo>
                <a:lnTo>
                  <a:pt x="43591" y="355362"/>
                </a:lnTo>
                <a:lnTo>
                  <a:pt x="22558" y="417852"/>
                </a:lnTo>
                <a:lnTo>
                  <a:pt x="13612" y="439900"/>
                </a:lnTo>
                <a:lnTo>
                  <a:pt x="10300" y="455432"/>
                </a:lnTo>
                <a:lnTo>
                  <a:pt x="8435" y="483556"/>
                </a:lnTo>
                <a:lnTo>
                  <a:pt x="7006" y="503608"/>
                </a:lnTo>
                <a:lnTo>
                  <a:pt x="1610" y="527045"/>
                </a:lnTo>
                <a:lnTo>
                  <a:pt x="0" y="543772"/>
                </a:lnTo>
                <a:lnTo>
                  <a:pt x="1932" y="561128"/>
                </a:lnTo>
                <a:lnTo>
                  <a:pt x="5955" y="587634"/>
                </a:lnTo>
                <a:lnTo>
                  <a:pt x="7148" y="614340"/>
                </a:lnTo>
                <a:lnTo>
                  <a:pt x="8420" y="631187"/>
                </a:lnTo>
                <a:lnTo>
                  <a:pt x="14719" y="652821"/>
                </a:lnTo>
                <a:lnTo>
                  <a:pt x="28651" y="695040"/>
                </a:lnTo>
                <a:lnTo>
                  <a:pt x="37487" y="716829"/>
                </a:lnTo>
                <a:lnTo>
                  <a:pt x="55512" y="741969"/>
                </a:lnTo>
                <a:lnTo>
                  <a:pt x="72314" y="766044"/>
                </a:lnTo>
                <a:lnTo>
                  <a:pt x="94465" y="789909"/>
                </a:lnTo>
                <a:lnTo>
                  <a:pt x="117968" y="812739"/>
                </a:lnTo>
                <a:lnTo>
                  <a:pt x="153646" y="841350"/>
                </a:lnTo>
                <a:lnTo>
                  <a:pt x="165559" y="852797"/>
                </a:lnTo>
                <a:lnTo>
                  <a:pt x="180123" y="861853"/>
                </a:lnTo>
                <a:lnTo>
                  <a:pt x="213749" y="875752"/>
                </a:lnTo>
                <a:lnTo>
                  <a:pt x="249081" y="888051"/>
                </a:lnTo>
                <a:lnTo>
                  <a:pt x="293682" y="903018"/>
                </a:lnTo>
                <a:lnTo>
                  <a:pt x="338360" y="910844"/>
                </a:lnTo>
                <a:lnTo>
                  <a:pt x="357229" y="914771"/>
                </a:lnTo>
                <a:lnTo>
                  <a:pt x="390185" y="916983"/>
                </a:lnTo>
                <a:lnTo>
                  <a:pt x="424116" y="917638"/>
                </a:lnTo>
                <a:lnTo>
                  <a:pt x="476697" y="917877"/>
                </a:lnTo>
                <a:lnTo>
                  <a:pt x="511543" y="913162"/>
                </a:lnTo>
                <a:lnTo>
                  <a:pt x="542281" y="905482"/>
                </a:lnTo>
                <a:lnTo>
                  <a:pt x="575004" y="896922"/>
                </a:lnTo>
                <a:lnTo>
                  <a:pt x="609858" y="892842"/>
                </a:lnTo>
                <a:lnTo>
                  <a:pt x="645344" y="886893"/>
                </a:lnTo>
                <a:lnTo>
                  <a:pt x="681017" y="878846"/>
                </a:lnTo>
                <a:lnTo>
                  <a:pt x="712002" y="870178"/>
                </a:lnTo>
                <a:lnTo>
                  <a:pt x="744796" y="861326"/>
                </a:lnTo>
                <a:lnTo>
                  <a:pt x="779672" y="852420"/>
                </a:lnTo>
                <a:lnTo>
                  <a:pt x="810420" y="838757"/>
                </a:lnTo>
                <a:lnTo>
                  <a:pt x="878000" y="804649"/>
                </a:lnTo>
                <a:lnTo>
                  <a:pt x="908741" y="786899"/>
                </a:lnTo>
                <a:lnTo>
                  <a:pt x="941464" y="764331"/>
                </a:lnTo>
                <a:lnTo>
                  <a:pt x="971574" y="743534"/>
                </a:lnTo>
                <a:lnTo>
                  <a:pt x="999365" y="720063"/>
                </a:lnTo>
                <a:lnTo>
                  <a:pt x="1035447" y="691603"/>
                </a:lnTo>
                <a:lnTo>
                  <a:pt x="1061325" y="666973"/>
                </a:lnTo>
                <a:lnTo>
                  <a:pt x="1083007" y="640824"/>
                </a:lnTo>
                <a:lnTo>
                  <a:pt x="1106866" y="614224"/>
                </a:lnTo>
                <a:lnTo>
                  <a:pt x="1127949" y="587492"/>
                </a:lnTo>
                <a:lnTo>
                  <a:pt x="1151631" y="560719"/>
                </a:lnTo>
                <a:lnTo>
                  <a:pt x="1170675" y="533935"/>
                </a:lnTo>
                <a:lnTo>
                  <a:pt x="1184042" y="506155"/>
                </a:lnTo>
                <a:lnTo>
                  <a:pt x="1194556" y="484548"/>
                </a:lnTo>
                <a:lnTo>
                  <a:pt x="1203202" y="464361"/>
                </a:lnTo>
                <a:lnTo>
                  <a:pt x="1213653" y="438908"/>
                </a:lnTo>
                <a:lnTo>
                  <a:pt x="1223039" y="416152"/>
                </a:lnTo>
                <a:lnTo>
                  <a:pt x="1228109" y="399237"/>
                </a:lnTo>
                <a:lnTo>
                  <a:pt x="1230964" y="372979"/>
                </a:lnTo>
                <a:lnTo>
                  <a:pt x="1231810" y="346347"/>
                </a:lnTo>
                <a:lnTo>
                  <a:pt x="1232152" y="282662"/>
                </a:lnTo>
                <a:lnTo>
                  <a:pt x="1227417" y="256748"/>
                </a:lnTo>
                <a:lnTo>
                  <a:pt x="1223062" y="227462"/>
                </a:lnTo>
                <a:lnTo>
                  <a:pt x="1216337" y="203682"/>
                </a:lnTo>
                <a:lnTo>
                  <a:pt x="1210896" y="190042"/>
                </a:lnTo>
                <a:lnTo>
                  <a:pt x="1193168" y="165117"/>
                </a:lnTo>
                <a:lnTo>
                  <a:pt x="1176425" y="141085"/>
                </a:lnTo>
                <a:lnTo>
                  <a:pt x="1165681" y="130141"/>
                </a:lnTo>
                <a:lnTo>
                  <a:pt x="1131958" y="107050"/>
                </a:lnTo>
                <a:lnTo>
                  <a:pt x="1103864" y="91361"/>
                </a:lnTo>
                <a:lnTo>
                  <a:pt x="1070654" y="78707"/>
                </a:lnTo>
                <a:lnTo>
                  <a:pt x="1054119" y="73644"/>
                </a:lnTo>
                <a:lnTo>
                  <a:pt x="1022023" y="70393"/>
                </a:lnTo>
                <a:lnTo>
                  <a:pt x="992133" y="69830"/>
                </a:lnTo>
                <a:lnTo>
                  <a:pt x="934886" y="69607"/>
                </a:lnTo>
                <a:lnTo>
                  <a:pt x="901457" y="7852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ARTInkAnnotation59"/>
          <p:cNvSpPr/>
          <p:nvPr/>
        </p:nvSpPr>
        <p:spPr>
          <a:xfrm>
            <a:off x="6136173" y="1723464"/>
            <a:ext cx="849107" cy="1017840"/>
          </a:xfrm>
          <a:custGeom>
            <a:avLst/>
            <a:gdLst/>
            <a:ahLst/>
            <a:cxnLst/>
            <a:rect l="0" t="0" r="0" b="0"/>
            <a:pathLst>
              <a:path w="849107" h="1017840">
                <a:moveTo>
                  <a:pt x="849106" y="258926"/>
                </a:moveTo>
                <a:lnTo>
                  <a:pt x="849106" y="193547"/>
                </a:lnTo>
                <a:lnTo>
                  <a:pt x="848113" y="190536"/>
                </a:lnTo>
                <a:lnTo>
                  <a:pt x="844362" y="184543"/>
                </a:lnTo>
                <a:lnTo>
                  <a:pt x="834854" y="172612"/>
                </a:lnTo>
                <a:lnTo>
                  <a:pt x="824368" y="144702"/>
                </a:lnTo>
                <a:lnTo>
                  <a:pt x="823676" y="141105"/>
                </a:lnTo>
                <a:lnTo>
                  <a:pt x="820259" y="134462"/>
                </a:lnTo>
                <a:lnTo>
                  <a:pt x="801318" y="105418"/>
                </a:lnTo>
                <a:lnTo>
                  <a:pt x="777597" y="80382"/>
                </a:lnTo>
                <a:lnTo>
                  <a:pt x="771641" y="73409"/>
                </a:lnTo>
                <a:lnTo>
                  <a:pt x="765684" y="63695"/>
                </a:lnTo>
                <a:lnTo>
                  <a:pt x="757077" y="55409"/>
                </a:lnTo>
                <a:lnTo>
                  <a:pt x="730814" y="35848"/>
                </a:lnTo>
                <a:lnTo>
                  <a:pt x="725556" y="32816"/>
                </a:lnTo>
                <a:lnTo>
                  <a:pt x="714414" y="29448"/>
                </a:lnTo>
                <a:lnTo>
                  <a:pt x="702842" y="26959"/>
                </a:lnTo>
                <a:lnTo>
                  <a:pt x="685160" y="20972"/>
                </a:lnTo>
                <a:lnTo>
                  <a:pt x="661391" y="15800"/>
                </a:lnTo>
                <a:lnTo>
                  <a:pt x="649482" y="11964"/>
                </a:lnTo>
                <a:lnTo>
                  <a:pt x="631611" y="8812"/>
                </a:lnTo>
                <a:lnTo>
                  <a:pt x="612743" y="3027"/>
                </a:lnTo>
                <a:lnTo>
                  <a:pt x="589718" y="872"/>
                </a:lnTo>
                <a:lnTo>
                  <a:pt x="563640" y="144"/>
                </a:lnTo>
                <a:lnTo>
                  <a:pt x="534618" y="0"/>
                </a:lnTo>
                <a:lnTo>
                  <a:pt x="520309" y="2627"/>
                </a:lnTo>
                <a:lnTo>
                  <a:pt x="507330" y="6109"/>
                </a:lnTo>
                <a:lnTo>
                  <a:pt x="487862" y="8069"/>
                </a:lnTo>
                <a:lnTo>
                  <a:pt x="464659" y="9642"/>
                </a:lnTo>
                <a:lnTo>
                  <a:pt x="438521" y="15914"/>
                </a:lnTo>
                <a:lnTo>
                  <a:pt x="426289" y="17968"/>
                </a:lnTo>
                <a:lnTo>
                  <a:pt x="407242" y="24702"/>
                </a:lnTo>
                <a:lnTo>
                  <a:pt x="384164" y="32981"/>
                </a:lnTo>
                <a:lnTo>
                  <a:pt x="363312" y="41718"/>
                </a:lnTo>
                <a:lnTo>
                  <a:pt x="339699" y="51583"/>
                </a:lnTo>
                <a:lnTo>
                  <a:pt x="313422" y="69546"/>
                </a:lnTo>
                <a:lnTo>
                  <a:pt x="301171" y="77522"/>
                </a:lnTo>
                <a:lnTo>
                  <a:pt x="277122" y="96167"/>
                </a:lnTo>
                <a:lnTo>
                  <a:pt x="259208" y="109167"/>
                </a:lnTo>
                <a:lnTo>
                  <a:pt x="235361" y="131338"/>
                </a:lnTo>
                <a:lnTo>
                  <a:pt x="199606" y="166688"/>
                </a:lnTo>
                <a:lnTo>
                  <a:pt x="175771" y="197601"/>
                </a:lnTo>
                <a:lnTo>
                  <a:pt x="158888" y="222565"/>
                </a:lnTo>
                <a:lnTo>
                  <a:pt x="141134" y="251928"/>
                </a:lnTo>
                <a:lnTo>
                  <a:pt x="123540" y="281356"/>
                </a:lnTo>
                <a:lnTo>
                  <a:pt x="108874" y="304929"/>
                </a:lnTo>
                <a:lnTo>
                  <a:pt x="91948" y="330765"/>
                </a:lnTo>
                <a:lnTo>
                  <a:pt x="79099" y="357271"/>
                </a:lnTo>
                <a:lnTo>
                  <a:pt x="69002" y="383977"/>
                </a:lnTo>
                <a:lnTo>
                  <a:pt x="53681" y="428595"/>
                </a:lnTo>
                <a:lnTo>
                  <a:pt x="23825" y="517887"/>
                </a:lnTo>
                <a:lnTo>
                  <a:pt x="19631" y="544676"/>
                </a:lnTo>
                <a:lnTo>
                  <a:pt x="12071" y="574258"/>
                </a:lnTo>
                <a:lnTo>
                  <a:pt x="8865" y="599082"/>
                </a:lnTo>
                <a:lnTo>
                  <a:pt x="3060" y="624296"/>
                </a:lnTo>
                <a:lnTo>
                  <a:pt x="595" y="653743"/>
                </a:lnTo>
                <a:lnTo>
                  <a:pt x="109" y="683188"/>
                </a:lnTo>
                <a:lnTo>
                  <a:pt x="0" y="727860"/>
                </a:lnTo>
                <a:lnTo>
                  <a:pt x="7065" y="765877"/>
                </a:lnTo>
                <a:lnTo>
                  <a:pt x="9675" y="797415"/>
                </a:lnTo>
                <a:lnTo>
                  <a:pt x="15953" y="821443"/>
                </a:lnTo>
                <a:lnTo>
                  <a:pt x="18008" y="833379"/>
                </a:lnTo>
                <a:lnTo>
                  <a:pt x="30193" y="863165"/>
                </a:lnTo>
                <a:lnTo>
                  <a:pt x="44734" y="892933"/>
                </a:lnTo>
                <a:lnTo>
                  <a:pt x="59583" y="921707"/>
                </a:lnTo>
                <a:lnTo>
                  <a:pt x="80432" y="953348"/>
                </a:lnTo>
                <a:lnTo>
                  <a:pt x="92349" y="966934"/>
                </a:lnTo>
                <a:lnTo>
                  <a:pt x="117921" y="985171"/>
                </a:lnTo>
                <a:lnTo>
                  <a:pt x="143619" y="1000085"/>
                </a:lnTo>
                <a:lnTo>
                  <a:pt x="154199" y="1005049"/>
                </a:lnTo>
                <a:lnTo>
                  <a:pt x="162211" y="1007255"/>
                </a:lnTo>
                <a:lnTo>
                  <a:pt x="188256" y="1008788"/>
                </a:lnTo>
                <a:lnTo>
                  <a:pt x="194026" y="1008865"/>
                </a:lnTo>
                <a:lnTo>
                  <a:pt x="205732" y="1011597"/>
                </a:lnTo>
                <a:lnTo>
                  <a:pt x="217556" y="1015126"/>
                </a:lnTo>
                <a:lnTo>
                  <a:pt x="241332" y="1017392"/>
                </a:lnTo>
                <a:lnTo>
                  <a:pt x="265155" y="1017839"/>
                </a:lnTo>
                <a:lnTo>
                  <a:pt x="287774" y="1013177"/>
                </a:lnTo>
                <a:lnTo>
                  <a:pt x="308601" y="1010251"/>
                </a:lnTo>
                <a:lnTo>
                  <a:pt x="334425" y="1002134"/>
                </a:lnTo>
                <a:lnTo>
                  <a:pt x="357624" y="994853"/>
                </a:lnTo>
                <a:lnTo>
                  <a:pt x="383760" y="989244"/>
                </a:lnTo>
                <a:lnTo>
                  <a:pt x="404683" y="981663"/>
                </a:lnTo>
                <a:lnTo>
                  <a:pt x="427103" y="973133"/>
                </a:lnTo>
                <a:lnTo>
                  <a:pt x="448974" y="961676"/>
                </a:lnTo>
                <a:lnTo>
                  <a:pt x="471675" y="948359"/>
                </a:lnTo>
                <a:lnTo>
                  <a:pt x="497140" y="934971"/>
                </a:lnTo>
                <a:lnTo>
                  <a:pt x="522291" y="916635"/>
                </a:lnTo>
                <a:lnTo>
                  <a:pt x="545371" y="904697"/>
                </a:lnTo>
                <a:lnTo>
                  <a:pt x="571470" y="883388"/>
                </a:lnTo>
                <a:lnTo>
                  <a:pt x="595750" y="860070"/>
                </a:lnTo>
                <a:lnTo>
                  <a:pt x="618681" y="836355"/>
                </a:lnTo>
                <a:lnTo>
                  <a:pt x="641791" y="806611"/>
                </a:lnTo>
                <a:lnTo>
                  <a:pt x="667859" y="776847"/>
                </a:lnTo>
                <a:lnTo>
                  <a:pt x="681195" y="758988"/>
                </a:lnTo>
                <a:lnTo>
                  <a:pt x="695077" y="741129"/>
                </a:lnTo>
                <a:lnTo>
                  <a:pt x="708129" y="723270"/>
                </a:lnTo>
                <a:lnTo>
                  <a:pt x="730333" y="694717"/>
                </a:lnTo>
                <a:lnTo>
                  <a:pt x="746710" y="666550"/>
                </a:lnTo>
                <a:lnTo>
                  <a:pt x="757414" y="641972"/>
                </a:lnTo>
                <a:lnTo>
                  <a:pt x="779296" y="602872"/>
                </a:lnTo>
                <a:lnTo>
                  <a:pt x="783320" y="590054"/>
                </a:lnTo>
                <a:lnTo>
                  <a:pt x="786102" y="577742"/>
                </a:lnTo>
                <a:lnTo>
                  <a:pt x="798792" y="542955"/>
                </a:lnTo>
                <a:lnTo>
                  <a:pt x="804298" y="515746"/>
                </a:lnTo>
                <a:lnTo>
                  <a:pt x="810229" y="496307"/>
                </a:lnTo>
                <a:lnTo>
                  <a:pt x="812736" y="466220"/>
                </a:lnTo>
                <a:lnTo>
                  <a:pt x="813233" y="436134"/>
                </a:lnTo>
                <a:lnTo>
                  <a:pt x="813353" y="355424"/>
                </a:lnTo>
                <a:lnTo>
                  <a:pt x="810706" y="341171"/>
                </a:lnTo>
                <a:lnTo>
                  <a:pt x="807211" y="328222"/>
                </a:lnTo>
                <a:lnTo>
                  <a:pt x="804251" y="309775"/>
                </a:lnTo>
                <a:lnTo>
                  <a:pt x="790236" y="273831"/>
                </a:lnTo>
                <a:lnTo>
                  <a:pt x="788183" y="261912"/>
                </a:lnTo>
                <a:lnTo>
                  <a:pt x="785649" y="255956"/>
                </a:lnTo>
                <a:lnTo>
                  <a:pt x="766547" y="226185"/>
                </a:lnTo>
                <a:lnTo>
                  <a:pt x="747884" y="198153"/>
                </a:lnTo>
                <a:lnTo>
                  <a:pt x="738893" y="181167"/>
                </a:lnTo>
                <a:lnTo>
                  <a:pt x="730272" y="172111"/>
                </a:lnTo>
                <a:lnTo>
                  <a:pt x="708555" y="158213"/>
                </a:lnTo>
                <a:lnTo>
                  <a:pt x="682768" y="136959"/>
                </a:lnTo>
                <a:lnTo>
                  <a:pt x="661406" y="1249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ARTInkAnnotation60"/>
          <p:cNvSpPr/>
          <p:nvPr/>
        </p:nvSpPr>
        <p:spPr>
          <a:xfrm>
            <a:off x="6023756" y="1848445"/>
            <a:ext cx="14079" cy="165476"/>
          </a:xfrm>
          <a:custGeom>
            <a:avLst/>
            <a:gdLst/>
            <a:ahLst/>
            <a:cxnLst/>
            <a:rect l="0" t="0" r="0" b="0"/>
            <a:pathLst>
              <a:path w="14079" h="165476">
                <a:moveTo>
                  <a:pt x="5150" y="160734"/>
                </a:moveTo>
                <a:lnTo>
                  <a:pt x="405" y="165475"/>
                </a:lnTo>
                <a:lnTo>
                  <a:pt x="0" y="164886"/>
                </a:lnTo>
                <a:lnTo>
                  <a:pt x="723" y="162510"/>
                </a:lnTo>
                <a:lnTo>
                  <a:pt x="4276" y="153919"/>
                </a:lnTo>
                <a:lnTo>
                  <a:pt x="9636" y="138210"/>
                </a:lnTo>
                <a:lnTo>
                  <a:pt x="11120" y="131827"/>
                </a:lnTo>
                <a:lnTo>
                  <a:pt x="12108" y="125588"/>
                </a:lnTo>
                <a:lnTo>
                  <a:pt x="12769" y="119444"/>
                </a:lnTo>
                <a:lnTo>
                  <a:pt x="13208" y="113363"/>
                </a:lnTo>
                <a:lnTo>
                  <a:pt x="13501" y="107326"/>
                </a:lnTo>
                <a:lnTo>
                  <a:pt x="13827" y="94333"/>
                </a:lnTo>
                <a:lnTo>
                  <a:pt x="14078" y="39066"/>
                </a:lnTo>
                <a:lnTo>
                  <a:pt x="13088" y="33981"/>
                </a:lnTo>
                <a:lnTo>
                  <a:pt x="11435" y="29600"/>
                </a:lnTo>
                <a:lnTo>
                  <a:pt x="6392" y="20178"/>
                </a:lnTo>
                <a:lnTo>
                  <a:pt x="5977" y="17421"/>
                </a:lnTo>
                <a:lnTo>
                  <a:pt x="5701" y="13598"/>
                </a:lnTo>
                <a:lnTo>
                  <a:pt x="5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شكل حر 9"/>
          <p:cNvSpPr/>
          <p:nvPr/>
        </p:nvSpPr>
        <p:spPr>
          <a:xfrm>
            <a:off x="5993153" y="1794867"/>
            <a:ext cx="2649" cy="1"/>
          </a:xfrm>
          <a:custGeom>
            <a:avLst/>
            <a:gdLst/>
            <a:ahLst/>
            <a:cxnLst/>
            <a:rect l="0" t="0" r="0" b="0"/>
            <a:pathLst>
              <a:path w="2649" h="1">
                <a:moveTo>
                  <a:pt x="0" y="0"/>
                </a:moveTo>
                <a:lnTo>
                  <a:pt x="2648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ARTInkAnnotation62"/>
          <p:cNvSpPr/>
          <p:nvPr/>
        </p:nvSpPr>
        <p:spPr>
          <a:xfrm>
            <a:off x="5957401" y="1777007"/>
            <a:ext cx="8939" cy="1"/>
          </a:xfrm>
          <a:custGeom>
            <a:avLst/>
            <a:gdLst/>
            <a:ahLst/>
            <a:cxnLst/>
            <a:rect l="0" t="0" r="0" b="0"/>
            <a:pathLst>
              <a:path w="8939" h="1">
                <a:moveTo>
                  <a:pt x="893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ARTInkAnnotation63"/>
          <p:cNvSpPr/>
          <p:nvPr/>
        </p:nvSpPr>
        <p:spPr>
          <a:xfrm>
            <a:off x="5912710" y="1759148"/>
            <a:ext cx="8940" cy="1"/>
          </a:xfrm>
          <a:custGeom>
            <a:avLst/>
            <a:gdLst/>
            <a:ahLst/>
            <a:cxnLst/>
            <a:rect l="0" t="0" r="0" b="0"/>
            <a:pathLst>
              <a:path w="8940" h="1">
                <a:moveTo>
                  <a:pt x="8939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شكل حر 12"/>
          <p:cNvSpPr/>
          <p:nvPr/>
        </p:nvSpPr>
        <p:spPr>
          <a:xfrm>
            <a:off x="5769702" y="1785937"/>
            <a:ext cx="2649" cy="1"/>
          </a:xfrm>
          <a:custGeom>
            <a:avLst/>
            <a:gdLst/>
            <a:ahLst/>
            <a:cxnLst/>
            <a:rect l="0" t="0" r="0" b="0"/>
            <a:pathLst>
              <a:path w="2649" h="1">
                <a:moveTo>
                  <a:pt x="0" y="0"/>
                </a:moveTo>
                <a:lnTo>
                  <a:pt x="2648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MARTInkAnnotation65"/>
          <p:cNvSpPr/>
          <p:nvPr/>
        </p:nvSpPr>
        <p:spPr>
          <a:xfrm>
            <a:off x="5519435" y="2080616"/>
            <a:ext cx="8939" cy="17861"/>
          </a:xfrm>
          <a:custGeom>
            <a:avLst/>
            <a:gdLst/>
            <a:ahLst/>
            <a:cxnLst/>
            <a:rect l="0" t="0" r="0" b="0"/>
            <a:pathLst>
              <a:path w="8939" h="17861">
                <a:moveTo>
                  <a:pt x="8938" y="0"/>
                </a:moveTo>
                <a:lnTo>
                  <a:pt x="1242" y="7689"/>
                </a:lnTo>
                <a:lnTo>
                  <a:pt x="829" y="9095"/>
                </a:lnTo>
                <a:lnTo>
                  <a:pt x="553" y="11024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MARTInkAnnotation66"/>
          <p:cNvSpPr/>
          <p:nvPr/>
        </p:nvSpPr>
        <p:spPr>
          <a:xfrm>
            <a:off x="5483683" y="2196703"/>
            <a:ext cx="8939" cy="53579"/>
          </a:xfrm>
          <a:custGeom>
            <a:avLst/>
            <a:gdLst/>
            <a:ahLst/>
            <a:cxnLst/>
            <a:rect l="0" t="0" r="0" b="0"/>
            <a:pathLst>
              <a:path w="8939" h="53579">
                <a:moveTo>
                  <a:pt x="8938" y="0"/>
                </a:moveTo>
                <a:lnTo>
                  <a:pt x="8938" y="4740"/>
                </a:lnTo>
                <a:lnTo>
                  <a:pt x="7945" y="8121"/>
                </a:lnTo>
                <a:lnTo>
                  <a:pt x="6290" y="12359"/>
                </a:lnTo>
                <a:lnTo>
                  <a:pt x="1242" y="23938"/>
                </a:lnTo>
                <a:lnTo>
                  <a:pt x="828" y="27865"/>
                </a:lnTo>
                <a:lnTo>
                  <a:pt x="552" y="33459"/>
                </a:lnTo>
                <a:lnTo>
                  <a:pt x="0" y="535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MARTInkAnnotation67"/>
          <p:cNvSpPr/>
          <p:nvPr/>
        </p:nvSpPr>
        <p:spPr>
          <a:xfrm>
            <a:off x="5476240" y="1768080"/>
            <a:ext cx="624158" cy="955068"/>
          </a:xfrm>
          <a:custGeom>
            <a:avLst/>
            <a:gdLst/>
            <a:ahLst/>
            <a:cxnLst/>
            <a:rect l="0" t="0" r="0" b="0"/>
            <a:pathLst>
              <a:path w="624158" h="955068">
                <a:moveTo>
                  <a:pt x="552666" y="98224"/>
                </a:moveTo>
                <a:lnTo>
                  <a:pt x="552666" y="93484"/>
                </a:lnTo>
                <a:lnTo>
                  <a:pt x="551673" y="91095"/>
                </a:lnTo>
                <a:lnTo>
                  <a:pt x="546523" y="82993"/>
                </a:lnTo>
                <a:lnTo>
                  <a:pt x="544970" y="77233"/>
                </a:lnTo>
                <a:lnTo>
                  <a:pt x="544096" y="68412"/>
                </a:lnTo>
                <a:lnTo>
                  <a:pt x="542980" y="65451"/>
                </a:lnTo>
                <a:lnTo>
                  <a:pt x="525633" y="37577"/>
                </a:lnTo>
                <a:lnTo>
                  <a:pt x="512679" y="22678"/>
                </a:lnTo>
                <a:lnTo>
                  <a:pt x="510117" y="21071"/>
                </a:lnTo>
                <a:lnTo>
                  <a:pt x="501769" y="17817"/>
                </a:lnTo>
                <a:lnTo>
                  <a:pt x="495948" y="13540"/>
                </a:lnTo>
                <a:lnTo>
                  <a:pt x="492012" y="12002"/>
                </a:lnTo>
                <a:lnTo>
                  <a:pt x="475222" y="9332"/>
                </a:lnTo>
                <a:lnTo>
                  <a:pt x="470907" y="6461"/>
                </a:lnTo>
                <a:lnTo>
                  <a:pt x="468366" y="4307"/>
                </a:lnTo>
                <a:lnTo>
                  <a:pt x="465680" y="2870"/>
                </a:lnTo>
                <a:lnTo>
                  <a:pt x="460046" y="1274"/>
                </a:lnTo>
                <a:lnTo>
                  <a:pt x="442727" y="166"/>
                </a:lnTo>
                <a:lnTo>
                  <a:pt x="394345" y="0"/>
                </a:lnTo>
                <a:lnTo>
                  <a:pt x="380010" y="2645"/>
                </a:lnTo>
                <a:lnTo>
                  <a:pt x="364700" y="6135"/>
                </a:lnTo>
                <a:lnTo>
                  <a:pt x="351275" y="7686"/>
                </a:lnTo>
                <a:lnTo>
                  <a:pt x="332550" y="13300"/>
                </a:lnTo>
                <a:lnTo>
                  <a:pt x="298267" y="25145"/>
                </a:lnTo>
                <a:lnTo>
                  <a:pt x="279146" y="34584"/>
                </a:lnTo>
                <a:lnTo>
                  <a:pt x="257109" y="48059"/>
                </a:lnTo>
                <a:lnTo>
                  <a:pt x="243870" y="55423"/>
                </a:lnTo>
                <a:lnTo>
                  <a:pt x="228717" y="64649"/>
                </a:lnTo>
                <a:lnTo>
                  <a:pt x="213044" y="75364"/>
                </a:lnTo>
                <a:lnTo>
                  <a:pt x="199458" y="86741"/>
                </a:lnTo>
                <a:lnTo>
                  <a:pt x="180642" y="109043"/>
                </a:lnTo>
                <a:lnTo>
                  <a:pt x="156489" y="137109"/>
                </a:lnTo>
                <a:lnTo>
                  <a:pt x="138558" y="161670"/>
                </a:lnTo>
                <a:lnTo>
                  <a:pt x="108745" y="205504"/>
                </a:lnTo>
                <a:lnTo>
                  <a:pt x="72989" y="258969"/>
                </a:lnTo>
                <a:lnTo>
                  <a:pt x="59858" y="285751"/>
                </a:lnTo>
                <a:lnTo>
                  <a:pt x="52918" y="306254"/>
                </a:lnTo>
                <a:lnTo>
                  <a:pt x="46524" y="327604"/>
                </a:lnTo>
                <a:lnTo>
                  <a:pt x="38333" y="354373"/>
                </a:lnTo>
                <a:lnTo>
                  <a:pt x="32414" y="375959"/>
                </a:lnTo>
                <a:lnTo>
                  <a:pt x="21976" y="403778"/>
                </a:lnTo>
                <a:lnTo>
                  <a:pt x="16219" y="423203"/>
                </a:lnTo>
                <a:lnTo>
                  <a:pt x="11344" y="444073"/>
                </a:lnTo>
                <a:lnTo>
                  <a:pt x="7606" y="472557"/>
                </a:lnTo>
                <a:lnTo>
                  <a:pt x="2636" y="497864"/>
                </a:lnTo>
                <a:lnTo>
                  <a:pt x="3245" y="503557"/>
                </a:lnTo>
                <a:lnTo>
                  <a:pt x="4644" y="508345"/>
                </a:lnTo>
                <a:lnTo>
                  <a:pt x="3551" y="521601"/>
                </a:lnTo>
                <a:lnTo>
                  <a:pt x="0" y="545800"/>
                </a:lnTo>
                <a:lnTo>
                  <a:pt x="162" y="563053"/>
                </a:lnTo>
                <a:lnTo>
                  <a:pt x="4845" y="589501"/>
                </a:lnTo>
                <a:lnTo>
                  <a:pt x="6673" y="616189"/>
                </a:lnTo>
                <a:lnTo>
                  <a:pt x="8208" y="642948"/>
                </a:lnTo>
                <a:lnTo>
                  <a:pt x="14511" y="669728"/>
                </a:lnTo>
                <a:lnTo>
                  <a:pt x="21676" y="695522"/>
                </a:lnTo>
                <a:lnTo>
                  <a:pt x="27248" y="725164"/>
                </a:lnTo>
                <a:lnTo>
                  <a:pt x="33128" y="741989"/>
                </a:lnTo>
                <a:lnTo>
                  <a:pt x="46612" y="768196"/>
                </a:lnTo>
                <a:lnTo>
                  <a:pt x="58332" y="793820"/>
                </a:lnTo>
                <a:lnTo>
                  <a:pt x="76935" y="820759"/>
                </a:lnTo>
                <a:lnTo>
                  <a:pt x="95213" y="849930"/>
                </a:lnTo>
                <a:lnTo>
                  <a:pt x="112126" y="870844"/>
                </a:lnTo>
                <a:lnTo>
                  <a:pt x="129717" y="889609"/>
                </a:lnTo>
                <a:lnTo>
                  <a:pt x="147508" y="902996"/>
                </a:lnTo>
                <a:lnTo>
                  <a:pt x="162054" y="909992"/>
                </a:lnTo>
                <a:lnTo>
                  <a:pt x="177457" y="917400"/>
                </a:lnTo>
                <a:lnTo>
                  <a:pt x="190924" y="927307"/>
                </a:lnTo>
                <a:lnTo>
                  <a:pt x="203530" y="933034"/>
                </a:lnTo>
                <a:lnTo>
                  <a:pt x="216747" y="936571"/>
                </a:lnTo>
                <a:lnTo>
                  <a:pt x="232552" y="941450"/>
                </a:lnTo>
                <a:lnTo>
                  <a:pt x="246859" y="944281"/>
                </a:lnTo>
                <a:lnTo>
                  <a:pt x="260832" y="946530"/>
                </a:lnTo>
                <a:lnTo>
                  <a:pt x="276973" y="950838"/>
                </a:lnTo>
                <a:lnTo>
                  <a:pt x="294079" y="953413"/>
                </a:lnTo>
                <a:lnTo>
                  <a:pt x="311612" y="954558"/>
                </a:lnTo>
                <a:lnTo>
                  <a:pt x="329335" y="955067"/>
                </a:lnTo>
                <a:lnTo>
                  <a:pt x="344495" y="952647"/>
                </a:lnTo>
                <a:lnTo>
                  <a:pt x="357855" y="949257"/>
                </a:lnTo>
                <a:lnTo>
                  <a:pt x="370412" y="947750"/>
                </a:lnTo>
                <a:lnTo>
                  <a:pt x="385263" y="944435"/>
                </a:lnTo>
                <a:lnTo>
                  <a:pt x="400801" y="939653"/>
                </a:lnTo>
                <a:lnTo>
                  <a:pt x="421709" y="931384"/>
                </a:lnTo>
                <a:lnTo>
                  <a:pt x="437855" y="925585"/>
                </a:lnTo>
                <a:lnTo>
                  <a:pt x="452314" y="917055"/>
                </a:lnTo>
                <a:lnTo>
                  <a:pt x="471621" y="901096"/>
                </a:lnTo>
                <a:lnTo>
                  <a:pt x="489921" y="883799"/>
                </a:lnTo>
                <a:lnTo>
                  <a:pt x="500945" y="872025"/>
                </a:lnTo>
                <a:lnTo>
                  <a:pt x="518762" y="848297"/>
                </a:lnTo>
                <a:lnTo>
                  <a:pt x="535338" y="830453"/>
                </a:lnTo>
                <a:lnTo>
                  <a:pt x="541114" y="824501"/>
                </a:lnTo>
                <a:lnTo>
                  <a:pt x="550180" y="809951"/>
                </a:lnTo>
                <a:lnTo>
                  <a:pt x="564092" y="781098"/>
                </a:lnTo>
                <a:lnTo>
                  <a:pt x="578121" y="757625"/>
                </a:lnTo>
                <a:lnTo>
                  <a:pt x="590112" y="731818"/>
                </a:lnTo>
                <a:lnTo>
                  <a:pt x="599955" y="705320"/>
                </a:lnTo>
                <a:lnTo>
                  <a:pt x="604416" y="678618"/>
                </a:lnTo>
                <a:lnTo>
                  <a:pt x="610483" y="651854"/>
                </a:lnTo>
                <a:lnTo>
                  <a:pt x="618570" y="625072"/>
                </a:lnTo>
                <a:lnTo>
                  <a:pt x="622511" y="603026"/>
                </a:lnTo>
                <a:lnTo>
                  <a:pt x="623679" y="579186"/>
                </a:lnTo>
                <a:lnTo>
                  <a:pt x="624105" y="528548"/>
                </a:lnTo>
                <a:lnTo>
                  <a:pt x="624157" y="491466"/>
                </a:lnTo>
                <a:lnTo>
                  <a:pt x="619421" y="464441"/>
                </a:lnTo>
                <a:lnTo>
                  <a:pt x="615067" y="434779"/>
                </a:lnTo>
                <a:lnTo>
                  <a:pt x="608342" y="410934"/>
                </a:lnTo>
                <a:lnTo>
                  <a:pt x="602901" y="397279"/>
                </a:lnTo>
                <a:lnTo>
                  <a:pt x="585173" y="372344"/>
                </a:lnTo>
                <a:lnTo>
                  <a:pt x="555780" y="326246"/>
                </a:lnTo>
                <a:lnTo>
                  <a:pt x="548753" y="320945"/>
                </a:lnTo>
                <a:lnTo>
                  <a:pt x="534789" y="3125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MARTInkAnnotation68"/>
          <p:cNvSpPr/>
          <p:nvPr/>
        </p:nvSpPr>
        <p:spPr>
          <a:xfrm>
            <a:off x="1416860" y="1393031"/>
            <a:ext cx="831242" cy="89297"/>
          </a:xfrm>
          <a:custGeom>
            <a:avLst/>
            <a:gdLst/>
            <a:ahLst/>
            <a:cxnLst/>
            <a:rect l="0" t="0" r="0" b="0"/>
            <a:pathLst>
              <a:path w="831242" h="89297">
                <a:moveTo>
                  <a:pt x="831241" y="8929"/>
                </a:moveTo>
                <a:lnTo>
                  <a:pt x="831241" y="13670"/>
                </a:lnTo>
                <a:lnTo>
                  <a:pt x="830247" y="14074"/>
                </a:lnTo>
                <a:lnTo>
                  <a:pt x="828592" y="13351"/>
                </a:lnTo>
                <a:lnTo>
                  <a:pt x="822671" y="9188"/>
                </a:lnTo>
                <a:lnTo>
                  <a:pt x="814639" y="1264"/>
                </a:lnTo>
                <a:lnTo>
                  <a:pt x="811283" y="562"/>
                </a:lnTo>
                <a:lnTo>
                  <a:pt x="786496" y="14"/>
                </a:lnTo>
                <a:lnTo>
                  <a:pt x="700004" y="0"/>
                </a:lnTo>
                <a:lnTo>
                  <a:pt x="688167" y="2646"/>
                </a:lnTo>
                <a:lnTo>
                  <a:pt x="682230" y="4740"/>
                </a:lnTo>
                <a:lnTo>
                  <a:pt x="670336" y="7067"/>
                </a:lnTo>
                <a:lnTo>
                  <a:pt x="658429" y="9094"/>
                </a:lnTo>
                <a:lnTo>
                  <a:pt x="652473" y="11023"/>
                </a:lnTo>
                <a:lnTo>
                  <a:pt x="646517" y="13302"/>
                </a:lnTo>
                <a:lnTo>
                  <a:pt x="634601" y="15834"/>
                </a:lnTo>
                <a:lnTo>
                  <a:pt x="621692" y="17951"/>
                </a:lnTo>
                <a:lnTo>
                  <a:pt x="614078" y="19905"/>
                </a:lnTo>
                <a:lnTo>
                  <a:pt x="606023" y="22200"/>
                </a:lnTo>
                <a:lnTo>
                  <a:pt x="589128" y="24749"/>
                </a:lnTo>
                <a:lnTo>
                  <a:pt x="571688" y="25882"/>
                </a:lnTo>
                <a:lnTo>
                  <a:pt x="546112" y="26520"/>
                </a:lnTo>
                <a:lnTo>
                  <a:pt x="524520" y="27701"/>
                </a:lnTo>
                <a:lnTo>
                  <a:pt x="516524" y="29381"/>
                </a:lnTo>
                <a:lnTo>
                  <a:pt x="508214" y="31494"/>
                </a:lnTo>
                <a:lnTo>
                  <a:pt x="491036" y="33841"/>
                </a:lnTo>
                <a:lnTo>
                  <a:pt x="474463" y="35876"/>
                </a:lnTo>
                <a:lnTo>
                  <a:pt x="467262" y="37808"/>
                </a:lnTo>
                <a:lnTo>
                  <a:pt x="460476" y="40088"/>
                </a:lnTo>
                <a:lnTo>
                  <a:pt x="444991" y="42621"/>
                </a:lnTo>
                <a:lnTo>
                  <a:pt x="419523" y="44048"/>
                </a:lnTo>
                <a:lnTo>
                  <a:pt x="401961" y="45373"/>
                </a:lnTo>
                <a:lnTo>
                  <a:pt x="393107" y="47116"/>
                </a:lnTo>
                <a:lnTo>
                  <a:pt x="384225" y="49270"/>
                </a:lnTo>
                <a:lnTo>
                  <a:pt x="369059" y="51663"/>
                </a:lnTo>
                <a:lnTo>
                  <a:pt x="346706" y="53010"/>
                </a:lnTo>
                <a:lnTo>
                  <a:pt x="323862" y="53410"/>
                </a:lnTo>
                <a:lnTo>
                  <a:pt x="141363" y="53578"/>
                </a:lnTo>
                <a:lnTo>
                  <a:pt x="127050" y="56224"/>
                </a:lnTo>
                <a:lnTo>
                  <a:pt x="120452" y="58318"/>
                </a:lnTo>
                <a:lnTo>
                  <a:pt x="107825" y="60646"/>
                </a:lnTo>
                <a:lnTo>
                  <a:pt x="83534" y="62140"/>
                </a:lnTo>
                <a:lnTo>
                  <a:pt x="77538" y="63254"/>
                </a:lnTo>
                <a:lnTo>
                  <a:pt x="71554" y="64990"/>
                </a:lnTo>
                <a:lnTo>
                  <a:pt x="65579" y="67139"/>
                </a:lnTo>
                <a:lnTo>
                  <a:pt x="56291" y="69527"/>
                </a:lnTo>
                <a:lnTo>
                  <a:pt x="32929" y="71325"/>
                </a:lnTo>
                <a:lnTo>
                  <a:pt x="29897" y="72355"/>
                </a:lnTo>
                <a:lnTo>
                  <a:pt x="26883" y="74033"/>
                </a:lnTo>
                <a:lnTo>
                  <a:pt x="23881" y="76144"/>
                </a:lnTo>
                <a:lnTo>
                  <a:pt x="17896" y="78490"/>
                </a:lnTo>
                <a:lnTo>
                  <a:pt x="14910" y="79116"/>
                </a:lnTo>
                <a:lnTo>
                  <a:pt x="11926" y="80525"/>
                </a:lnTo>
                <a:lnTo>
                  <a:pt x="8944" y="82457"/>
                </a:lnTo>
                <a:lnTo>
                  <a:pt x="0" y="892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MARTInkAnnotation69"/>
          <p:cNvSpPr/>
          <p:nvPr/>
        </p:nvSpPr>
        <p:spPr>
          <a:xfrm>
            <a:off x="1524117" y="1571624"/>
            <a:ext cx="697170" cy="89298"/>
          </a:xfrm>
          <a:custGeom>
            <a:avLst/>
            <a:gdLst/>
            <a:ahLst/>
            <a:cxnLst/>
            <a:rect l="0" t="0" r="0" b="0"/>
            <a:pathLst>
              <a:path w="697170" h="89298">
                <a:moveTo>
                  <a:pt x="697169" y="0"/>
                </a:moveTo>
                <a:lnTo>
                  <a:pt x="683855" y="0"/>
                </a:lnTo>
                <a:lnTo>
                  <a:pt x="681341" y="993"/>
                </a:lnTo>
                <a:lnTo>
                  <a:pt x="678672" y="2646"/>
                </a:lnTo>
                <a:lnTo>
                  <a:pt x="675900" y="4741"/>
                </a:lnTo>
                <a:lnTo>
                  <a:pt x="670171" y="7068"/>
                </a:lnTo>
                <a:lnTo>
                  <a:pt x="661363" y="8378"/>
                </a:lnTo>
                <a:lnTo>
                  <a:pt x="640888" y="8882"/>
                </a:lnTo>
                <a:lnTo>
                  <a:pt x="374985" y="8930"/>
                </a:lnTo>
                <a:lnTo>
                  <a:pt x="357339" y="11576"/>
                </a:lnTo>
                <a:lnTo>
                  <a:pt x="348462" y="13671"/>
                </a:lnTo>
                <a:lnTo>
                  <a:pt x="333302" y="15998"/>
                </a:lnTo>
                <a:lnTo>
                  <a:pt x="318951" y="17032"/>
                </a:lnTo>
                <a:lnTo>
                  <a:pt x="302641" y="17492"/>
                </a:lnTo>
                <a:lnTo>
                  <a:pt x="295114" y="18607"/>
                </a:lnTo>
                <a:lnTo>
                  <a:pt x="288109" y="20342"/>
                </a:lnTo>
                <a:lnTo>
                  <a:pt x="281453" y="22491"/>
                </a:lnTo>
                <a:lnTo>
                  <a:pt x="266113" y="24879"/>
                </a:lnTo>
                <a:lnTo>
                  <a:pt x="249364" y="25940"/>
                </a:lnTo>
                <a:lnTo>
                  <a:pt x="231989" y="26412"/>
                </a:lnTo>
                <a:lnTo>
                  <a:pt x="224178" y="27530"/>
                </a:lnTo>
                <a:lnTo>
                  <a:pt x="216984" y="29268"/>
                </a:lnTo>
                <a:lnTo>
                  <a:pt x="210202" y="31418"/>
                </a:lnTo>
                <a:lnTo>
                  <a:pt x="194721" y="33808"/>
                </a:lnTo>
                <a:lnTo>
                  <a:pt x="177909" y="35862"/>
                </a:lnTo>
                <a:lnTo>
                  <a:pt x="169255" y="37799"/>
                </a:lnTo>
                <a:lnTo>
                  <a:pt x="160507" y="40082"/>
                </a:lnTo>
                <a:lnTo>
                  <a:pt x="145489" y="42619"/>
                </a:lnTo>
                <a:lnTo>
                  <a:pt x="131201" y="44739"/>
                </a:lnTo>
                <a:lnTo>
                  <a:pt x="123219" y="46693"/>
                </a:lnTo>
                <a:lnTo>
                  <a:pt x="114919" y="48988"/>
                </a:lnTo>
                <a:lnTo>
                  <a:pt x="100400" y="51538"/>
                </a:lnTo>
                <a:lnTo>
                  <a:pt x="87326" y="53664"/>
                </a:lnTo>
                <a:lnTo>
                  <a:pt x="81059" y="55620"/>
                </a:lnTo>
                <a:lnTo>
                  <a:pt x="74895" y="57916"/>
                </a:lnTo>
                <a:lnTo>
                  <a:pt x="62749" y="60467"/>
                </a:lnTo>
                <a:lnTo>
                  <a:pt x="43512" y="62105"/>
                </a:lnTo>
                <a:lnTo>
                  <a:pt x="39933" y="63232"/>
                </a:lnTo>
                <a:lnTo>
                  <a:pt x="36553" y="64975"/>
                </a:lnTo>
                <a:lnTo>
                  <a:pt x="33307" y="67129"/>
                </a:lnTo>
                <a:lnTo>
                  <a:pt x="29156" y="69557"/>
                </a:lnTo>
                <a:lnTo>
                  <a:pt x="24403" y="72169"/>
                </a:lnTo>
                <a:lnTo>
                  <a:pt x="19248" y="74902"/>
                </a:lnTo>
                <a:lnTo>
                  <a:pt x="14818" y="76724"/>
                </a:lnTo>
                <a:lnTo>
                  <a:pt x="4832" y="79288"/>
                </a:lnTo>
                <a:lnTo>
                  <a:pt x="2147" y="79888"/>
                </a:lnTo>
                <a:lnTo>
                  <a:pt x="1432" y="81040"/>
                </a:lnTo>
                <a:lnTo>
                  <a:pt x="954" y="82800"/>
                </a:lnTo>
                <a:lnTo>
                  <a:pt x="0" y="892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MARTInkAnnotation70"/>
          <p:cNvSpPr/>
          <p:nvPr/>
        </p:nvSpPr>
        <p:spPr>
          <a:xfrm>
            <a:off x="2668190" y="1384201"/>
            <a:ext cx="1242025" cy="71338"/>
          </a:xfrm>
          <a:custGeom>
            <a:avLst/>
            <a:gdLst/>
            <a:ahLst/>
            <a:cxnLst/>
            <a:rect l="0" t="0" r="0" b="0"/>
            <a:pathLst>
              <a:path w="1242025" h="71338">
                <a:moveTo>
                  <a:pt x="1233454" y="62408"/>
                </a:moveTo>
                <a:lnTo>
                  <a:pt x="1241150" y="54719"/>
                </a:lnTo>
                <a:lnTo>
                  <a:pt x="1241564" y="53313"/>
                </a:lnTo>
                <a:lnTo>
                  <a:pt x="1241840" y="51384"/>
                </a:lnTo>
                <a:lnTo>
                  <a:pt x="1242024" y="49105"/>
                </a:lnTo>
                <a:lnTo>
                  <a:pt x="1241153" y="47586"/>
                </a:lnTo>
                <a:lnTo>
                  <a:pt x="1239580" y="46574"/>
                </a:lnTo>
                <a:lnTo>
                  <a:pt x="1235184" y="45449"/>
                </a:lnTo>
                <a:lnTo>
                  <a:pt x="1203221" y="43563"/>
                </a:lnTo>
                <a:lnTo>
                  <a:pt x="1199396" y="41907"/>
                </a:lnTo>
                <a:lnTo>
                  <a:pt x="1195852" y="39811"/>
                </a:lnTo>
                <a:lnTo>
                  <a:pt x="1191503" y="38414"/>
                </a:lnTo>
                <a:lnTo>
                  <a:pt x="1175892" y="36447"/>
                </a:lnTo>
                <a:lnTo>
                  <a:pt x="1141010" y="35691"/>
                </a:lnTo>
                <a:lnTo>
                  <a:pt x="1104342" y="34633"/>
                </a:lnTo>
                <a:lnTo>
                  <a:pt x="1096730" y="32977"/>
                </a:lnTo>
                <a:lnTo>
                  <a:pt x="1088676" y="30881"/>
                </a:lnTo>
                <a:lnTo>
                  <a:pt x="1081321" y="29484"/>
                </a:lnTo>
                <a:lnTo>
                  <a:pt x="1060486" y="27517"/>
                </a:lnTo>
                <a:lnTo>
                  <a:pt x="1027257" y="26853"/>
                </a:lnTo>
                <a:lnTo>
                  <a:pt x="1009726" y="25770"/>
                </a:lnTo>
                <a:lnTo>
                  <a:pt x="1000880" y="24092"/>
                </a:lnTo>
                <a:lnTo>
                  <a:pt x="992004" y="21981"/>
                </a:lnTo>
                <a:lnTo>
                  <a:pt x="982113" y="20574"/>
                </a:lnTo>
                <a:lnTo>
                  <a:pt x="960530" y="19010"/>
                </a:lnTo>
                <a:lnTo>
                  <a:pt x="950207" y="17601"/>
                </a:lnTo>
                <a:lnTo>
                  <a:pt x="940345" y="15669"/>
                </a:lnTo>
                <a:lnTo>
                  <a:pt x="930791" y="13389"/>
                </a:lnTo>
                <a:lnTo>
                  <a:pt x="920449" y="11869"/>
                </a:lnTo>
                <a:lnTo>
                  <a:pt x="886915" y="9730"/>
                </a:lnTo>
                <a:lnTo>
                  <a:pt x="851820" y="9096"/>
                </a:lnTo>
                <a:lnTo>
                  <a:pt x="688202" y="8831"/>
                </a:lnTo>
                <a:lnTo>
                  <a:pt x="675302" y="7838"/>
                </a:lnTo>
                <a:lnTo>
                  <a:pt x="662728" y="6184"/>
                </a:lnTo>
                <a:lnTo>
                  <a:pt x="650374" y="4089"/>
                </a:lnTo>
                <a:lnTo>
                  <a:pt x="638165" y="2693"/>
                </a:lnTo>
                <a:lnTo>
                  <a:pt x="602003" y="1720"/>
                </a:lnTo>
                <a:lnTo>
                  <a:pt x="590028" y="3098"/>
                </a:lnTo>
                <a:lnTo>
                  <a:pt x="578072" y="5008"/>
                </a:lnTo>
                <a:lnTo>
                  <a:pt x="554195" y="7131"/>
                </a:lnTo>
                <a:lnTo>
                  <a:pt x="530341" y="7083"/>
                </a:lnTo>
                <a:lnTo>
                  <a:pt x="518418" y="5681"/>
                </a:lnTo>
                <a:lnTo>
                  <a:pt x="506497" y="3754"/>
                </a:lnTo>
                <a:lnTo>
                  <a:pt x="482659" y="1613"/>
                </a:lnTo>
                <a:lnTo>
                  <a:pt x="444256" y="407"/>
                </a:lnTo>
                <a:lnTo>
                  <a:pt x="391539" y="0"/>
                </a:lnTo>
                <a:lnTo>
                  <a:pt x="380200" y="959"/>
                </a:lnTo>
                <a:lnTo>
                  <a:pt x="369661" y="2590"/>
                </a:lnTo>
                <a:lnTo>
                  <a:pt x="359657" y="4670"/>
                </a:lnTo>
                <a:lnTo>
                  <a:pt x="349014" y="6057"/>
                </a:lnTo>
                <a:lnTo>
                  <a:pt x="315056" y="8008"/>
                </a:lnTo>
                <a:lnTo>
                  <a:pt x="280829" y="9578"/>
                </a:lnTo>
                <a:lnTo>
                  <a:pt x="270641" y="11313"/>
                </a:lnTo>
                <a:lnTo>
                  <a:pt x="260870" y="13462"/>
                </a:lnTo>
                <a:lnTo>
                  <a:pt x="250383" y="14894"/>
                </a:lnTo>
                <a:lnTo>
                  <a:pt x="217638" y="16910"/>
                </a:lnTo>
                <a:lnTo>
                  <a:pt x="179378" y="17592"/>
                </a:lnTo>
                <a:lnTo>
                  <a:pt x="161159" y="18677"/>
                </a:lnTo>
                <a:lnTo>
                  <a:pt x="152130" y="20355"/>
                </a:lnTo>
                <a:lnTo>
                  <a:pt x="143131" y="22467"/>
                </a:lnTo>
                <a:lnTo>
                  <a:pt x="134153" y="23874"/>
                </a:lnTo>
                <a:lnTo>
                  <a:pt x="116231" y="25438"/>
                </a:lnTo>
                <a:lnTo>
                  <a:pt x="108274" y="26847"/>
                </a:lnTo>
                <a:lnTo>
                  <a:pt x="100983" y="28779"/>
                </a:lnTo>
                <a:lnTo>
                  <a:pt x="94136" y="31059"/>
                </a:lnTo>
                <a:lnTo>
                  <a:pt x="87586" y="32579"/>
                </a:lnTo>
                <a:lnTo>
                  <a:pt x="75010" y="34268"/>
                </a:lnTo>
                <a:lnTo>
                  <a:pt x="68876" y="35710"/>
                </a:lnTo>
                <a:lnTo>
                  <a:pt x="62801" y="37664"/>
                </a:lnTo>
                <a:lnTo>
                  <a:pt x="56764" y="39959"/>
                </a:lnTo>
                <a:lnTo>
                  <a:pt x="51746" y="41489"/>
                </a:lnTo>
                <a:lnTo>
                  <a:pt x="43523" y="43189"/>
                </a:lnTo>
                <a:lnTo>
                  <a:pt x="38946" y="44634"/>
                </a:lnTo>
                <a:lnTo>
                  <a:pt x="33910" y="46590"/>
                </a:lnTo>
                <a:lnTo>
                  <a:pt x="28565" y="48886"/>
                </a:lnTo>
                <a:lnTo>
                  <a:pt x="24009" y="51409"/>
                </a:lnTo>
                <a:lnTo>
                  <a:pt x="19979" y="54083"/>
                </a:lnTo>
                <a:lnTo>
                  <a:pt x="16299" y="56858"/>
                </a:lnTo>
                <a:lnTo>
                  <a:pt x="12852" y="58708"/>
                </a:lnTo>
                <a:lnTo>
                  <a:pt x="6374" y="60763"/>
                </a:lnTo>
                <a:lnTo>
                  <a:pt x="4249" y="62304"/>
                </a:lnTo>
                <a:lnTo>
                  <a:pt x="2833" y="64323"/>
                </a:lnTo>
                <a:lnTo>
                  <a:pt x="0" y="713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MARTInkAnnotation71"/>
          <p:cNvSpPr/>
          <p:nvPr/>
        </p:nvSpPr>
        <p:spPr>
          <a:xfrm>
            <a:off x="2811199" y="1616641"/>
            <a:ext cx="777203" cy="17492"/>
          </a:xfrm>
          <a:custGeom>
            <a:avLst/>
            <a:gdLst/>
            <a:ahLst/>
            <a:cxnLst/>
            <a:rect l="0" t="0" r="0" b="0"/>
            <a:pathLst>
              <a:path w="777203" h="17492">
                <a:moveTo>
                  <a:pt x="741860" y="8562"/>
                </a:moveTo>
                <a:lnTo>
                  <a:pt x="777202" y="8562"/>
                </a:lnTo>
                <a:lnTo>
                  <a:pt x="756265" y="8562"/>
                </a:lnTo>
                <a:lnTo>
                  <a:pt x="752457" y="9554"/>
                </a:lnTo>
                <a:lnTo>
                  <a:pt x="747931" y="11207"/>
                </a:lnTo>
                <a:lnTo>
                  <a:pt x="742929" y="13302"/>
                </a:lnTo>
                <a:lnTo>
                  <a:pt x="737607" y="14698"/>
                </a:lnTo>
                <a:lnTo>
                  <a:pt x="732073" y="15629"/>
                </a:lnTo>
                <a:lnTo>
                  <a:pt x="726397" y="16250"/>
                </a:lnTo>
                <a:lnTo>
                  <a:pt x="721620" y="16664"/>
                </a:lnTo>
                <a:lnTo>
                  <a:pt x="713664" y="17124"/>
                </a:lnTo>
                <a:lnTo>
                  <a:pt x="693329" y="17419"/>
                </a:lnTo>
                <a:lnTo>
                  <a:pt x="646487" y="17488"/>
                </a:lnTo>
                <a:lnTo>
                  <a:pt x="640540" y="16497"/>
                </a:lnTo>
                <a:lnTo>
                  <a:pt x="634589" y="14844"/>
                </a:lnTo>
                <a:lnTo>
                  <a:pt x="628635" y="12750"/>
                </a:lnTo>
                <a:lnTo>
                  <a:pt x="621686" y="11354"/>
                </a:lnTo>
                <a:lnTo>
                  <a:pt x="614075" y="10423"/>
                </a:lnTo>
                <a:lnTo>
                  <a:pt x="606021" y="9802"/>
                </a:lnTo>
                <a:lnTo>
                  <a:pt x="598665" y="9389"/>
                </a:lnTo>
                <a:lnTo>
                  <a:pt x="585196" y="8929"/>
                </a:lnTo>
                <a:lnTo>
                  <a:pt x="544601" y="8610"/>
                </a:lnTo>
                <a:lnTo>
                  <a:pt x="482620" y="8564"/>
                </a:lnTo>
                <a:lnTo>
                  <a:pt x="473694" y="7571"/>
                </a:lnTo>
                <a:lnTo>
                  <a:pt x="464764" y="5917"/>
                </a:lnTo>
                <a:lnTo>
                  <a:pt x="455831" y="3822"/>
                </a:lnTo>
                <a:lnTo>
                  <a:pt x="446897" y="2425"/>
                </a:lnTo>
                <a:lnTo>
                  <a:pt x="437961" y="1494"/>
                </a:lnTo>
                <a:lnTo>
                  <a:pt x="429024" y="873"/>
                </a:lnTo>
                <a:lnTo>
                  <a:pt x="420087" y="460"/>
                </a:lnTo>
                <a:lnTo>
                  <a:pt x="402212" y="0"/>
                </a:lnTo>
                <a:lnTo>
                  <a:pt x="392282" y="869"/>
                </a:lnTo>
                <a:lnTo>
                  <a:pt x="381689" y="2441"/>
                </a:lnTo>
                <a:lnTo>
                  <a:pt x="370654" y="4481"/>
                </a:lnTo>
                <a:lnTo>
                  <a:pt x="360319" y="5841"/>
                </a:lnTo>
                <a:lnTo>
                  <a:pt x="350449" y="6748"/>
                </a:lnTo>
                <a:lnTo>
                  <a:pt x="340889" y="7352"/>
                </a:lnTo>
                <a:lnTo>
                  <a:pt x="330544" y="7756"/>
                </a:lnTo>
                <a:lnTo>
                  <a:pt x="297997" y="8323"/>
                </a:lnTo>
                <a:lnTo>
                  <a:pt x="245922" y="8530"/>
                </a:lnTo>
                <a:lnTo>
                  <a:pt x="235452" y="9533"/>
                </a:lnTo>
                <a:lnTo>
                  <a:pt x="225493" y="11194"/>
                </a:lnTo>
                <a:lnTo>
                  <a:pt x="215875" y="13293"/>
                </a:lnTo>
                <a:lnTo>
                  <a:pt x="206483" y="14692"/>
                </a:lnTo>
                <a:lnTo>
                  <a:pt x="197243" y="15625"/>
                </a:lnTo>
                <a:lnTo>
                  <a:pt x="188103" y="16247"/>
                </a:lnTo>
                <a:lnTo>
                  <a:pt x="179031" y="16662"/>
                </a:lnTo>
                <a:lnTo>
                  <a:pt x="161005" y="17123"/>
                </a:lnTo>
                <a:lnTo>
                  <a:pt x="0" y="174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MARTInkAnnotation72"/>
          <p:cNvSpPr/>
          <p:nvPr/>
        </p:nvSpPr>
        <p:spPr>
          <a:xfrm>
            <a:off x="4272048" y="1839637"/>
            <a:ext cx="594876" cy="829926"/>
          </a:xfrm>
          <a:custGeom>
            <a:avLst/>
            <a:gdLst/>
            <a:ahLst/>
            <a:cxnLst/>
            <a:rect l="0" t="0" r="0" b="0"/>
            <a:pathLst>
              <a:path w="594876" h="829926">
                <a:moveTo>
                  <a:pt x="541279" y="232050"/>
                </a:moveTo>
                <a:lnTo>
                  <a:pt x="541279" y="171118"/>
                </a:lnTo>
                <a:lnTo>
                  <a:pt x="540287" y="166624"/>
                </a:lnTo>
                <a:lnTo>
                  <a:pt x="535137" y="154566"/>
                </a:lnTo>
                <a:lnTo>
                  <a:pt x="532176" y="139859"/>
                </a:lnTo>
                <a:lnTo>
                  <a:pt x="527964" y="132206"/>
                </a:lnTo>
                <a:lnTo>
                  <a:pt x="509418" y="110090"/>
                </a:lnTo>
                <a:lnTo>
                  <a:pt x="498733" y="86022"/>
                </a:lnTo>
                <a:lnTo>
                  <a:pt x="493239" y="78513"/>
                </a:lnTo>
                <a:lnTo>
                  <a:pt x="484838" y="71868"/>
                </a:lnTo>
                <a:lnTo>
                  <a:pt x="468006" y="59518"/>
                </a:lnTo>
                <a:lnTo>
                  <a:pt x="453471" y="45771"/>
                </a:lnTo>
                <a:lnTo>
                  <a:pt x="444983" y="40119"/>
                </a:lnTo>
                <a:lnTo>
                  <a:pt x="426698" y="31749"/>
                </a:lnTo>
                <a:lnTo>
                  <a:pt x="392192" y="14684"/>
                </a:lnTo>
                <a:lnTo>
                  <a:pt x="380341" y="11419"/>
                </a:lnTo>
                <a:lnTo>
                  <a:pt x="368453" y="8976"/>
                </a:lnTo>
                <a:lnTo>
                  <a:pt x="351586" y="3015"/>
                </a:lnTo>
                <a:lnTo>
                  <a:pt x="338865" y="808"/>
                </a:lnTo>
                <a:lnTo>
                  <a:pt x="321964" y="153"/>
                </a:lnTo>
                <a:lnTo>
                  <a:pt x="306755" y="0"/>
                </a:lnTo>
                <a:lnTo>
                  <a:pt x="300515" y="952"/>
                </a:lnTo>
                <a:lnTo>
                  <a:pt x="285994" y="6039"/>
                </a:lnTo>
                <a:lnTo>
                  <a:pt x="268560" y="8980"/>
                </a:lnTo>
                <a:lnTo>
                  <a:pt x="253227" y="13184"/>
                </a:lnTo>
                <a:lnTo>
                  <a:pt x="239129" y="18359"/>
                </a:lnTo>
                <a:lnTo>
                  <a:pt x="227236" y="23967"/>
                </a:lnTo>
                <a:lnTo>
                  <a:pt x="212970" y="32702"/>
                </a:lnTo>
                <a:lnTo>
                  <a:pt x="185114" y="44543"/>
                </a:lnTo>
                <a:lnTo>
                  <a:pt x="172442" y="50487"/>
                </a:lnTo>
                <a:lnTo>
                  <a:pt x="160190" y="56436"/>
                </a:lnTo>
                <a:lnTo>
                  <a:pt x="155134" y="60404"/>
                </a:lnTo>
                <a:lnTo>
                  <a:pt x="142282" y="74476"/>
                </a:lnTo>
                <a:lnTo>
                  <a:pt x="126336" y="86363"/>
                </a:lnTo>
                <a:lnTo>
                  <a:pt x="110025" y="102012"/>
                </a:lnTo>
                <a:lnTo>
                  <a:pt x="92465" y="125077"/>
                </a:lnTo>
                <a:lnTo>
                  <a:pt x="78582" y="142807"/>
                </a:lnTo>
                <a:lnTo>
                  <a:pt x="65530" y="160628"/>
                </a:lnTo>
                <a:lnTo>
                  <a:pt x="51732" y="178476"/>
                </a:lnTo>
                <a:lnTo>
                  <a:pt x="48071" y="184428"/>
                </a:lnTo>
                <a:lnTo>
                  <a:pt x="44002" y="196333"/>
                </a:lnTo>
                <a:lnTo>
                  <a:pt x="41201" y="208238"/>
                </a:lnTo>
                <a:lnTo>
                  <a:pt x="28497" y="242744"/>
                </a:lnTo>
                <a:lnTo>
                  <a:pt x="24538" y="263551"/>
                </a:lnTo>
                <a:lnTo>
                  <a:pt x="18315" y="278792"/>
                </a:lnTo>
                <a:lnTo>
                  <a:pt x="10915" y="294496"/>
                </a:lnTo>
                <a:lnTo>
                  <a:pt x="7626" y="308090"/>
                </a:lnTo>
                <a:lnTo>
                  <a:pt x="5775" y="331640"/>
                </a:lnTo>
                <a:lnTo>
                  <a:pt x="2693" y="346096"/>
                </a:lnTo>
                <a:lnTo>
                  <a:pt x="481" y="352729"/>
                </a:lnTo>
                <a:lnTo>
                  <a:pt x="0" y="360128"/>
                </a:lnTo>
                <a:lnTo>
                  <a:pt x="3714" y="393389"/>
                </a:lnTo>
                <a:lnTo>
                  <a:pt x="4616" y="417107"/>
                </a:lnTo>
                <a:lnTo>
                  <a:pt x="4883" y="439347"/>
                </a:lnTo>
                <a:lnTo>
                  <a:pt x="5938" y="455151"/>
                </a:lnTo>
                <a:lnTo>
                  <a:pt x="11123" y="476197"/>
                </a:lnTo>
                <a:lnTo>
                  <a:pt x="13101" y="499851"/>
                </a:lnTo>
                <a:lnTo>
                  <a:pt x="14679" y="520860"/>
                </a:lnTo>
                <a:lnTo>
                  <a:pt x="20003" y="544503"/>
                </a:lnTo>
                <a:lnTo>
                  <a:pt x="23015" y="565510"/>
                </a:lnTo>
                <a:lnTo>
                  <a:pt x="28762" y="589152"/>
                </a:lnTo>
                <a:lnTo>
                  <a:pt x="31900" y="610159"/>
                </a:lnTo>
                <a:lnTo>
                  <a:pt x="38678" y="633801"/>
                </a:lnTo>
                <a:lnTo>
                  <a:pt x="46976" y="653815"/>
                </a:lnTo>
                <a:lnTo>
                  <a:pt x="55724" y="673304"/>
                </a:lnTo>
                <a:lnTo>
                  <a:pt x="65599" y="696498"/>
                </a:lnTo>
                <a:lnTo>
                  <a:pt x="83579" y="719969"/>
                </a:lnTo>
                <a:lnTo>
                  <a:pt x="90570" y="728700"/>
                </a:lnTo>
                <a:lnTo>
                  <a:pt x="103151" y="750474"/>
                </a:lnTo>
                <a:lnTo>
                  <a:pt x="106184" y="756259"/>
                </a:lnTo>
                <a:lnTo>
                  <a:pt x="114852" y="765334"/>
                </a:lnTo>
                <a:lnTo>
                  <a:pt x="130898" y="776021"/>
                </a:lnTo>
                <a:lnTo>
                  <a:pt x="148232" y="785471"/>
                </a:lnTo>
                <a:lnTo>
                  <a:pt x="163300" y="794555"/>
                </a:lnTo>
                <a:lnTo>
                  <a:pt x="176702" y="803531"/>
                </a:lnTo>
                <a:lnTo>
                  <a:pt x="193253" y="812474"/>
                </a:lnTo>
                <a:lnTo>
                  <a:pt x="199025" y="815453"/>
                </a:lnTo>
                <a:lnTo>
                  <a:pt x="210736" y="818762"/>
                </a:lnTo>
                <a:lnTo>
                  <a:pt x="222562" y="821225"/>
                </a:lnTo>
                <a:lnTo>
                  <a:pt x="240386" y="827197"/>
                </a:lnTo>
                <a:lnTo>
                  <a:pt x="258247" y="829408"/>
                </a:lnTo>
                <a:lnTo>
                  <a:pt x="270161" y="829925"/>
                </a:lnTo>
                <a:lnTo>
                  <a:pt x="282077" y="827509"/>
                </a:lnTo>
                <a:lnTo>
                  <a:pt x="294987" y="824120"/>
                </a:lnTo>
                <a:lnTo>
                  <a:pt x="310655" y="822614"/>
                </a:lnTo>
                <a:lnTo>
                  <a:pt x="324902" y="821945"/>
                </a:lnTo>
                <a:lnTo>
                  <a:pt x="331482" y="821766"/>
                </a:lnTo>
                <a:lnTo>
                  <a:pt x="336862" y="820655"/>
                </a:lnTo>
                <a:lnTo>
                  <a:pt x="350172" y="815343"/>
                </a:lnTo>
                <a:lnTo>
                  <a:pt x="366253" y="812336"/>
                </a:lnTo>
                <a:lnTo>
                  <a:pt x="383598" y="805602"/>
                </a:lnTo>
                <a:lnTo>
                  <a:pt x="401316" y="797323"/>
                </a:lnTo>
                <a:lnTo>
                  <a:pt x="418152" y="788586"/>
                </a:lnTo>
                <a:lnTo>
                  <a:pt x="435890" y="774099"/>
                </a:lnTo>
                <a:lnTo>
                  <a:pt x="446770" y="764664"/>
                </a:lnTo>
                <a:lnTo>
                  <a:pt x="464062" y="752782"/>
                </a:lnTo>
                <a:lnTo>
                  <a:pt x="480772" y="738126"/>
                </a:lnTo>
                <a:lnTo>
                  <a:pt x="492454" y="726067"/>
                </a:lnTo>
                <a:lnTo>
                  <a:pt x="507947" y="704717"/>
                </a:lnTo>
                <a:lnTo>
                  <a:pt x="521472" y="687284"/>
                </a:lnTo>
                <a:lnTo>
                  <a:pt x="534939" y="663616"/>
                </a:lnTo>
                <a:lnTo>
                  <a:pt x="544146" y="641041"/>
                </a:lnTo>
                <a:lnTo>
                  <a:pt x="548418" y="620241"/>
                </a:lnTo>
                <a:lnTo>
                  <a:pt x="551004" y="613875"/>
                </a:lnTo>
                <a:lnTo>
                  <a:pt x="562147" y="595435"/>
                </a:lnTo>
                <a:lnTo>
                  <a:pt x="567325" y="576411"/>
                </a:lnTo>
                <a:lnTo>
                  <a:pt x="573714" y="552364"/>
                </a:lnTo>
                <a:lnTo>
                  <a:pt x="577042" y="527380"/>
                </a:lnTo>
                <a:lnTo>
                  <a:pt x="582883" y="505976"/>
                </a:lnTo>
                <a:lnTo>
                  <a:pt x="585055" y="482216"/>
                </a:lnTo>
                <a:lnTo>
                  <a:pt x="586692" y="461175"/>
                </a:lnTo>
                <a:lnTo>
                  <a:pt x="592032" y="436530"/>
                </a:lnTo>
                <a:lnTo>
                  <a:pt x="594056" y="411368"/>
                </a:lnTo>
                <a:lnTo>
                  <a:pt x="594655" y="389912"/>
                </a:lnTo>
                <a:lnTo>
                  <a:pt x="594875" y="347757"/>
                </a:lnTo>
                <a:lnTo>
                  <a:pt x="592245" y="330108"/>
                </a:lnTo>
                <a:lnTo>
                  <a:pt x="588759" y="312342"/>
                </a:lnTo>
                <a:lnTo>
                  <a:pt x="587209" y="294524"/>
                </a:lnTo>
                <a:lnTo>
                  <a:pt x="583873" y="276684"/>
                </a:lnTo>
                <a:lnTo>
                  <a:pt x="576410" y="252551"/>
                </a:lnTo>
                <a:lnTo>
                  <a:pt x="565261" y="230187"/>
                </a:lnTo>
                <a:lnTo>
                  <a:pt x="552026" y="207355"/>
                </a:lnTo>
                <a:lnTo>
                  <a:pt x="539167" y="185376"/>
                </a:lnTo>
                <a:lnTo>
                  <a:pt x="526517" y="165504"/>
                </a:lnTo>
                <a:lnTo>
                  <a:pt x="519490" y="160141"/>
                </a:lnTo>
                <a:lnTo>
                  <a:pt x="505527" y="1516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MARTInkAnnotation73"/>
          <p:cNvSpPr/>
          <p:nvPr/>
        </p:nvSpPr>
        <p:spPr>
          <a:xfrm>
            <a:off x="6448996" y="3000376"/>
            <a:ext cx="1072533" cy="607218"/>
          </a:xfrm>
          <a:custGeom>
            <a:avLst/>
            <a:gdLst/>
            <a:ahLst/>
            <a:cxnLst/>
            <a:rect l="0" t="0" r="0" b="0"/>
            <a:pathLst>
              <a:path w="1072533" h="607218">
                <a:moveTo>
                  <a:pt x="536283" y="133944"/>
                </a:moveTo>
                <a:lnTo>
                  <a:pt x="536283" y="93888"/>
                </a:lnTo>
                <a:lnTo>
                  <a:pt x="535290" y="91365"/>
                </a:lnTo>
                <a:lnTo>
                  <a:pt x="528588" y="82010"/>
                </a:lnTo>
                <a:lnTo>
                  <a:pt x="527897" y="78450"/>
                </a:lnTo>
                <a:lnTo>
                  <a:pt x="527713" y="76113"/>
                </a:lnTo>
                <a:lnTo>
                  <a:pt x="526598" y="74554"/>
                </a:lnTo>
                <a:lnTo>
                  <a:pt x="524860" y="73514"/>
                </a:lnTo>
                <a:lnTo>
                  <a:pt x="522709" y="72821"/>
                </a:lnTo>
                <a:lnTo>
                  <a:pt x="521275" y="71368"/>
                </a:lnTo>
                <a:lnTo>
                  <a:pt x="520320" y="69406"/>
                </a:lnTo>
                <a:lnTo>
                  <a:pt x="519682" y="67106"/>
                </a:lnTo>
                <a:lnTo>
                  <a:pt x="516326" y="61905"/>
                </a:lnTo>
                <a:lnTo>
                  <a:pt x="514040" y="59129"/>
                </a:lnTo>
                <a:lnTo>
                  <a:pt x="512517" y="56286"/>
                </a:lnTo>
                <a:lnTo>
                  <a:pt x="510823" y="50481"/>
                </a:lnTo>
                <a:lnTo>
                  <a:pt x="509379" y="48536"/>
                </a:lnTo>
                <a:lnTo>
                  <a:pt x="507423" y="47240"/>
                </a:lnTo>
                <a:lnTo>
                  <a:pt x="505126" y="46376"/>
                </a:lnTo>
                <a:lnTo>
                  <a:pt x="494303" y="38852"/>
                </a:lnTo>
                <a:lnTo>
                  <a:pt x="488493" y="37110"/>
                </a:lnTo>
                <a:lnTo>
                  <a:pt x="486548" y="35654"/>
                </a:lnTo>
                <a:lnTo>
                  <a:pt x="485250" y="33690"/>
                </a:lnTo>
                <a:lnTo>
                  <a:pt x="484386" y="31389"/>
                </a:lnTo>
                <a:lnTo>
                  <a:pt x="482815" y="29856"/>
                </a:lnTo>
                <a:lnTo>
                  <a:pt x="480776" y="28833"/>
                </a:lnTo>
                <a:lnTo>
                  <a:pt x="478423" y="28151"/>
                </a:lnTo>
                <a:lnTo>
                  <a:pt x="473161" y="24748"/>
                </a:lnTo>
                <a:lnTo>
                  <a:pt x="470366" y="22451"/>
                </a:lnTo>
                <a:lnTo>
                  <a:pt x="467511" y="20920"/>
                </a:lnTo>
                <a:lnTo>
                  <a:pt x="458746" y="17773"/>
                </a:lnTo>
                <a:lnTo>
                  <a:pt x="452829" y="13521"/>
                </a:lnTo>
                <a:lnTo>
                  <a:pt x="448867" y="11990"/>
                </a:lnTo>
                <a:lnTo>
                  <a:pt x="434795" y="8843"/>
                </a:lnTo>
                <a:lnTo>
                  <a:pt x="423894" y="3060"/>
                </a:lnTo>
                <a:lnTo>
                  <a:pt x="417477" y="1359"/>
                </a:lnTo>
                <a:lnTo>
                  <a:pt x="384902" y="52"/>
                </a:lnTo>
                <a:lnTo>
                  <a:pt x="341238" y="0"/>
                </a:lnTo>
                <a:lnTo>
                  <a:pt x="336735" y="991"/>
                </a:lnTo>
                <a:lnTo>
                  <a:pt x="322372" y="7066"/>
                </a:lnTo>
                <a:lnTo>
                  <a:pt x="310361" y="8377"/>
                </a:lnTo>
                <a:lnTo>
                  <a:pt x="293254" y="8819"/>
                </a:lnTo>
                <a:lnTo>
                  <a:pt x="283937" y="11526"/>
                </a:lnTo>
                <a:lnTo>
                  <a:pt x="274168" y="15044"/>
                </a:lnTo>
                <a:lnTo>
                  <a:pt x="257157" y="19948"/>
                </a:lnTo>
                <a:lnTo>
                  <a:pt x="247369" y="23748"/>
                </a:lnTo>
                <a:lnTo>
                  <a:pt x="230345" y="28833"/>
                </a:lnTo>
                <a:lnTo>
                  <a:pt x="220557" y="33650"/>
                </a:lnTo>
                <a:lnTo>
                  <a:pt x="193742" y="50680"/>
                </a:lnTo>
                <a:lnTo>
                  <a:pt x="172078" y="68467"/>
                </a:lnTo>
                <a:lnTo>
                  <a:pt x="145847" y="86320"/>
                </a:lnTo>
                <a:lnTo>
                  <a:pt x="123508" y="101202"/>
                </a:lnTo>
                <a:lnTo>
                  <a:pt x="116796" y="109801"/>
                </a:lnTo>
                <a:lnTo>
                  <a:pt x="104396" y="126749"/>
                </a:lnTo>
                <a:lnTo>
                  <a:pt x="86240" y="140644"/>
                </a:lnTo>
                <a:lnTo>
                  <a:pt x="72061" y="158823"/>
                </a:lnTo>
                <a:lnTo>
                  <a:pt x="65792" y="166829"/>
                </a:lnTo>
                <a:lnTo>
                  <a:pt x="53676" y="185492"/>
                </a:lnTo>
                <a:lnTo>
                  <a:pt x="44704" y="198496"/>
                </a:lnTo>
                <a:lnTo>
                  <a:pt x="35756" y="212271"/>
                </a:lnTo>
                <a:lnTo>
                  <a:pt x="26815" y="225282"/>
                </a:lnTo>
                <a:lnTo>
                  <a:pt x="21848" y="235062"/>
                </a:lnTo>
                <a:lnTo>
                  <a:pt x="18059" y="246146"/>
                </a:lnTo>
                <a:lnTo>
                  <a:pt x="13654" y="252603"/>
                </a:lnTo>
                <a:lnTo>
                  <a:pt x="11034" y="261426"/>
                </a:lnTo>
                <a:lnTo>
                  <a:pt x="9351" y="278519"/>
                </a:lnTo>
                <a:lnTo>
                  <a:pt x="9060" y="288347"/>
                </a:lnTo>
                <a:lnTo>
                  <a:pt x="1878" y="310626"/>
                </a:lnTo>
                <a:lnTo>
                  <a:pt x="247" y="328161"/>
                </a:lnTo>
                <a:lnTo>
                  <a:pt x="32" y="349959"/>
                </a:lnTo>
                <a:lnTo>
                  <a:pt x="0" y="386551"/>
                </a:lnTo>
                <a:lnTo>
                  <a:pt x="993" y="389661"/>
                </a:lnTo>
                <a:lnTo>
                  <a:pt x="6142" y="398779"/>
                </a:lnTo>
                <a:lnTo>
                  <a:pt x="7695" y="404776"/>
                </a:lnTo>
                <a:lnTo>
                  <a:pt x="8569" y="413730"/>
                </a:lnTo>
                <a:lnTo>
                  <a:pt x="9684" y="416710"/>
                </a:lnTo>
                <a:lnTo>
                  <a:pt x="18611" y="431268"/>
                </a:lnTo>
                <a:lnTo>
                  <a:pt x="23168" y="440713"/>
                </a:lnTo>
                <a:lnTo>
                  <a:pt x="26726" y="451609"/>
                </a:lnTo>
                <a:lnTo>
                  <a:pt x="32636" y="461120"/>
                </a:lnTo>
                <a:lnTo>
                  <a:pt x="35821" y="470223"/>
                </a:lnTo>
                <a:lnTo>
                  <a:pt x="42613" y="479203"/>
                </a:lnTo>
                <a:lnTo>
                  <a:pt x="59666" y="497082"/>
                </a:lnTo>
                <a:lnTo>
                  <a:pt x="92361" y="529827"/>
                </a:lnTo>
                <a:lnTo>
                  <a:pt x="95340" y="531811"/>
                </a:lnTo>
                <a:lnTo>
                  <a:pt x="104277" y="535596"/>
                </a:lnTo>
                <a:lnTo>
                  <a:pt x="116194" y="545261"/>
                </a:lnTo>
                <a:lnTo>
                  <a:pt x="123146" y="550908"/>
                </a:lnTo>
                <a:lnTo>
                  <a:pt x="137233" y="558673"/>
                </a:lnTo>
                <a:lnTo>
                  <a:pt x="167795" y="569409"/>
                </a:lnTo>
                <a:lnTo>
                  <a:pt x="175874" y="571562"/>
                </a:lnTo>
                <a:lnTo>
                  <a:pt x="191588" y="577360"/>
                </a:lnTo>
                <a:lnTo>
                  <a:pt x="220368" y="581151"/>
                </a:lnTo>
                <a:lnTo>
                  <a:pt x="236220" y="586486"/>
                </a:lnTo>
                <a:lnTo>
                  <a:pt x="252504" y="589499"/>
                </a:lnTo>
                <a:lnTo>
                  <a:pt x="265053" y="595243"/>
                </a:lnTo>
                <a:lnTo>
                  <a:pt x="280909" y="597385"/>
                </a:lnTo>
                <a:lnTo>
                  <a:pt x="309964" y="598169"/>
                </a:lnTo>
                <a:lnTo>
                  <a:pt x="407804" y="598287"/>
                </a:lnTo>
                <a:lnTo>
                  <a:pt x="419925" y="600933"/>
                </a:lnTo>
                <a:lnTo>
                  <a:pt x="431933" y="604424"/>
                </a:lnTo>
                <a:lnTo>
                  <a:pt x="458474" y="606666"/>
                </a:lnTo>
                <a:lnTo>
                  <a:pt x="487368" y="607108"/>
                </a:lnTo>
                <a:lnTo>
                  <a:pt x="604440" y="607217"/>
                </a:lnTo>
                <a:lnTo>
                  <a:pt x="641628" y="600149"/>
                </a:lnTo>
                <a:lnTo>
                  <a:pt x="674075" y="598533"/>
                </a:lnTo>
                <a:lnTo>
                  <a:pt x="697277" y="597368"/>
                </a:lnTo>
                <a:lnTo>
                  <a:pt x="729564" y="590609"/>
                </a:lnTo>
                <a:lnTo>
                  <a:pt x="759844" y="583468"/>
                </a:lnTo>
                <a:lnTo>
                  <a:pt x="779740" y="580337"/>
                </a:lnTo>
                <a:lnTo>
                  <a:pt x="816268" y="566269"/>
                </a:lnTo>
                <a:lnTo>
                  <a:pt x="840162" y="563300"/>
                </a:lnTo>
                <a:lnTo>
                  <a:pt x="853082" y="561901"/>
                </a:lnTo>
                <a:lnTo>
                  <a:pt x="875119" y="555536"/>
                </a:lnTo>
                <a:lnTo>
                  <a:pt x="935593" y="523861"/>
                </a:lnTo>
                <a:lnTo>
                  <a:pt x="963581" y="506013"/>
                </a:lnTo>
                <a:lnTo>
                  <a:pt x="972157" y="497415"/>
                </a:lnTo>
                <a:lnTo>
                  <a:pt x="975832" y="492344"/>
                </a:lnTo>
                <a:lnTo>
                  <a:pt x="985215" y="484064"/>
                </a:lnTo>
                <a:lnTo>
                  <a:pt x="1006112" y="467564"/>
                </a:lnTo>
                <a:lnTo>
                  <a:pt x="1021799" y="452468"/>
                </a:lnTo>
                <a:lnTo>
                  <a:pt x="1036799" y="430490"/>
                </a:lnTo>
                <a:lnTo>
                  <a:pt x="1050716" y="413986"/>
                </a:lnTo>
                <a:lnTo>
                  <a:pt x="1056555" y="399237"/>
                </a:lnTo>
                <a:lnTo>
                  <a:pt x="1058913" y="394150"/>
                </a:lnTo>
                <a:lnTo>
                  <a:pt x="1061533" y="383206"/>
                </a:lnTo>
                <a:lnTo>
                  <a:pt x="1062231" y="377509"/>
                </a:lnTo>
                <a:lnTo>
                  <a:pt x="1065656" y="368533"/>
                </a:lnTo>
                <a:lnTo>
                  <a:pt x="1069497" y="361237"/>
                </a:lnTo>
                <a:lnTo>
                  <a:pt x="1071202" y="354687"/>
                </a:lnTo>
                <a:lnTo>
                  <a:pt x="1072298" y="336261"/>
                </a:lnTo>
                <a:lnTo>
                  <a:pt x="1072514" y="319392"/>
                </a:lnTo>
                <a:lnTo>
                  <a:pt x="1072532" y="314130"/>
                </a:lnTo>
                <a:lnTo>
                  <a:pt x="1071550" y="309631"/>
                </a:lnTo>
                <a:lnTo>
                  <a:pt x="1066417" y="297565"/>
                </a:lnTo>
                <a:lnTo>
                  <a:pt x="1064180" y="278859"/>
                </a:lnTo>
                <a:lnTo>
                  <a:pt x="1063996" y="275202"/>
                </a:lnTo>
                <a:lnTo>
                  <a:pt x="1062881" y="271773"/>
                </a:lnTo>
                <a:lnTo>
                  <a:pt x="1058993" y="265316"/>
                </a:lnTo>
                <a:lnTo>
                  <a:pt x="1056604" y="256493"/>
                </a:lnTo>
                <a:lnTo>
                  <a:pt x="1054548" y="245957"/>
                </a:lnTo>
                <a:lnTo>
                  <a:pt x="1050324" y="234660"/>
                </a:lnTo>
                <a:lnTo>
                  <a:pt x="1045136" y="225670"/>
                </a:lnTo>
                <a:lnTo>
                  <a:pt x="1030775" y="207686"/>
                </a:lnTo>
                <a:lnTo>
                  <a:pt x="1018923" y="189447"/>
                </a:lnTo>
                <a:lnTo>
                  <a:pt x="1007018" y="175996"/>
                </a:lnTo>
                <a:lnTo>
                  <a:pt x="981449" y="157790"/>
                </a:lnTo>
                <a:lnTo>
                  <a:pt x="950000" y="139900"/>
                </a:lnTo>
                <a:lnTo>
                  <a:pt x="932414" y="130968"/>
                </a:lnTo>
                <a:lnTo>
                  <a:pt x="920566" y="127660"/>
                </a:lnTo>
                <a:lnTo>
                  <a:pt x="914625" y="126778"/>
                </a:lnTo>
                <a:lnTo>
                  <a:pt x="905376" y="123152"/>
                </a:lnTo>
                <a:lnTo>
                  <a:pt x="895969" y="118234"/>
                </a:lnTo>
                <a:lnTo>
                  <a:pt x="870950" y="106991"/>
                </a:lnTo>
                <a:lnTo>
                  <a:pt x="851111" y="95216"/>
                </a:lnTo>
                <a:lnTo>
                  <a:pt x="837092" y="91927"/>
                </a:lnTo>
                <a:lnTo>
                  <a:pt x="821924" y="89473"/>
                </a:lnTo>
                <a:lnTo>
                  <a:pt x="796001" y="82459"/>
                </a:lnTo>
                <a:lnTo>
                  <a:pt x="767010" y="80779"/>
                </a:lnTo>
                <a:lnTo>
                  <a:pt x="752706" y="77904"/>
                </a:lnTo>
                <a:lnTo>
                  <a:pt x="739728" y="74311"/>
                </a:lnTo>
                <a:lnTo>
                  <a:pt x="712563" y="72004"/>
                </a:lnTo>
                <a:lnTo>
                  <a:pt x="683547" y="71548"/>
                </a:lnTo>
                <a:lnTo>
                  <a:pt x="638936" y="71446"/>
                </a:lnTo>
                <a:lnTo>
                  <a:pt x="606879" y="77575"/>
                </a:lnTo>
                <a:lnTo>
                  <a:pt x="581698" y="80531"/>
                </a:lnTo>
                <a:lnTo>
                  <a:pt x="552243" y="87270"/>
                </a:lnTo>
                <a:lnTo>
                  <a:pt x="526777" y="91341"/>
                </a:lnTo>
                <a:lnTo>
                  <a:pt x="500363" y="98831"/>
                </a:lnTo>
                <a:lnTo>
                  <a:pt x="478981" y="105511"/>
                </a:lnTo>
                <a:lnTo>
                  <a:pt x="455840" y="1071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3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 dirty="0"/>
              <a:t>2- Great </a:t>
            </a:r>
            <a:r>
              <a:rPr lang="en-US" b="1" dirty="0" smtClean="0"/>
              <a:t>Reward </a:t>
            </a:r>
            <a:endParaRPr lang="en-US" b="1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10" y="2000240"/>
            <a:ext cx="7802563" cy="35394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ar-SA" sz="4800" dirty="0" smtClean="0"/>
              <a:t>(لأن يهدي الله بك رجلا واحدا خير </a:t>
            </a:r>
            <a:r>
              <a:rPr lang="ar-SA" sz="4800" dirty="0" err="1" smtClean="0"/>
              <a:t>لك</a:t>
            </a:r>
            <a:r>
              <a:rPr lang="ar-SA" sz="4800" dirty="0" smtClean="0"/>
              <a:t> من حمر النعم)</a:t>
            </a:r>
            <a:r>
              <a:rPr lang="en-US" sz="4800" dirty="0" smtClean="0"/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sz="4000" dirty="0" smtClean="0"/>
              <a:t>If </a:t>
            </a:r>
            <a:r>
              <a:rPr lang="en-US" sz="4000" dirty="0"/>
              <a:t>Allah guides through you one person; it is better for you than the red camels.  </a:t>
            </a:r>
            <a:r>
              <a:rPr lang="en-US" sz="2800" dirty="0"/>
              <a:t>Bukhari (# 4210)</a:t>
            </a:r>
          </a:p>
        </p:txBody>
      </p:sp>
      <p:grpSp>
        <p:nvGrpSpPr>
          <p:cNvPr id="17" name="مجموعة 16"/>
          <p:cNvGrpSpPr/>
          <p:nvPr/>
        </p:nvGrpSpPr>
        <p:grpSpPr>
          <a:xfrm>
            <a:off x="1685002" y="3321952"/>
            <a:ext cx="6024261" cy="2257717"/>
            <a:chOff x="1685002" y="3321952"/>
            <a:chExt cx="6024261" cy="2257717"/>
          </a:xfrm>
        </p:grpSpPr>
        <p:sp>
          <p:nvSpPr>
            <p:cNvPr id="4" name="SMARTInkAnnotation43"/>
            <p:cNvSpPr/>
            <p:nvPr/>
          </p:nvSpPr>
          <p:spPr>
            <a:xfrm>
              <a:off x="5796636" y="3482578"/>
              <a:ext cx="857936" cy="875074"/>
            </a:xfrm>
            <a:custGeom>
              <a:avLst/>
              <a:gdLst/>
              <a:ahLst/>
              <a:cxnLst/>
              <a:rect l="0" t="0" r="0" b="0"/>
              <a:pathLst>
                <a:path w="857936" h="875074">
                  <a:moveTo>
                    <a:pt x="759616" y="241101"/>
                  </a:moveTo>
                  <a:lnTo>
                    <a:pt x="759616" y="228672"/>
                  </a:lnTo>
                  <a:lnTo>
                    <a:pt x="758624" y="225870"/>
                  </a:lnTo>
                  <a:lnTo>
                    <a:pt x="753473" y="217186"/>
                  </a:lnTo>
                  <a:lnTo>
                    <a:pt x="750513" y="208328"/>
                  </a:lnTo>
                  <a:lnTo>
                    <a:pt x="744781" y="199420"/>
                  </a:lnTo>
                  <a:lnTo>
                    <a:pt x="743091" y="193472"/>
                  </a:lnTo>
                  <a:lnTo>
                    <a:pt x="742140" y="184545"/>
                  </a:lnTo>
                  <a:lnTo>
                    <a:pt x="741014" y="181569"/>
                  </a:lnTo>
                  <a:lnTo>
                    <a:pt x="735676" y="172640"/>
                  </a:lnTo>
                  <a:lnTo>
                    <a:pt x="732660" y="163710"/>
                  </a:lnTo>
                  <a:lnTo>
                    <a:pt x="728436" y="157757"/>
                  </a:lnTo>
                  <a:lnTo>
                    <a:pt x="725919" y="155773"/>
                  </a:lnTo>
                  <a:lnTo>
                    <a:pt x="723248" y="154450"/>
                  </a:lnTo>
                  <a:lnTo>
                    <a:pt x="720473" y="153568"/>
                  </a:lnTo>
                  <a:lnTo>
                    <a:pt x="718625" y="150995"/>
                  </a:lnTo>
                  <a:lnTo>
                    <a:pt x="715029" y="138887"/>
                  </a:lnTo>
                  <a:lnTo>
                    <a:pt x="710667" y="131842"/>
                  </a:lnTo>
                  <a:lnTo>
                    <a:pt x="688061" y="107190"/>
                  </a:lnTo>
                  <a:lnTo>
                    <a:pt x="682131" y="100225"/>
                  </a:lnTo>
                  <a:lnTo>
                    <a:pt x="667253" y="78634"/>
                  </a:lnTo>
                  <a:lnTo>
                    <a:pt x="658647" y="71990"/>
                  </a:lnTo>
                  <a:lnTo>
                    <a:pt x="632386" y="53626"/>
                  </a:lnTo>
                  <a:lnTo>
                    <a:pt x="618634" y="44662"/>
                  </a:lnTo>
                  <a:lnTo>
                    <a:pt x="614979" y="41681"/>
                  </a:lnTo>
                  <a:lnTo>
                    <a:pt x="610556" y="39693"/>
                  </a:lnTo>
                  <a:lnTo>
                    <a:pt x="589186" y="33858"/>
                  </a:lnTo>
                  <a:lnTo>
                    <a:pt x="565838" y="23445"/>
                  </a:lnTo>
                  <a:lnTo>
                    <a:pt x="556635" y="20341"/>
                  </a:lnTo>
                  <a:lnTo>
                    <a:pt x="548241" y="17970"/>
                  </a:lnTo>
                  <a:lnTo>
                    <a:pt x="537890" y="13609"/>
                  </a:lnTo>
                  <a:lnTo>
                    <a:pt x="516151" y="10316"/>
                  </a:lnTo>
                  <a:lnTo>
                    <a:pt x="495585" y="9340"/>
                  </a:lnTo>
                  <a:lnTo>
                    <a:pt x="483039" y="6466"/>
                  </a:lnTo>
                  <a:lnTo>
                    <a:pt x="470842" y="2873"/>
                  </a:lnTo>
                  <a:lnTo>
                    <a:pt x="446827" y="567"/>
                  </a:lnTo>
                  <a:lnTo>
                    <a:pt x="422957" y="112"/>
                  </a:lnTo>
                  <a:lnTo>
                    <a:pt x="351444" y="0"/>
                  </a:lnTo>
                  <a:lnTo>
                    <a:pt x="339527" y="2646"/>
                  </a:lnTo>
                  <a:lnTo>
                    <a:pt x="327609" y="6136"/>
                  </a:lnTo>
                  <a:lnTo>
                    <a:pt x="309733" y="9094"/>
                  </a:lnTo>
                  <a:lnTo>
                    <a:pt x="285898" y="15834"/>
                  </a:lnTo>
                  <a:lnTo>
                    <a:pt x="273981" y="17951"/>
                  </a:lnTo>
                  <a:lnTo>
                    <a:pt x="250146" y="27394"/>
                  </a:lnTo>
                  <a:lnTo>
                    <a:pt x="226311" y="38815"/>
                  </a:lnTo>
                  <a:lnTo>
                    <a:pt x="203591" y="53593"/>
                  </a:lnTo>
                  <a:lnTo>
                    <a:pt x="192709" y="60530"/>
                  </a:lnTo>
                  <a:lnTo>
                    <a:pt x="169539" y="78506"/>
                  </a:lnTo>
                  <a:lnTo>
                    <a:pt x="150581" y="91906"/>
                  </a:lnTo>
                  <a:lnTo>
                    <a:pt x="127104" y="114175"/>
                  </a:lnTo>
                  <a:lnTo>
                    <a:pt x="104249" y="137846"/>
                  </a:lnTo>
                  <a:lnTo>
                    <a:pt x="87219" y="160917"/>
                  </a:lnTo>
                  <a:lnTo>
                    <a:pt x="73427" y="178647"/>
                  </a:lnTo>
                  <a:lnTo>
                    <a:pt x="53688" y="207249"/>
                  </a:lnTo>
                  <a:lnTo>
                    <a:pt x="41626" y="229564"/>
                  </a:lnTo>
                  <a:lnTo>
                    <a:pt x="23718" y="264946"/>
                  </a:lnTo>
                  <a:lnTo>
                    <a:pt x="20405" y="276834"/>
                  </a:lnTo>
                  <a:lnTo>
                    <a:pt x="17940" y="288732"/>
                  </a:lnTo>
                  <a:lnTo>
                    <a:pt x="11962" y="306587"/>
                  </a:lnTo>
                  <a:lnTo>
                    <a:pt x="6790" y="330398"/>
                  </a:lnTo>
                  <a:lnTo>
                    <a:pt x="4487" y="336351"/>
                  </a:lnTo>
                  <a:lnTo>
                    <a:pt x="1244" y="358951"/>
                  </a:lnTo>
                  <a:lnTo>
                    <a:pt x="149" y="386125"/>
                  </a:lnTo>
                  <a:lnTo>
                    <a:pt x="0" y="398491"/>
                  </a:lnTo>
                  <a:lnTo>
                    <a:pt x="2581" y="410602"/>
                  </a:lnTo>
                  <a:lnTo>
                    <a:pt x="6046" y="422599"/>
                  </a:lnTo>
                  <a:lnTo>
                    <a:pt x="8270" y="446470"/>
                  </a:lnTo>
                  <a:lnTo>
                    <a:pt x="8709" y="470293"/>
                  </a:lnTo>
                  <a:lnTo>
                    <a:pt x="11418" y="482202"/>
                  </a:lnTo>
                  <a:lnTo>
                    <a:pt x="14939" y="494108"/>
                  </a:lnTo>
                  <a:lnTo>
                    <a:pt x="17914" y="511968"/>
                  </a:lnTo>
                  <a:lnTo>
                    <a:pt x="27313" y="538426"/>
                  </a:lnTo>
                  <a:lnTo>
                    <a:pt x="33167" y="558062"/>
                  </a:lnTo>
                  <a:lnTo>
                    <a:pt x="39890" y="583066"/>
                  </a:lnTo>
                  <a:lnTo>
                    <a:pt x="50781" y="609540"/>
                  </a:lnTo>
                  <a:lnTo>
                    <a:pt x="58548" y="627860"/>
                  </a:lnTo>
                  <a:lnTo>
                    <a:pt x="64325" y="651828"/>
                  </a:lnTo>
                  <a:lnTo>
                    <a:pt x="74735" y="675672"/>
                  </a:lnTo>
                  <a:lnTo>
                    <a:pt x="87347" y="699490"/>
                  </a:lnTo>
                  <a:lnTo>
                    <a:pt x="108883" y="724516"/>
                  </a:lnTo>
                  <a:lnTo>
                    <a:pt x="127498" y="750645"/>
                  </a:lnTo>
                  <a:lnTo>
                    <a:pt x="144593" y="769274"/>
                  </a:lnTo>
                  <a:lnTo>
                    <a:pt x="171328" y="788643"/>
                  </a:lnTo>
                  <a:lnTo>
                    <a:pt x="190474" y="801658"/>
                  </a:lnTo>
                  <a:lnTo>
                    <a:pt x="202562" y="815753"/>
                  </a:lnTo>
                  <a:lnTo>
                    <a:pt x="212776" y="823262"/>
                  </a:lnTo>
                  <a:lnTo>
                    <a:pt x="223936" y="827261"/>
                  </a:lnTo>
                  <a:lnTo>
                    <a:pt x="235519" y="830030"/>
                  </a:lnTo>
                  <a:lnTo>
                    <a:pt x="259137" y="839893"/>
                  </a:lnTo>
                  <a:lnTo>
                    <a:pt x="282929" y="851396"/>
                  </a:lnTo>
                  <a:lnTo>
                    <a:pt x="294841" y="854648"/>
                  </a:lnTo>
                  <a:lnTo>
                    <a:pt x="306755" y="857085"/>
                  </a:lnTo>
                  <a:lnTo>
                    <a:pt x="324631" y="863044"/>
                  </a:lnTo>
                  <a:lnTo>
                    <a:pt x="348465" y="868206"/>
                  </a:lnTo>
                  <a:lnTo>
                    <a:pt x="360381" y="872041"/>
                  </a:lnTo>
                  <a:lnTo>
                    <a:pt x="384216" y="874503"/>
                  </a:lnTo>
                  <a:lnTo>
                    <a:pt x="404741" y="874929"/>
                  </a:lnTo>
                  <a:lnTo>
                    <a:pt x="433623" y="875073"/>
                  </a:lnTo>
                  <a:lnTo>
                    <a:pt x="446232" y="872447"/>
                  </a:lnTo>
                  <a:lnTo>
                    <a:pt x="459448" y="868965"/>
                  </a:lnTo>
                  <a:lnTo>
                    <a:pt x="482646" y="866012"/>
                  </a:lnTo>
                  <a:lnTo>
                    <a:pt x="508783" y="859274"/>
                  </a:lnTo>
                  <a:lnTo>
                    <a:pt x="521015" y="857157"/>
                  </a:lnTo>
                  <a:lnTo>
                    <a:pt x="545052" y="850359"/>
                  </a:lnTo>
                  <a:lnTo>
                    <a:pt x="551028" y="849680"/>
                  </a:lnTo>
                  <a:lnTo>
                    <a:pt x="565612" y="843632"/>
                  </a:lnTo>
                  <a:lnTo>
                    <a:pt x="581032" y="836315"/>
                  </a:lnTo>
                  <a:lnTo>
                    <a:pt x="607115" y="828971"/>
                  </a:lnTo>
                  <a:lnTo>
                    <a:pt x="628029" y="818443"/>
                  </a:lnTo>
                  <a:lnTo>
                    <a:pt x="650447" y="805402"/>
                  </a:lnTo>
                  <a:lnTo>
                    <a:pt x="675816" y="792107"/>
                  </a:lnTo>
                  <a:lnTo>
                    <a:pt x="699955" y="778934"/>
                  </a:lnTo>
                  <a:lnTo>
                    <a:pt x="725068" y="757296"/>
                  </a:lnTo>
                  <a:lnTo>
                    <a:pt x="745546" y="738250"/>
                  </a:lnTo>
                  <a:lnTo>
                    <a:pt x="769877" y="720728"/>
                  </a:lnTo>
                  <a:lnTo>
                    <a:pt x="776756" y="711907"/>
                  </a:lnTo>
                  <a:lnTo>
                    <a:pt x="793285" y="685276"/>
                  </a:lnTo>
                  <a:lnTo>
                    <a:pt x="803050" y="677299"/>
                  </a:lnTo>
                  <a:lnTo>
                    <a:pt x="811362" y="665154"/>
                  </a:lnTo>
                  <a:lnTo>
                    <a:pt x="821624" y="646874"/>
                  </a:lnTo>
                  <a:lnTo>
                    <a:pt x="824790" y="642585"/>
                  </a:lnTo>
                  <a:lnTo>
                    <a:pt x="828307" y="632528"/>
                  </a:lnTo>
                  <a:lnTo>
                    <a:pt x="830863" y="621443"/>
                  </a:lnTo>
                  <a:lnTo>
                    <a:pt x="840596" y="598159"/>
                  </a:lnTo>
                  <a:lnTo>
                    <a:pt x="845264" y="586325"/>
                  </a:lnTo>
                  <a:lnTo>
                    <a:pt x="850907" y="562558"/>
                  </a:lnTo>
                  <a:lnTo>
                    <a:pt x="854812" y="550658"/>
                  </a:lnTo>
                  <a:lnTo>
                    <a:pt x="857318" y="526850"/>
                  </a:lnTo>
                  <a:lnTo>
                    <a:pt x="857753" y="506345"/>
                  </a:lnTo>
                  <a:lnTo>
                    <a:pt x="857935" y="378416"/>
                  </a:lnTo>
                  <a:lnTo>
                    <a:pt x="855287" y="366292"/>
                  </a:lnTo>
                  <a:lnTo>
                    <a:pt x="851793" y="353296"/>
                  </a:lnTo>
                  <a:lnTo>
                    <a:pt x="848832" y="330237"/>
                  </a:lnTo>
                  <a:lnTo>
                    <a:pt x="839438" y="304165"/>
                  </a:lnTo>
                  <a:lnTo>
                    <a:pt x="833824" y="292942"/>
                  </a:lnTo>
                  <a:lnTo>
                    <a:pt x="828018" y="284647"/>
                  </a:lnTo>
                  <a:lnTo>
                    <a:pt x="826073" y="280053"/>
                  </a:lnTo>
                  <a:lnTo>
                    <a:pt x="820303" y="258423"/>
                  </a:lnTo>
                  <a:lnTo>
                    <a:pt x="812688" y="238296"/>
                  </a:lnTo>
                  <a:lnTo>
                    <a:pt x="807039" y="223979"/>
                  </a:lnTo>
                  <a:lnTo>
                    <a:pt x="792357" y="198546"/>
                  </a:lnTo>
                  <a:lnTo>
                    <a:pt x="770413" y="172193"/>
                  </a:lnTo>
                  <a:lnTo>
                    <a:pt x="748193" y="149380"/>
                  </a:lnTo>
                  <a:lnTo>
                    <a:pt x="738649" y="140805"/>
                  </a:lnTo>
                  <a:lnTo>
                    <a:pt x="724430" y="132654"/>
                  </a:lnTo>
                  <a:lnTo>
                    <a:pt x="712445" y="124632"/>
                  </a:lnTo>
                  <a:lnTo>
                    <a:pt x="698963" y="115972"/>
                  </a:lnTo>
                  <a:lnTo>
                    <a:pt x="695346" y="113033"/>
                  </a:lnTo>
                  <a:lnTo>
                    <a:pt x="690948" y="111074"/>
                  </a:lnTo>
                  <a:lnTo>
                    <a:pt x="676262" y="107324"/>
                  </a:lnTo>
                  <a:lnTo>
                    <a:pt x="663464" y="99620"/>
                  </a:lnTo>
                  <a:lnTo>
                    <a:pt x="643421" y="9822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MARTInkAnnotation44"/>
            <p:cNvSpPr/>
            <p:nvPr/>
          </p:nvSpPr>
          <p:spPr>
            <a:xfrm>
              <a:off x="2400048" y="4232671"/>
              <a:ext cx="1483721" cy="34479"/>
            </a:xfrm>
            <a:custGeom>
              <a:avLst/>
              <a:gdLst/>
              <a:ahLst/>
              <a:cxnLst/>
              <a:rect l="0" t="0" r="0" b="0"/>
              <a:pathLst>
                <a:path w="1483721" h="34479">
                  <a:moveTo>
                    <a:pt x="17876" y="8930"/>
                  </a:moveTo>
                  <a:lnTo>
                    <a:pt x="1274" y="8930"/>
                  </a:lnTo>
                  <a:lnTo>
                    <a:pt x="850" y="7937"/>
                  </a:lnTo>
                  <a:lnTo>
                    <a:pt x="567" y="6284"/>
                  </a:lnTo>
                  <a:lnTo>
                    <a:pt x="2" y="22"/>
                  </a:lnTo>
                  <a:lnTo>
                    <a:pt x="0" y="0"/>
                  </a:lnTo>
                  <a:lnTo>
                    <a:pt x="97105" y="0"/>
                  </a:lnTo>
                  <a:lnTo>
                    <a:pt x="101482" y="993"/>
                  </a:lnTo>
                  <a:lnTo>
                    <a:pt x="105393" y="2646"/>
                  </a:lnTo>
                  <a:lnTo>
                    <a:pt x="108994" y="4740"/>
                  </a:lnTo>
                  <a:lnTo>
                    <a:pt x="112387" y="6137"/>
                  </a:lnTo>
                  <a:lnTo>
                    <a:pt x="115643" y="7068"/>
                  </a:lnTo>
                  <a:lnTo>
                    <a:pt x="121908" y="8103"/>
                  </a:lnTo>
                  <a:lnTo>
                    <a:pt x="137018" y="8821"/>
                  </a:lnTo>
                  <a:lnTo>
                    <a:pt x="141001" y="9850"/>
                  </a:lnTo>
                  <a:lnTo>
                    <a:pt x="145643" y="11527"/>
                  </a:lnTo>
                  <a:lnTo>
                    <a:pt x="150724" y="13638"/>
                  </a:lnTo>
                  <a:lnTo>
                    <a:pt x="155104" y="15045"/>
                  </a:lnTo>
                  <a:lnTo>
                    <a:pt x="159017" y="15983"/>
                  </a:lnTo>
                  <a:lnTo>
                    <a:pt x="166014" y="17026"/>
                  </a:lnTo>
                  <a:lnTo>
                    <a:pt x="198342" y="17827"/>
                  </a:lnTo>
                  <a:lnTo>
                    <a:pt x="202739" y="18830"/>
                  </a:lnTo>
                  <a:lnTo>
                    <a:pt x="207657" y="20491"/>
                  </a:lnTo>
                  <a:lnTo>
                    <a:pt x="212922" y="22590"/>
                  </a:lnTo>
                  <a:lnTo>
                    <a:pt x="218418" y="23990"/>
                  </a:lnTo>
                  <a:lnTo>
                    <a:pt x="224068" y="24923"/>
                  </a:lnTo>
                  <a:lnTo>
                    <a:pt x="234650" y="25960"/>
                  </a:lnTo>
                  <a:lnTo>
                    <a:pt x="280312" y="26768"/>
                  </a:lnTo>
                  <a:lnTo>
                    <a:pt x="355787" y="26789"/>
                  </a:lnTo>
                  <a:lnTo>
                    <a:pt x="361331" y="27782"/>
                  </a:lnTo>
                  <a:lnTo>
                    <a:pt x="367014" y="29435"/>
                  </a:lnTo>
                  <a:lnTo>
                    <a:pt x="372788" y="31529"/>
                  </a:lnTo>
                  <a:lnTo>
                    <a:pt x="378624" y="32926"/>
                  </a:lnTo>
                  <a:lnTo>
                    <a:pt x="384501" y="33857"/>
                  </a:lnTo>
                  <a:lnTo>
                    <a:pt x="390405" y="34478"/>
                  </a:lnTo>
                  <a:lnTo>
                    <a:pt x="396327" y="33899"/>
                  </a:lnTo>
                  <a:lnTo>
                    <a:pt x="402262" y="32521"/>
                  </a:lnTo>
                  <a:lnTo>
                    <a:pt x="408204" y="30611"/>
                  </a:lnTo>
                  <a:lnTo>
                    <a:pt x="414152" y="30329"/>
                  </a:lnTo>
                  <a:lnTo>
                    <a:pt x="420104" y="31133"/>
                  </a:lnTo>
                  <a:lnTo>
                    <a:pt x="426058" y="32662"/>
                  </a:lnTo>
                  <a:lnTo>
                    <a:pt x="440618" y="31714"/>
                  </a:lnTo>
                  <a:lnTo>
                    <a:pt x="448672" y="30073"/>
                  </a:lnTo>
                  <a:lnTo>
                    <a:pt x="456027" y="28978"/>
                  </a:lnTo>
                  <a:lnTo>
                    <a:pt x="462917" y="28249"/>
                  </a:lnTo>
                  <a:lnTo>
                    <a:pt x="482104" y="27222"/>
                  </a:lnTo>
                  <a:lnTo>
                    <a:pt x="521008" y="26827"/>
                  </a:lnTo>
                  <a:lnTo>
                    <a:pt x="612472" y="26790"/>
                  </a:lnTo>
                  <a:lnTo>
                    <a:pt x="619849" y="25798"/>
                  </a:lnTo>
                  <a:lnTo>
                    <a:pt x="627746" y="24143"/>
                  </a:lnTo>
                  <a:lnTo>
                    <a:pt x="635991" y="22049"/>
                  </a:lnTo>
                  <a:lnTo>
                    <a:pt x="643473" y="20653"/>
                  </a:lnTo>
                  <a:lnTo>
                    <a:pt x="650447" y="19721"/>
                  </a:lnTo>
                  <a:lnTo>
                    <a:pt x="664487" y="18687"/>
                  </a:lnTo>
                  <a:lnTo>
                    <a:pt x="708179" y="17932"/>
                  </a:lnTo>
                  <a:lnTo>
                    <a:pt x="813775" y="17860"/>
                  </a:lnTo>
                  <a:lnTo>
                    <a:pt x="821583" y="16868"/>
                  </a:lnTo>
                  <a:lnTo>
                    <a:pt x="828775" y="15214"/>
                  </a:lnTo>
                  <a:lnTo>
                    <a:pt x="835555" y="13119"/>
                  </a:lnTo>
                  <a:lnTo>
                    <a:pt x="843055" y="11723"/>
                  </a:lnTo>
                  <a:lnTo>
                    <a:pt x="851035" y="10792"/>
                  </a:lnTo>
                  <a:lnTo>
                    <a:pt x="866852" y="9757"/>
                  </a:lnTo>
                  <a:lnTo>
                    <a:pt x="911593" y="9003"/>
                  </a:lnTo>
                  <a:lnTo>
                    <a:pt x="925216" y="8962"/>
                  </a:lnTo>
                  <a:lnTo>
                    <a:pt x="931629" y="7959"/>
                  </a:lnTo>
                  <a:lnTo>
                    <a:pt x="937892" y="6298"/>
                  </a:lnTo>
                  <a:lnTo>
                    <a:pt x="944052" y="4199"/>
                  </a:lnTo>
                  <a:lnTo>
                    <a:pt x="950145" y="2799"/>
                  </a:lnTo>
                  <a:lnTo>
                    <a:pt x="956194" y="1867"/>
                  </a:lnTo>
                  <a:lnTo>
                    <a:pt x="969204" y="830"/>
                  </a:lnTo>
                  <a:lnTo>
                    <a:pt x="1013139" y="73"/>
                  </a:lnTo>
                  <a:lnTo>
                    <a:pt x="1441886" y="0"/>
                  </a:lnTo>
                  <a:lnTo>
                    <a:pt x="1444906" y="993"/>
                  </a:lnTo>
                  <a:lnTo>
                    <a:pt x="1447913" y="2646"/>
                  </a:lnTo>
                  <a:lnTo>
                    <a:pt x="1450910" y="4740"/>
                  </a:lnTo>
                  <a:lnTo>
                    <a:pt x="1453902" y="6137"/>
                  </a:lnTo>
                  <a:lnTo>
                    <a:pt x="1456889" y="7068"/>
                  </a:lnTo>
                  <a:lnTo>
                    <a:pt x="1464075" y="8562"/>
                  </a:lnTo>
                  <a:lnTo>
                    <a:pt x="1465658" y="9677"/>
                  </a:lnTo>
                  <a:lnTo>
                    <a:pt x="1467706" y="11412"/>
                  </a:lnTo>
                  <a:lnTo>
                    <a:pt x="1474368" y="17482"/>
                  </a:lnTo>
                  <a:lnTo>
                    <a:pt x="1482441" y="17826"/>
                  </a:lnTo>
                  <a:lnTo>
                    <a:pt x="1482867" y="18829"/>
                  </a:lnTo>
                  <a:lnTo>
                    <a:pt x="1483152" y="20491"/>
                  </a:lnTo>
                  <a:lnTo>
                    <a:pt x="1483720" y="267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Annotation45"/>
            <p:cNvSpPr/>
            <p:nvPr/>
          </p:nvSpPr>
          <p:spPr>
            <a:xfrm>
              <a:off x="7396431" y="3866554"/>
              <a:ext cx="8939" cy="98228"/>
            </a:xfrm>
            <a:custGeom>
              <a:avLst/>
              <a:gdLst/>
              <a:ahLst/>
              <a:cxnLst/>
              <a:rect l="0" t="0" r="0" b="0"/>
              <a:pathLst>
                <a:path w="8939" h="98228">
                  <a:moveTo>
                    <a:pt x="8938" y="98227"/>
                  </a:moveTo>
                  <a:lnTo>
                    <a:pt x="8938" y="77236"/>
                  </a:lnTo>
                  <a:lnTo>
                    <a:pt x="7944" y="74311"/>
                  </a:lnTo>
                  <a:lnTo>
                    <a:pt x="6290" y="71369"/>
                  </a:lnTo>
                  <a:lnTo>
                    <a:pt x="4194" y="68415"/>
                  </a:lnTo>
                  <a:lnTo>
                    <a:pt x="2795" y="64461"/>
                  </a:lnTo>
                  <a:lnTo>
                    <a:pt x="1863" y="59841"/>
                  </a:lnTo>
                  <a:lnTo>
                    <a:pt x="1242" y="54777"/>
                  </a:lnTo>
                  <a:lnTo>
                    <a:pt x="827" y="50409"/>
                  </a:lnTo>
                  <a:lnTo>
                    <a:pt x="551" y="46504"/>
                  </a:lnTo>
                  <a:lnTo>
                    <a:pt x="367" y="42909"/>
                  </a:lnTo>
                  <a:lnTo>
                    <a:pt x="163" y="33623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Annotation46"/>
            <p:cNvSpPr/>
            <p:nvPr/>
          </p:nvSpPr>
          <p:spPr>
            <a:xfrm>
              <a:off x="6717258" y="3564219"/>
              <a:ext cx="992005" cy="784168"/>
            </a:xfrm>
            <a:custGeom>
              <a:avLst/>
              <a:gdLst/>
              <a:ahLst/>
              <a:cxnLst/>
              <a:rect l="0" t="0" r="0" b="0"/>
              <a:pathLst>
                <a:path w="992005" h="784168">
                  <a:moveTo>
                    <a:pt x="714925" y="159460"/>
                  </a:moveTo>
                  <a:lnTo>
                    <a:pt x="714925" y="120652"/>
                  </a:lnTo>
                  <a:lnTo>
                    <a:pt x="713932" y="117713"/>
                  </a:lnTo>
                  <a:lnTo>
                    <a:pt x="708782" y="108837"/>
                  </a:lnTo>
                  <a:lnTo>
                    <a:pt x="705822" y="99922"/>
                  </a:lnTo>
                  <a:lnTo>
                    <a:pt x="700090" y="90997"/>
                  </a:lnTo>
                  <a:lnTo>
                    <a:pt x="696956" y="82069"/>
                  </a:lnTo>
                  <a:lnTo>
                    <a:pt x="692704" y="76116"/>
                  </a:lnTo>
                  <a:lnTo>
                    <a:pt x="690180" y="74132"/>
                  </a:lnTo>
                  <a:lnTo>
                    <a:pt x="687504" y="72809"/>
                  </a:lnTo>
                  <a:lnTo>
                    <a:pt x="684727" y="71927"/>
                  </a:lnTo>
                  <a:lnTo>
                    <a:pt x="678992" y="68301"/>
                  </a:lnTo>
                  <a:lnTo>
                    <a:pt x="655330" y="46278"/>
                  </a:lnTo>
                  <a:lnTo>
                    <a:pt x="640440" y="31458"/>
                  </a:lnTo>
                  <a:lnTo>
                    <a:pt x="636468" y="29477"/>
                  </a:lnTo>
                  <a:lnTo>
                    <a:pt x="622380" y="25697"/>
                  </a:lnTo>
                  <a:lnTo>
                    <a:pt x="610483" y="19726"/>
                  </a:lnTo>
                  <a:lnTo>
                    <a:pt x="594819" y="17516"/>
                  </a:lnTo>
                  <a:lnTo>
                    <a:pt x="577599" y="15869"/>
                  </a:lnTo>
                  <a:lnTo>
                    <a:pt x="553984" y="9572"/>
                  </a:lnTo>
                  <a:lnTo>
                    <a:pt x="530381" y="6916"/>
                  </a:lnTo>
                  <a:lnTo>
                    <a:pt x="514478" y="1593"/>
                  </a:lnTo>
                  <a:lnTo>
                    <a:pt x="503021" y="0"/>
                  </a:lnTo>
                  <a:lnTo>
                    <a:pt x="491309" y="1938"/>
                  </a:lnTo>
                  <a:lnTo>
                    <a:pt x="479483" y="5114"/>
                  </a:lnTo>
                  <a:lnTo>
                    <a:pt x="449753" y="7321"/>
                  </a:lnTo>
                  <a:lnTo>
                    <a:pt x="419783" y="8581"/>
                  </a:lnTo>
                  <a:lnTo>
                    <a:pt x="393707" y="14710"/>
                  </a:lnTo>
                  <a:lnTo>
                    <a:pt x="381483" y="16744"/>
                  </a:lnTo>
                  <a:lnTo>
                    <a:pt x="357451" y="23488"/>
                  </a:lnTo>
                  <a:lnTo>
                    <a:pt x="336892" y="27560"/>
                  </a:lnTo>
                  <a:lnTo>
                    <a:pt x="307998" y="37825"/>
                  </a:lnTo>
                  <a:lnTo>
                    <a:pt x="289246" y="46471"/>
                  </a:lnTo>
                  <a:lnTo>
                    <a:pt x="259131" y="68317"/>
                  </a:lnTo>
                  <a:lnTo>
                    <a:pt x="238574" y="78546"/>
                  </a:lnTo>
                  <a:lnTo>
                    <a:pt x="223154" y="85795"/>
                  </a:lnTo>
                  <a:lnTo>
                    <a:pt x="197070" y="103972"/>
                  </a:lnTo>
                  <a:lnTo>
                    <a:pt x="184845" y="111979"/>
                  </a:lnTo>
                  <a:lnTo>
                    <a:pt x="160813" y="133287"/>
                  </a:lnTo>
                  <a:lnTo>
                    <a:pt x="148869" y="143859"/>
                  </a:lnTo>
                  <a:lnTo>
                    <a:pt x="119057" y="166691"/>
                  </a:lnTo>
                  <a:lnTo>
                    <a:pt x="96212" y="189478"/>
                  </a:lnTo>
                  <a:lnTo>
                    <a:pt x="81106" y="213088"/>
                  </a:lnTo>
                  <a:lnTo>
                    <a:pt x="73718" y="224967"/>
                  </a:lnTo>
                  <a:lnTo>
                    <a:pt x="59385" y="243803"/>
                  </a:lnTo>
                  <a:lnTo>
                    <a:pt x="48408" y="266802"/>
                  </a:lnTo>
                  <a:lnTo>
                    <a:pt x="38866" y="286625"/>
                  </a:lnTo>
                  <a:lnTo>
                    <a:pt x="30741" y="305067"/>
                  </a:lnTo>
                  <a:lnTo>
                    <a:pt x="24845" y="329076"/>
                  </a:lnTo>
                  <a:lnTo>
                    <a:pt x="14410" y="352927"/>
                  </a:lnTo>
                  <a:lnTo>
                    <a:pt x="11304" y="364839"/>
                  </a:lnTo>
                  <a:lnTo>
                    <a:pt x="8929" y="376747"/>
                  </a:lnTo>
                  <a:lnTo>
                    <a:pt x="3002" y="395600"/>
                  </a:lnTo>
                  <a:lnTo>
                    <a:pt x="804" y="417613"/>
                  </a:lnTo>
                  <a:lnTo>
                    <a:pt x="62" y="437590"/>
                  </a:lnTo>
                  <a:lnTo>
                    <a:pt x="0" y="443107"/>
                  </a:lnTo>
                  <a:lnTo>
                    <a:pt x="4661" y="465092"/>
                  </a:lnTo>
                  <a:lnTo>
                    <a:pt x="7996" y="485922"/>
                  </a:lnTo>
                  <a:lnTo>
                    <a:pt x="9567" y="502363"/>
                  </a:lnTo>
                  <a:lnTo>
                    <a:pt x="18492" y="525696"/>
                  </a:lnTo>
                  <a:lnTo>
                    <a:pt x="23048" y="537536"/>
                  </a:lnTo>
                  <a:lnTo>
                    <a:pt x="25074" y="549413"/>
                  </a:lnTo>
                  <a:lnTo>
                    <a:pt x="27600" y="554366"/>
                  </a:lnTo>
                  <a:lnTo>
                    <a:pt x="31270" y="558661"/>
                  </a:lnTo>
                  <a:lnTo>
                    <a:pt x="39652" y="567070"/>
                  </a:lnTo>
                  <a:lnTo>
                    <a:pt x="53124" y="588637"/>
                  </a:lnTo>
                  <a:lnTo>
                    <a:pt x="62332" y="603462"/>
                  </a:lnTo>
                  <a:lnTo>
                    <a:pt x="71350" y="616785"/>
                  </a:lnTo>
                  <a:lnTo>
                    <a:pt x="74340" y="622101"/>
                  </a:lnTo>
                  <a:lnTo>
                    <a:pt x="82960" y="630654"/>
                  </a:lnTo>
                  <a:lnTo>
                    <a:pt x="110463" y="653479"/>
                  </a:lnTo>
                  <a:lnTo>
                    <a:pt x="139755" y="674137"/>
                  </a:lnTo>
                  <a:lnTo>
                    <a:pt x="161322" y="688905"/>
                  </a:lnTo>
                  <a:lnTo>
                    <a:pt x="178806" y="702293"/>
                  </a:lnTo>
                  <a:lnTo>
                    <a:pt x="196565" y="715190"/>
                  </a:lnTo>
                  <a:lnTo>
                    <a:pt x="214408" y="728934"/>
                  </a:lnTo>
                  <a:lnTo>
                    <a:pt x="238231" y="742466"/>
                  </a:lnTo>
                  <a:lnTo>
                    <a:pt x="252795" y="745996"/>
                  </a:lnTo>
                  <a:lnTo>
                    <a:pt x="268206" y="748557"/>
                  </a:lnTo>
                  <a:lnTo>
                    <a:pt x="296932" y="758285"/>
                  </a:lnTo>
                  <a:lnTo>
                    <a:pt x="313643" y="762949"/>
                  </a:lnTo>
                  <a:lnTo>
                    <a:pt x="338809" y="766566"/>
                  </a:lnTo>
                  <a:lnTo>
                    <a:pt x="368259" y="773528"/>
                  </a:lnTo>
                  <a:lnTo>
                    <a:pt x="393723" y="774992"/>
                  </a:lnTo>
                  <a:lnTo>
                    <a:pt x="424274" y="775487"/>
                  </a:lnTo>
                  <a:lnTo>
                    <a:pt x="448058" y="780313"/>
                  </a:lnTo>
                  <a:lnTo>
                    <a:pt x="473975" y="783286"/>
                  </a:lnTo>
                  <a:lnTo>
                    <a:pt x="500523" y="784167"/>
                  </a:lnTo>
                  <a:lnTo>
                    <a:pt x="527259" y="779688"/>
                  </a:lnTo>
                  <a:lnTo>
                    <a:pt x="554050" y="776817"/>
                  </a:lnTo>
                  <a:lnTo>
                    <a:pt x="583652" y="774855"/>
                  </a:lnTo>
                  <a:lnTo>
                    <a:pt x="608497" y="768551"/>
                  </a:lnTo>
                  <a:lnTo>
                    <a:pt x="634728" y="760398"/>
                  </a:lnTo>
                  <a:lnTo>
                    <a:pt x="660376" y="752691"/>
                  </a:lnTo>
                  <a:lnTo>
                    <a:pt x="687341" y="746939"/>
                  </a:lnTo>
                  <a:lnTo>
                    <a:pt x="700679" y="743023"/>
                  </a:lnTo>
                  <a:lnTo>
                    <a:pt x="716539" y="741282"/>
                  </a:lnTo>
                  <a:lnTo>
                    <a:pt x="723945" y="738834"/>
                  </a:lnTo>
                  <a:lnTo>
                    <a:pt x="752753" y="723292"/>
                  </a:lnTo>
                  <a:lnTo>
                    <a:pt x="789498" y="707314"/>
                  </a:lnTo>
                  <a:lnTo>
                    <a:pt x="813159" y="697275"/>
                  </a:lnTo>
                  <a:lnTo>
                    <a:pt x="839452" y="679254"/>
                  </a:lnTo>
                  <a:lnTo>
                    <a:pt x="863773" y="665846"/>
                  </a:lnTo>
                  <a:lnTo>
                    <a:pt x="873108" y="657041"/>
                  </a:lnTo>
                  <a:lnTo>
                    <a:pt x="876989" y="651915"/>
                  </a:lnTo>
                  <a:lnTo>
                    <a:pt x="886597" y="643574"/>
                  </a:lnTo>
                  <a:lnTo>
                    <a:pt x="891939" y="639961"/>
                  </a:lnTo>
                  <a:lnTo>
                    <a:pt x="900524" y="630654"/>
                  </a:lnTo>
                  <a:lnTo>
                    <a:pt x="904203" y="625394"/>
                  </a:lnTo>
                  <a:lnTo>
                    <a:pt x="913589" y="616904"/>
                  </a:lnTo>
                  <a:lnTo>
                    <a:pt x="918872" y="613250"/>
                  </a:lnTo>
                  <a:lnTo>
                    <a:pt x="927390" y="603900"/>
                  </a:lnTo>
                  <a:lnTo>
                    <a:pt x="940952" y="581728"/>
                  </a:lnTo>
                  <a:lnTo>
                    <a:pt x="953193" y="559232"/>
                  </a:lnTo>
                  <a:lnTo>
                    <a:pt x="968160" y="536232"/>
                  </a:lnTo>
                  <a:lnTo>
                    <a:pt x="977105" y="519254"/>
                  </a:lnTo>
                  <a:lnTo>
                    <a:pt x="980417" y="504908"/>
                  </a:lnTo>
                  <a:lnTo>
                    <a:pt x="982882" y="489602"/>
                  </a:lnTo>
                  <a:lnTo>
                    <a:pt x="989908" y="466253"/>
                  </a:lnTo>
                  <a:lnTo>
                    <a:pt x="991591" y="442311"/>
                  </a:lnTo>
                  <a:lnTo>
                    <a:pt x="991923" y="416048"/>
                  </a:lnTo>
                  <a:lnTo>
                    <a:pt x="992004" y="349967"/>
                  </a:lnTo>
                  <a:lnTo>
                    <a:pt x="989356" y="338057"/>
                  </a:lnTo>
                  <a:lnTo>
                    <a:pt x="985863" y="325157"/>
                  </a:lnTo>
                  <a:lnTo>
                    <a:pt x="982902" y="302151"/>
                  </a:lnTo>
                  <a:lnTo>
                    <a:pt x="976177" y="282327"/>
                  </a:lnTo>
                  <a:lnTo>
                    <a:pt x="965007" y="257850"/>
                  </a:lnTo>
                  <a:lnTo>
                    <a:pt x="956198" y="242522"/>
                  </a:lnTo>
                  <a:lnTo>
                    <a:pt x="935206" y="218170"/>
                  </a:lnTo>
                  <a:lnTo>
                    <a:pt x="918403" y="195017"/>
                  </a:lnTo>
                  <a:lnTo>
                    <a:pt x="896574" y="171528"/>
                  </a:lnTo>
                  <a:lnTo>
                    <a:pt x="880858" y="156642"/>
                  </a:lnTo>
                  <a:lnTo>
                    <a:pt x="851855" y="134297"/>
                  </a:lnTo>
                  <a:lnTo>
                    <a:pt x="828117" y="118697"/>
                  </a:lnTo>
                  <a:lnTo>
                    <a:pt x="798344" y="103025"/>
                  </a:lnTo>
                  <a:lnTo>
                    <a:pt x="774511" y="85878"/>
                  </a:lnTo>
                  <a:lnTo>
                    <a:pt x="748028" y="77787"/>
                  </a:lnTo>
                  <a:lnTo>
                    <a:pt x="719147" y="66929"/>
                  </a:lnTo>
                  <a:lnTo>
                    <a:pt x="706539" y="63764"/>
                  </a:lnTo>
                  <a:lnTo>
                    <a:pt x="682261" y="61734"/>
                  </a:lnTo>
                  <a:lnTo>
                    <a:pt x="652196" y="61332"/>
                  </a:lnTo>
                  <a:lnTo>
                    <a:pt x="597075" y="61238"/>
                  </a:lnTo>
                  <a:lnTo>
                    <a:pt x="571425" y="65975"/>
                  </a:lnTo>
                  <a:lnTo>
                    <a:pt x="555488" y="70328"/>
                  </a:lnTo>
                  <a:lnTo>
                    <a:pt x="536163" y="79093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Annotation47"/>
            <p:cNvSpPr/>
            <p:nvPr/>
          </p:nvSpPr>
          <p:spPr>
            <a:xfrm>
              <a:off x="6869085" y="3357595"/>
              <a:ext cx="634491" cy="71406"/>
            </a:xfrm>
            <a:custGeom>
              <a:avLst/>
              <a:gdLst/>
              <a:ahLst/>
              <a:cxnLst/>
              <a:rect l="0" t="0" r="0" b="0"/>
              <a:pathLst>
                <a:path w="634491" h="71406">
                  <a:moveTo>
                    <a:pt x="607788" y="71405"/>
                  </a:moveTo>
                  <a:lnTo>
                    <a:pt x="615484" y="71405"/>
                  </a:lnTo>
                  <a:lnTo>
                    <a:pt x="615897" y="70412"/>
                  </a:lnTo>
                  <a:lnTo>
                    <a:pt x="616174" y="68759"/>
                  </a:lnTo>
                  <a:lnTo>
                    <a:pt x="616693" y="62842"/>
                  </a:lnTo>
                  <a:lnTo>
                    <a:pt x="617697" y="61728"/>
                  </a:lnTo>
                  <a:lnTo>
                    <a:pt x="624418" y="54818"/>
                  </a:lnTo>
                  <a:lnTo>
                    <a:pt x="624833" y="53402"/>
                  </a:lnTo>
                  <a:lnTo>
                    <a:pt x="625111" y="51465"/>
                  </a:lnTo>
                  <a:lnTo>
                    <a:pt x="625295" y="49181"/>
                  </a:lnTo>
                  <a:lnTo>
                    <a:pt x="626411" y="47660"/>
                  </a:lnTo>
                  <a:lnTo>
                    <a:pt x="628148" y="46645"/>
                  </a:lnTo>
                  <a:lnTo>
                    <a:pt x="634490" y="44650"/>
                  </a:lnTo>
                  <a:lnTo>
                    <a:pt x="633534" y="43647"/>
                  </a:lnTo>
                  <a:lnTo>
                    <a:pt x="625773" y="35795"/>
                  </a:lnTo>
                  <a:lnTo>
                    <a:pt x="617978" y="35695"/>
                  </a:lnTo>
                  <a:lnTo>
                    <a:pt x="616568" y="34700"/>
                  </a:lnTo>
                  <a:lnTo>
                    <a:pt x="614634" y="33044"/>
                  </a:lnTo>
                  <a:lnTo>
                    <a:pt x="609140" y="27998"/>
                  </a:lnTo>
                  <a:lnTo>
                    <a:pt x="605740" y="27308"/>
                  </a:lnTo>
                  <a:lnTo>
                    <a:pt x="587083" y="26805"/>
                  </a:lnTo>
                  <a:lnTo>
                    <a:pt x="570264" y="26766"/>
                  </a:lnTo>
                  <a:lnTo>
                    <a:pt x="565889" y="25770"/>
                  </a:lnTo>
                  <a:lnTo>
                    <a:pt x="560986" y="24114"/>
                  </a:lnTo>
                  <a:lnTo>
                    <a:pt x="555731" y="22018"/>
                  </a:lnTo>
                  <a:lnTo>
                    <a:pt x="551235" y="20621"/>
                  </a:lnTo>
                  <a:lnTo>
                    <a:pt x="539169" y="18654"/>
                  </a:lnTo>
                  <a:lnTo>
                    <a:pt x="523456" y="18072"/>
                  </a:lnTo>
                  <a:lnTo>
                    <a:pt x="469721" y="17833"/>
                  </a:lnTo>
                  <a:lnTo>
                    <a:pt x="414498" y="17827"/>
                  </a:lnTo>
                  <a:lnTo>
                    <a:pt x="407423" y="16835"/>
                  </a:lnTo>
                  <a:lnTo>
                    <a:pt x="399727" y="15181"/>
                  </a:lnTo>
                  <a:lnTo>
                    <a:pt x="391618" y="13086"/>
                  </a:lnTo>
                  <a:lnTo>
                    <a:pt x="384224" y="11690"/>
                  </a:lnTo>
                  <a:lnTo>
                    <a:pt x="370714" y="10138"/>
                  </a:lnTo>
                  <a:lnTo>
                    <a:pt x="351941" y="9264"/>
                  </a:lnTo>
                  <a:lnTo>
                    <a:pt x="314745" y="8945"/>
                  </a:lnTo>
                  <a:lnTo>
                    <a:pt x="244707" y="8897"/>
                  </a:lnTo>
                  <a:lnTo>
                    <a:pt x="237622" y="7905"/>
                  </a:lnTo>
                  <a:lnTo>
                    <a:pt x="229918" y="6251"/>
                  </a:lnTo>
                  <a:lnTo>
                    <a:pt x="221804" y="4157"/>
                  </a:lnTo>
                  <a:lnTo>
                    <a:pt x="214408" y="2760"/>
                  </a:lnTo>
                  <a:lnTo>
                    <a:pt x="200894" y="1208"/>
                  </a:lnTo>
                  <a:lnTo>
                    <a:pt x="182119" y="335"/>
                  </a:lnTo>
                  <a:lnTo>
                    <a:pt x="157980" y="40"/>
                  </a:lnTo>
                  <a:lnTo>
                    <a:pt x="146021" y="0"/>
                  </a:lnTo>
                  <a:lnTo>
                    <a:pt x="140051" y="981"/>
                  </a:lnTo>
                  <a:lnTo>
                    <a:pt x="134085" y="2627"/>
                  </a:lnTo>
                  <a:lnTo>
                    <a:pt x="128122" y="4717"/>
                  </a:lnTo>
                  <a:lnTo>
                    <a:pt x="122160" y="6110"/>
                  </a:lnTo>
                  <a:lnTo>
                    <a:pt x="105273" y="8071"/>
                  </a:lnTo>
                  <a:lnTo>
                    <a:pt x="87517" y="8734"/>
                  </a:lnTo>
                  <a:lnTo>
                    <a:pt x="50771" y="8894"/>
                  </a:lnTo>
                  <a:lnTo>
                    <a:pt x="46757" y="9887"/>
                  </a:lnTo>
                  <a:lnTo>
                    <a:pt x="42096" y="11541"/>
                  </a:lnTo>
                  <a:lnTo>
                    <a:pt x="29833" y="16585"/>
                  </a:lnTo>
                  <a:lnTo>
                    <a:pt x="22964" y="17458"/>
                  </a:lnTo>
                  <a:lnTo>
                    <a:pt x="14638" y="17717"/>
                  </a:lnTo>
                  <a:lnTo>
                    <a:pt x="12738" y="18746"/>
                  </a:lnTo>
                  <a:lnTo>
                    <a:pt x="11471" y="20424"/>
                  </a:lnTo>
                  <a:lnTo>
                    <a:pt x="9438" y="25505"/>
                  </a:lnTo>
                  <a:lnTo>
                    <a:pt x="8278" y="25922"/>
                  </a:lnTo>
                  <a:lnTo>
                    <a:pt x="0" y="267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Annotation48"/>
            <p:cNvSpPr/>
            <p:nvPr/>
          </p:nvSpPr>
          <p:spPr>
            <a:xfrm>
              <a:off x="6895899" y="3437929"/>
              <a:ext cx="634226" cy="26681"/>
            </a:xfrm>
            <a:custGeom>
              <a:avLst/>
              <a:gdLst/>
              <a:ahLst/>
              <a:cxnLst/>
              <a:rect l="0" t="0" r="0" b="0"/>
              <a:pathLst>
                <a:path w="634226" h="26681">
                  <a:moveTo>
                    <a:pt x="616726" y="17860"/>
                  </a:moveTo>
                  <a:lnTo>
                    <a:pt x="634225" y="17860"/>
                  </a:lnTo>
                  <a:lnTo>
                    <a:pt x="257926" y="17860"/>
                  </a:lnTo>
                  <a:lnTo>
                    <a:pt x="249413" y="18852"/>
                  </a:lnTo>
                  <a:lnTo>
                    <a:pt x="240759" y="20505"/>
                  </a:lnTo>
                  <a:lnTo>
                    <a:pt x="232010" y="22600"/>
                  </a:lnTo>
                  <a:lnTo>
                    <a:pt x="224192" y="23996"/>
                  </a:lnTo>
                  <a:lnTo>
                    <a:pt x="216993" y="24927"/>
                  </a:lnTo>
                  <a:lnTo>
                    <a:pt x="210208" y="25548"/>
                  </a:lnTo>
                  <a:lnTo>
                    <a:pt x="194724" y="26237"/>
                  </a:lnTo>
                  <a:lnTo>
                    <a:pt x="165252" y="26680"/>
                  </a:lnTo>
                  <a:lnTo>
                    <a:pt x="158830" y="25724"/>
                  </a:lnTo>
                  <a:lnTo>
                    <a:pt x="152564" y="24094"/>
                  </a:lnTo>
                  <a:lnTo>
                    <a:pt x="146399" y="22016"/>
                  </a:lnTo>
                  <a:lnTo>
                    <a:pt x="140304" y="20630"/>
                  </a:lnTo>
                  <a:lnTo>
                    <a:pt x="134254" y="19707"/>
                  </a:lnTo>
                  <a:lnTo>
                    <a:pt x="128235" y="19091"/>
                  </a:lnTo>
                  <a:lnTo>
                    <a:pt x="116249" y="18407"/>
                  </a:lnTo>
                  <a:lnTo>
                    <a:pt x="98334" y="18022"/>
                  </a:lnTo>
                  <a:lnTo>
                    <a:pt x="74487" y="17892"/>
                  </a:lnTo>
                  <a:lnTo>
                    <a:pt x="69520" y="16889"/>
                  </a:lnTo>
                  <a:lnTo>
                    <a:pt x="65216" y="15228"/>
                  </a:lnTo>
                  <a:lnTo>
                    <a:pt x="61353" y="13128"/>
                  </a:lnTo>
                  <a:lnTo>
                    <a:pt x="57785" y="11729"/>
                  </a:lnTo>
                  <a:lnTo>
                    <a:pt x="54413" y="10796"/>
                  </a:lnTo>
                  <a:lnTo>
                    <a:pt x="51172" y="10174"/>
                  </a:lnTo>
                  <a:lnTo>
                    <a:pt x="42275" y="9483"/>
                  </a:lnTo>
                  <a:lnTo>
                    <a:pt x="22974" y="8962"/>
                  </a:lnTo>
                  <a:lnTo>
                    <a:pt x="10629" y="8932"/>
                  </a:lnTo>
                  <a:lnTo>
                    <a:pt x="9072" y="7939"/>
                  </a:lnTo>
                  <a:lnTo>
                    <a:pt x="7041" y="6285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Annotation49"/>
            <p:cNvSpPr/>
            <p:nvPr/>
          </p:nvSpPr>
          <p:spPr>
            <a:xfrm>
              <a:off x="5885896" y="3321952"/>
              <a:ext cx="624414" cy="62400"/>
            </a:xfrm>
            <a:custGeom>
              <a:avLst/>
              <a:gdLst/>
              <a:ahLst/>
              <a:cxnLst/>
              <a:rect l="0" t="0" r="0" b="0"/>
              <a:pathLst>
                <a:path w="624414" h="62400">
                  <a:moveTo>
                    <a:pt x="607789" y="17750"/>
                  </a:moveTo>
                  <a:lnTo>
                    <a:pt x="612534" y="17750"/>
                  </a:lnTo>
                  <a:lnTo>
                    <a:pt x="613932" y="18742"/>
                  </a:lnTo>
                  <a:lnTo>
                    <a:pt x="614863" y="20397"/>
                  </a:lnTo>
                  <a:lnTo>
                    <a:pt x="616359" y="25439"/>
                  </a:lnTo>
                  <a:lnTo>
                    <a:pt x="616482" y="24861"/>
                  </a:lnTo>
                  <a:lnTo>
                    <a:pt x="616564" y="23483"/>
                  </a:lnTo>
                  <a:lnTo>
                    <a:pt x="616618" y="21572"/>
                  </a:lnTo>
                  <a:lnTo>
                    <a:pt x="617648" y="20298"/>
                  </a:lnTo>
                  <a:lnTo>
                    <a:pt x="619327" y="19449"/>
                  </a:lnTo>
                  <a:lnTo>
                    <a:pt x="624413" y="18086"/>
                  </a:lnTo>
                  <a:lnTo>
                    <a:pt x="622460" y="17900"/>
                  </a:lnTo>
                  <a:lnTo>
                    <a:pt x="620549" y="17850"/>
                  </a:lnTo>
                  <a:lnTo>
                    <a:pt x="619275" y="16824"/>
                  </a:lnTo>
                  <a:lnTo>
                    <a:pt x="618426" y="15149"/>
                  </a:lnTo>
                  <a:lnTo>
                    <a:pt x="617860" y="13040"/>
                  </a:lnTo>
                  <a:lnTo>
                    <a:pt x="616489" y="11634"/>
                  </a:lnTo>
                  <a:lnTo>
                    <a:pt x="614582" y="10696"/>
                  </a:lnTo>
                  <a:lnTo>
                    <a:pt x="609131" y="9191"/>
                  </a:lnTo>
                  <a:lnTo>
                    <a:pt x="595466" y="8853"/>
                  </a:lnTo>
                  <a:lnTo>
                    <a:pt x="592622" y="7850"/>
                  </a:lnTo>
                  <a:lnTo>
                    <a:pt x="589732" y="6189"/>
                  </a:lnTo>
                  <a:lnTo>
                    <a:pt x="586813" y="4090"/>
                  </a:lnTo>
                  <a:lnTo>
                    <a:pt x="582881" y="2690"/>
                  </a:lnTo>
                  <a:lnTo>
                    <a:pt x="573215" y="1135"/>
                  </a:lnTo>
                  <a:lnTo>
                    <a:pt x="556968" y="137"/>
                  </a:lnTo>
                  <a:lnTo>
                    <a:pt x="546801" y="0"/>
                  </a:lnTo>
                  <a:lnTo>
                    <a:pt x="541310" y="956"/>
                  </a:lnTo>
                  <a:lnTo>
                    <a:pt x="535662" y="2585"/>
                  </a:lnTo>
                  <a:lnTo>
                    <a:pt x="529910" y="4664"/>
                  </a:lnTo>
                  <a:lnTo>
                    <a:pt x="524090" y="6050"/>
                  </a:lnTo>
                  <a:lnTo>
                    <a:pt x="512327" y="7589"/>
                  </a:lnTo>
                  <a:lnTo>
                    <a:pt x="494537" y="8456"/>
                  </a:lnTo>
                  <a:lnTo>
                    <a:pt x="476687" y="8713"/>
                  </a:lnTo>
                  <a:lnTo>
                    <a:pt x="454073" y="8788"/>
                  </a:lnTo>
                  <a:lnTo>
                    <a:pt x="446718" y="9791"/>
                  </a:lnTo>
                  <a:lnTo>
                    <a:pt x="439827" y="11452"/>
                  </a:lnTo>
                  <a:lnTo>
                    <a:pt x="433249" y="13552"/>
                  </a:lnTo>
                  <a:lnTo>
                    <a:pt x="425883" y="14951"/>
                  </a:lnTo>
                  <a:lnTo>
                    <a:pt x="409754" y="16506"/>
                  </a:lnTo>
                  <a:lnTo>
                    <a:pt x="392654" y="17198"/>
                  </a:lnTo>
                  <a:lnTo>
                    <a:pt x="366277" y="17587"/>
                  </a:lnTo>
                  <a:lnTo>
                    <a:pt x="348503" y="18670"/>
                  </a:lnTo>
                  <a:lnTo>
                    <a:pt x="339592" y="20348"/>
                  </a:lnTo>
                  <a:lnTo>
                    <a:pt x="330672" y="22458"/>
                  </a:lnTo>
                  <a:lnTo>
                    <a:pt x="321746" y="23866"/>
                  </a:lnTo>
                  <a:lnTo>
                    <a:pt x="303884" y="25429"/>
                  </a:lnTo>
                  <a:lnTo>
                    <a:pt x="286014" y="26124"/>
                  </a:lnTo>
                  <a:lnTo>
                    <a:pt x="268140" y="27425"/>
                  </a:lnTo>
                  <a:lnTo>
                    <a:pt x="259202" y="29162"/>
                  </a:lnTo>
                  <a:lnTo>
                    <a:pt x="250265" y="31311"/>
                  </a:lnTo>
                  <a:lnTo>
                    <a:pt x="241327" y="32744"/>
                  </a:lnTo>
                  <a:lnTo>
                    <a:pt x="223452" y="34336"/>
                  </a:lnTo>
                  <a:lnTo>
                    <a:pt x="214514" y="35753"/>
                  </a:lnTo>
                  <a:lnTo>
                    <a:pt x="205575" y="37689"/>
                  </a:lnTo>
                  <a:lnTo>
                    <a:pt x="196638" y="39973"/>
                  </a:lnTo>
                  <a:lnTo>
                    <a:pt x="188692" y="41495"/>
                  </a:lnTo>
                  <a:lnTo>
                    <a:pt x="174568" y="43187"/>
                  </a:lnTo>
                  <a:lnTo>
                    <a:pt x="159022" y="43938"/>
                  </a:lnTo>
                  <a:lnTo>
                    <a:pt x="143174" y="45264"/>
                  </a:lnTo>
                  <a:lnTo>
                    <a:pt x="136168" y="47007"/>
                  </a:lnTo>
                  <a:lnTo>
                    <a:pt x="129510" y="49161"/>
                  </a:lnTo>
                  <a:lnTo>
                    <a:pt x="123086" y="50597"/>
                  </a:lnTo>
                  <a:lnTo>
                    <a:pt x="110650" y="52193"/>
                  </a:lnTo>
                  <a:lnTo>
                    <a:pt x="92484" y="53091"/>
                  </a:lnTo>
                  <a:lnTo>
                    <a:pt x="69543" y="53395"/>
                  </a:lnTo>
                  <a:lnTo>
                    <a:pt x="15019" y="53469"/>
                  </a:lnTo>
                  <a:lnTo>
                    <a:pt x="11999" y="54461"/>
                  </a:lnTo>
                  <a:lnTo>
                    <a:pt x="8993" y="56115"/>
                  </a:lnTo>
                  <a:lnTo>
                    <a:pt x="0" y="623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Annotation50"/>
            <p:cNvSpPr/>
            <p:nvPr/>
          </p:nvSpPr>
          <p:spPr>
            <a:xfrm>
              <a:off x="5975277" y="3437929"/>
              <a:ext cx="545223" cy="8931"/>
            </a:xfrm>
            <a:custGeom>
              <a:avLst/>
              <a:gdLst/>
              <a:ahLst/>
              <a:cxnLst/>
              <a:rect l="0" t="0" r="0" b="0"/>
              <a:pathLst>
                <a:path w="545223" h="8931">
                  <a:moveTo>
                    <a:pt x="545222" y="0"/>
                  </a:moveTo>
                  <a:lnTo>
                    <a:pt x="414094" y="0"/>
                  </a:lnTo>
                  <a:lnTo>
                    <a:pt x="408147" y="992"/>
                  </a:lnTo>
                  <a:lnTo>
                    <a:pt x="402198" y="2646"/>
                  </a:lnTo>
                  <a:lnTo>
                    <a:pt x="396244" y="4741"/>
                  </a:lnTo>
                  <a:lnTo>
                    <a:pt x="390289" y="6137"/>
                  </a:lnTo>
                  <a:lnTo>
                    <a:pt x="384332" y="7068"/>
                  </a:lnTo>
                  <a:lnTo>
                    <a:pt x="378375" y="7689"/>
                  </a:lnTo>
                  <a:lnTo>
                    <a:pt x="372418" y="7110"/>
                  </a:lnTo>
                  <a:lnTo>
                    <a:pt x="366459" y="5732"/>
                  </a:lnTo>
                  <a:lnTo>
                    <a:pt x="360502" y="3821"/>
                  </a:lnTo>
                  <a:lnTo>
                    <a:pt x="353550" y="2548"/>
                  </a:lnTo>
                  <a:lnTo>
                    <a:pt x="345936" y="1699"/>
                  </a:lnTo>
                  <a:lnTo>
                    <a:pt x="337881" y="1132"/>
                  </a:lnTo>
                  <a:lnTo>
                    <a:pt x="330525" y="755"/>
                  </a:lnTo>
                  <a:lnTo>
                    <a:pt x="317054" y="335"/>
                  </a:lnTo>
                  <a:lnTo>
                    <a:pt x="291229" y="66"/>
                  </a:lnTo>
                  <a:lnTo>
                    <a:pt x="61292" y="0"/>
                  </a:lnTo>
                  <a:lnTo>
                    <a:pt x="52779" y="992"/>
                  </a:lnTo>
                  <a:lnTo>
                    <a:pt x="44123" y="2646"/>
                  </a:lnTo>
                  <a:lnTo>
                    <a:pt x="23061" y="7689"/>
                  </a:lnTo>
                  <a:lnTo>
                    <a:pt x="19347" y="8102"/>
                  </a:lnTo>
                  <a:lnTo>
                    <a:pt x="14884" y="8378"/>
                  </a:lnTo>
                  <a:lnTo>
                    <a:pt x="0" y="89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Annotation51"/>
            <p:cNvSpPr/>
            <p:nvPr/>
          </p:nvSpPr>
          <p:spPr>
            <a:xfrm>
              <a:off x="1731068" y="5402839"/>
              <a:ext cx="579600" cy="61759"/>
            </a:xfrm>
            <a:custGeom>
              <a:avLst/>
              <a:gdLst/>
              <a:ahLst/>
              <a:cxnLst/>
              <a:rect l="0" t="0" r="0" b="0"/>
              <a:pathLst>
                <a:path w="579600" h="61759">
                  <a:moveTo>
                    <a:pt x="579599" y="17480"/>
                  </a:moveTo>
                  <a:lnTo>
                    <a:pt x="566284" y="30783"/>
                  </a:lnTo>
                  <a:lnTo>
                    <a:pt x="563771" y="32302"/>
                  </a:lnTo>
                  <a:lnTo>
                    <a:pt x="558330" y="33990"/>
                  </a:lnTo>
                  <a:lnTo>
                    <a:pt x="554428" y="34940"/>
                  </a:lnTo>
                  <a:lnTo>
                    <a:pt x="536562" y="35330"/>
                  </a:lnTo>
                  <a:lnTo>
                    <a:pt x="452729" y="35340"/>
                  </a:lnTo>
                  <a:lnTo>
                    <a:pt x="449336" y="34348"/>
                  </a:lnTo>
                  <a:lnTo>
                    <a:pt x="446080" y="32694"/>
                  </a:lnTo>
                  <a:lnTo>
                    <a:pt x="442917" y="30600"/>
                  </a:lnTo>
                  <a:lnTo>
                    <a:pt x="438822" y="29203"/>
                  </a:lnTo>
                  <a:lnTo>
                    <a:pt x="428975" y="27651"/>
                  </a:lnTo>
                  <a:lnTo>
                    <a:pt x="412264" y="26778"/>
                  </a:lnTo>
                  <a:lnTo>
                    <a:pt x="406469" y="25664"/>
                  </a:lnTo>
                  <a:lnTo>
                    <a:pt x="400620" y="23928"/>
                  </a:lnTo>
                  <a:lnTo>
                    <a:pt x="394734" y="21779"/>
                  </a:lnTo>
                  <a:lnTo>
                    <a:pt x="388823" y="20346"/>
                  </a:lnTo>
                  <a:lnTo>
                    <a:pt x="376960" y="18754"/>
                  </a:lnTo>
                  <a:lnTo>
                    <a:pt x="371016" y="17337"/>
                  </a:lnTo>
                  <a:lnTo>
                    <a:pt x="365066" y="15401"/>
                  </a:lnTo>
                  <a:lnTo>
                    <a:pt x="359114" y="13118"/>
                  </a:lnTo>
                  <a:lnTo>
                    <a:pt x="353160" y="11595"/>
                  </a:lnTo>
                  <a:lnTo>
                    <a:pt x="341247" y="9904"/>
                  </a:lnTo>
                  <a:lnTo>
                    <a:pt x="326683" y="9152"/>
                  </a:lnTo>
                  <a:lnTo>
                    <a:pt x="311273" y="7826"/>
                  </a:lnTo>
                  <a:lnTo>
                    <a:pt x="304382" y="6083"/>
                  </a:lnTo>
                  <a:lnTo>
                    <a:pt x="297802" y="3929"/>
                  </a:lnTo>
                  <a:lnTo>
                    <a:pt x="291430" y="2493"/>
                  </a:lnTo>
                  <a:lnTo>
                    <a:pt x="279052" y="898"/>
                  </a:lnTo>
                  <a:lnTo>
                    <a:pt x="266930" y="189"/>
                  </a:lnTo>
                  <a:lnTo>
                    <a:pt x="260917" y="0"/>
                  </a:lnTo>
                  <a:lnTo>
                    <a:pt x="253929" y="866"/>
                  </a:lnTo>
                  <a:lnTo>
                    <a:pt x="246291" y="2435"/>
                  </a:lnTo>
                  <a:lnTo>
                    <a:pt x="238219" y="4473"/>
                  </a:lnTo>
                  <a:lnTo>
                    <a:pt x="229859" y="5833"/>
                  </a:lnTo>
                  <a:lnTo>
                    <a:pt x="212625" y="7343"/>
                  </a:lnTo>
                  <a:lnTo>
                    <a:pt x="197682" y="8014"/>
                  </a:lnTo>
                  <a:lnTo>
                    <a:pt x="183427" y="9305"/>
                  </a:lnTo>
                  <a:lnTo>
                    <a:pt x="175455" y="11038"/>
                  </a:lnTo>
                  <a:lnTo>
                    <a:pt x="167161" y="13185"/>
                  </a:lnTo>
                  <a:lnTo>
                    <a:pt x="159645" y="14617"/>
                  </a:lnTo>
                  <a:lnTo>
                    <a:pt x="145997" y="16208"/>
                  </a:lnTo>
                  <a:lnTo>
                    <a:pt x="138584" y="17625"/>
                  </a:lnTo>
                  <a:lnTo>
                    <a:pt x="130662" y="19561"/>
                  </a:lnTo>
                  <a:lnTo>
                    <a:pt x="122402" y="21844"/>
                  </a:lnTo>
                  <a:lnTo>
                    <a:pt x="114909" y="23366"/>
                  </a:lnTo>
                  <a:lnTo>
                    <a:pt x="101287" y="25058"/>
                  </a:lnTo>
                  <a:lnTo>
                    <a:pt x="94873" y="26501"/>
                  </a:lnTo>
                  <a:lnTo>
                    <a:pt x="88611" y="28455"/>
                  </a:lnTo>
                  <a:lnTo>
                    <a:pt x="82451" y="30750"/>
                  </a:lnTo>
                  <a:lnTo>
                    <a:pt x="77350" y="32280"/>
                  </a:lnTo>
                  <a:lnTo>
                    <a:pt x="69035" y="33980"/>
                  </a:lnTo>
                  <a:lnTo>
                    <a:pt x="64434" y="35425"/>
                  </a:lnTo>
                  <a:lnTo>
                    <a:pt x="59381" y="37382"/>
                  </a:lnTo>
                  <a:lnTo>
                    <a:pt x="54026" y="39678"/>
                  </a:lnTo>
                  <a:lnTo>
                    <a:pt x="49462" y="41208"/>
                  </a:lnTo>
                  <a:lnTo>
                    <a:pt x="41743" y="42909"/>
                  </a:lnTo>
                  <a:lnTo>
                    <a:pt x="37302" y="44355"/>
                  </a:lnTo>
                  <a:lnTo>
                    <a:pt x="32354" y="46311"/>
                  </a:lnTo>
                  <a:lnTo>
                    <a:pt x="19632" y="51838"/>
                  </a:lnTo>
                  <a:lnTo>
                    <a:pt x="9080" y="53080"/>
                  </a:lnTo>
                  <a:lnTo>
                    <a:pt x="7581" y="54112"/>
                  </a:lnTo>
                  <a:lnTo>
                    <a:pt x="5589" y="55792"/>
                  </a:lnTo>
                  <a:lnTo>
                    <a:pt x="0" y="60877"/>
                  </a:lnTo>
                  <a:lnTo>
                    <a:pt x="535" y="61295"/>
                  </a:lnTo>
                  <a:lnTo>
                    <a:pt x="3777" y="61758"/>
                  </a:lnTo>
                  <a:lnTo>
                    <a:pt x="5039" y="60890"/>
                  </a:lnTo>
                  <a:lnTo>
                    <a:pt x="5880" y="59319"/>
                  </a:lnTo>
                  <a:lnTo>
                    <a:pt x="7230" y="54408"/>
                  </a:lnTo>
                  <a:lnTo>
                    <a:pt x="8334" y="54005"/>
                  </a:lnTo>
                  <a:lnTo>
                    <a:pt x="16501" y="532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Annotation52"/>
            <p:cNvSpPr/>
            <p:nvPr/>
          </p:nvSpPr>
          <p:spPr>
            <a:xfrm>
              <a:off x="1685002" y="5509617"/>
              <a:ext cx="572038" cy="70052"/>
            </a:xfrm>
            <a:custGeom>
              <a:avLst/>
              <a:gdLst/>
              <a:ahLst/>
              <a:cxnLst/>
              <a:rect l="0" t="0" r="0" b="0"/>
              <a:pathLst>
                <a:path w="572038" h="70052">
                  <a:moveTo>
                    <a:pt x="572037" y="26789"/>
                  </a:moveTo>
                  <a:lnTo>
                    <a:pt x="558722" y="26789"/>
                  </a:lnTo>
                  <a:lnTo>
                    <a:pt x="555215" y="25797"/>
                  </a:lnTo>
                  <a:lnTo>
                    <a:pt x="550891" y="24143"/>
                  </a:lnTo>
                  <a:lnTo>
                    <a:pt x="546022" y="22048"/>
                  </a:lnTo>
                  <a:lnTo>
                    <a:pt x="541783" y="20652"/>
                  </a:lnTo>
                  <a:lnTo>
                    <a:pt x="534425" y="19100"/>
                  </a:lnTo>
                  <a:lnTo>
                    <a:pt x="531072" y="17695"/>
                  </a:lnTo>
                  <a:lnTo>
                    <a:pt x="527844" y="15765"/>
                  </a:lnTo>
                  <a:lnTo>
                    <a:pt x="524699" y="13486"/>
                  </a:lnTo>
                  <a:lnTo>
                    <a:pt x="520616" y="11967"/>
                  </a:lnTo>
                  <a:lnTo>
                    <a:pt x="510782" y="10279"/>
                  </a:lnTo>
                  <a:lnTo>
                    <a:pt x="506372" y="8838"/>
                  </a:lnTo>
                  <a:lnTo>
                    <a:pt x="502439" y="6883"/>
                  </a:lnTo>
                  <a:lnTo>
                    <a:pt x="498824" y="4589"/>
                  </a:lnTo>
                  <a:lnTo>
                    <a:pt x="494428" y="3059"/>
                  </a:lnTo>
                  <a:lnTo>
                    <a:pt x="479744" y="906"/>
                  </a:lnTo>
                  <a:lnTo>
                    <a:pt x="462733" y="178"/>
                  </a:lnTo>
                  <a:lnTo>
                    <a:pt x="343868" y="0"/>
                  </a:lnTo>
                  <a:lnTo>
                    <a:pt x="337495" y="991"/>
                  </a:lnTo>
                  <a:lnTo>
                    <a:pt x="331261" y="2645"/>
                  </a:lnTo>
                  <a:lnTo>
                    <a:pt x="325118" y="4740"/>
                  </a:lnTo>
                  <a:lnTo>
                    <a:pt x="318043" y="6137"/>
                  </a:lnTo>
                  <a:lnTo>
                    <a:pt x="302238" y="7688"/>
                  </a:lnTo>
                  <a:lnTo>
                    <a:pt x="285282" y="8378"/>
                  </a:lnTo>
                  <a:lnTo>
                    <a:pt x="258986" y="8766"/>
                  </a:lnTo>
                  <a:lnTo>
                    <a:pt x="242224" y="9849"/>
                  </a:lnTo>
                  <a:lnTo>
                    <a:pt x="234974" y="11526"/>
                  </a:lnTo>
                  <a:lnTo>
                    <a:pt x="212631" y="18629"/>
                  </a:lnTo>
                  <a:lnTo>
                    <a:pt x="204321" y="21348"/>
                  </a:lnTo>
                  <a:lnTo>
                    <a:pt x="195801" y="23162"/>
                  </a:lnTo>
                  <a:lnTo>
                    <a:pt x="178390" y="25176"/>
                  </a:lnTo>
                  <a:lnTo>
                    <a:pt x="170569" y="26706"/>
                  </a:lnTo>
                  <a:lnTo>
                    <a:pt x="163368" y="28718"/>
                  </a:lnTo>
                  <a:lnTo>
                    <a:pt x="132796" y="39076"/>
                  </a:lnTo>
                  <a:lnTo>
                    <a:pt x="125276" y="40933"/>
                  </a:lnTo>
                  <a:lnTo>
                    <a:pt x="111624" y="42997"/>
                  </a:lnTo>
                  <a:lnTo>
                    <a:pt x="105203" y="44540"/>
                  </a:lnTo>
                  <a:lnTo>
                    <a:pt x="98936" y="46560"/>
                  </a:lnTo>
                  <a:lnTo>
                    <a:pt x="92771" y="48899"/>
                  </a:lnTo>
                  <a:lnTo>
                    <a:pt x="86676" y="51451"/>
                  </a:lnTo>
                  <a:lnTo>
                    <a:pt x="80625" y="54144"/>
                  </a:lnTo>
                  <a:lnTo>
                    <a:pt x="74606" y="56932"/>
                  </a:lnTo>
                  <a:lnTo>
                    <a:pt x="68607" y="58790"/>
                  </a:lnTo>
                  <a:lnTo>
                    <a:pt x="56644" y="60855"/>
                  </a:lnTo>
                  <a:lnTo>
                    <a:pt x="51666" y="62399"/>
                  </a:lnTo>
                  <a:lnTo>
                    <a:pt x="47355" y="64420"/>
                  </a:lnTo>
                  <a:lnTo>
                    <a:pt x="43488" y="66759"/>
                  </a:lnTo>
                  <a:lnTo>
                    <a:pt x="39916" y="68318"/>
                  </a:lnTo>
                  <a:lnTo>
                    <a:pt x="33299" y="70051"/>
                  </a:lnTo>
                  <a:lnTo>
                    <a:pt x="30144" y="69521"/>
                  </a:lnTo>
                  <a:lnTo>
                    <a:pt x="27048" y="68175"/>
                  </a:lnTo>
                  <a:lnTo>
                    <a:pt x="23991" y="66286"/>
                  </a:lnTo>
                  <a:lnTo>
                    <a:pt x="17945" y="64187"/>
                  </a:lnTo>
                  <a:lnTo>
                    <a:pt x="9465" y="62606"/>
                  </a:lnTo>
                  <a:lnTo>
                    <a:pt x="0" y="625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Annotation53"/>
            <p:cNvSpPr/>
            <p:nvPr/>
          </p:nvSpPr>
          <p:spPr>
            <a:xfrm>
              <a:off x="2596685" y="5384601"/>
              <a:ext cx="1358588" cy="80368"/>
            </a:xfrm>
            <a:custGeom>
              <a:avLst/>
              <a:gdLst/>
              <a:ahLst/>
              <a:cxnLst/>
              <a:rect l="0" t="0" r="0" b="0"/>
              <a:pathLst>
                <a:path w="1358588" h="80368">
                  <a:moveTo>
                    <a:pt x="1358587" y="26789"/>
                  </a:moveTo>
                  <a:lnTo>
                    <a:pt x="1353842" y="26789"/>
                  </a:lnTo>
                  <a:lnTo>
                    <a:pt x="1352444" y="25797"/>
                  </a:lnTo>
                  <a:lnTo>
                    <a:pt x="1351513" y="24144"/>
                  </a:lnTo>
                  <a:lnTo>
                    <a:pt x="1350892" y="22049"/>
                  </a:lnTo>
                  <a:lnTo>
                    <a:pt x="1349484" y="20652"/>
                  </a:lnTo>
                  <a:lnTo>
                    <a:pt x="1347554" y="19721"/>
                  </a:lnTo>
                  <a:lnTo>
                    <a:pt x="1345272" y="19100"/>
                  </a:lnTo>
                  <a:lnTo>
                    <a:pt x="1343752" y="17694"/>
                  </a:lnTo>
                  <a:lnTo>
                    <a:pt x="1342738" y="15765"/>
                  </a:lnTo>
                  <a:lnTo>
                    <a:pt x="1342063" y="13487"/>
                  </a:lnTo>
                  <a:lnTo>
                    <a:pt x="1340619" y="11968"/>
                  </a:lnTo>
                  <a:lnTo>
                    <a:pt x="1338663" y="10955"/>
                  </a:lnTo>
                  <a:lnTo>
                    <a:pt x="1336367" y="10279"/>
                  </a:lnTo>
                  <a:lnTo>
                    <a:pt x="1318409" y="8204"/>
                  </a:lnTo>
                  <a:lnTo>
                    <a:pt x="1312932" y="6462"/>
                  </a:lnTo>
                  <a:lnTo>
                    <a:pt x="1307295" y="4308"/>
                  </a:lnTo>
                  <a:lnTo>
                    <a:pt x="1298383" y="1915"/>
                  </a:lnTo>
                  <a:lnTo>
                    <a:pt x="1279826" y="378"/>
                  </a:lnTo>
                  <a:lnTo>
                    <a:pt x="1237562" y="33"/>
                  </a:lnTo>
                  <a:lnTo>
                    <a:pt x="1050467" y="0"/>
                  </a:lnTo>
                  <a:lnTo>
                    <a:pt x="1042937" y="992"/>
                  </a:lnTo>
                  <a:lnTo>
                    <a:pt x="1034938" y="2645"/>
                  </a:lnTo>
                  <a:lnTo>
                    <a:pt x="1026626" y="4740"/>
                  </a:lnTo>
                  <a:lnTo>
                    <a:pt x="1009446" y="7068"/>
                  </a:lnTo>
                  <a:lnTo>
                    <a:pt x="969395" y="8562"/>
                  </a:lnTo>
                  <a:lnTo>
                    <a:pt x="801334" y="8929"/>
                  </a:lnTo>
                  <a:lnTo>
                    <a:pt x="789455" y="9921"/>
                  </a:lnTo>
                  <a:lnTo>
                    <a:pt x="777562" y="11575"/>
                  </a:lnTo>
                  <a:lnTo>
                    <a:pt x="765662" y="13670"/>
                  </a:lnTo>
                  <a:lnTo>
                    <a:pt x="744494" y="15997"/>
                  </a:lnTo>
                  <a:lnTo>
                    <a:pt x="713178" y="17308"/>
                  </a:lnTo>
                  <a:lnTo>
                    <a:pt x="646026" y="17811"/>
                  </a:lnTo>
                  <a:lnTo>
                    <a:pt x="573425" y="17857"/>
                  </a:lnTo>
                  <a:lnTo>
                    <a:pt x="564024" y="16865"/>
                  </a:lnTo>
                  <a:lnTo>
                    <a:pt x="554778" y="15212"/>
                  </a:lnTo>
                  <a:lnTo>
                    <a:pt x="545634" y="13118"/>
                  </a:lnTo>
                  <a:lnTo>
                    <a:pt x="527530" y="10791"/>
                  </a:lnTo>
                  <a:lnTo>
                    <a:pt x="486886" y="9297"/>
                  </a:lnTo>
                  <a:lnTo>
                    <a:pt x="213281" y="8929"/>
                  </a:lnTo>
                  <a:lnTo>
                    <a:pt x="204754" y="9922"/>
                  </a:lnTo>
                  <a:lnTo>
                    <a:pt x="196090" y="11575"/>
                  </a:lnTo>
                  <a:lnTo>
                    <a:pt x="187335" y="13670"/>
                  </a:lnTo>
                  <a:lnTo>
                    <a:pt x="172310" y="15998"/>
                  </a:lnTo>
                  <a:lnTo>
                    <a:pt x="134215" y="17614"/>
                  </a:lnTo>
                  <a:lnTo>
                    <a:pt x="120563" y="17750"/>
                  </a:lnTo>
                  <a:lnTo>
                    <a:pt x="114141" y="18779"/>
                  </a:lnTo>
                  <a:lnTo>
                    <a:pt x="107874" y="20457"/>
                  </a:lnTo>
                  <a:lnTo>
                    <a:pt x="101710" y="22567"/>
                  </a:lnTo>
                  <a:lnTo>
                    <a:pt x="89564" y="24912"/>
                  </a:lnTo>
                  <a:lnTo>
                    <a:pt x="77545" y="26947"/>
                  </a:lnTo>
                  <a:lnTo>
                    <a:pt x="71559" y="28879"/>
                  </a:lnTo>
                  <a:lnTo>
                    <a:pt x="65583" y="31159"/>
                  </a:lnTo>
                  <a:lnTo>
                    <a:pt x="59612" y="33671"/>
                  </a:lnTo>
                  <a:lnTo>
                    <a:pt x="53645" y="36338"/>
                  </a:lnTo>
                  <a:lnTo>
                    <a:pt x="47681" y="39108"/>
                  </a:lnTo>
                  <a:lnTo>
                    <a:pt x="41718" y="40955"/>
                  </a:lnTo>
                  <a:lnTo>
                    <a:pt x="29797" y="43007"/>
                  </a:lnTo>
                  <a:lnTo>
                    <a:pt x="24831" y="44546"/>
                  </a:lnTo>
                  <a:lnTo>
                    <a:pt x="20526" y="46565"/>
                  </a:lnTo>
                  <a:lnTo>
                    <a:pt x="11227" y="52193"/>
                  </a:lnTo>
                  <a:lnTo>
                    <a:pt x="9471" y="53647"/>
                  </a:lnTo>
                  <a:lnTo>
                    <a:pt x="7307" y="55608"/>
                  </a:lnTo>
                  <a:lnTo>
                    <a:pt x="1444" y="61145"/>
                  </a:lnTo>
                  <a:lnTo>
                    <a:pt x="963" y="62591"/>
                  </a:lnTo>
                  <a:lnTo>
                    <a:pt x="642" y="64548"/>
                  </a:lnTo>
                  <a:lnTo>
                    <a:pt x="127" y="70076"/>
                  </a:lnTo>
                  <a:lnTo>
                    <a:pt x="85" y="71522"/>
                  </a:lnTo>
                  <a:lnTo>
                    <a:pt x="0" y="803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Annotation54"/>
            <p:cNvSpPr/>
            <p:nvPr/>
          </p:nvSpPr>
          <p:spPr>
            <a:xfrm>
              <a:off x="2543057" y="5464969"/>
              <a:ext cx="1313888" cy="107157"/>
            </a:xfrm>
            <a:custGeom>
              <a:avLst/>
              <a:gdLst/>
              <a:ahLst/>
              <a:cxnLst/>
              <a:rect l="0" t="0" r="0" b="0"/>
              <a:pathLst>
                <a:path w="1313888" h="107157">
                  <a:moveTo>
                    <a:pt x="1304959" y="71437"/>
                  </a:moveTo>
                  <a:lnTo>
                    <a:pt x="1313788" y="80257"/>
                  </a:lnTo>
                  <a:lnTo>
                    <a:pt x="1313848" y="77672"/>
                  </a:lnTo>
                  <a:lnTo>
                    <a:pt x="1313887" y="72668"/>
                  </a:lnTo>
                  <a:lnTo>
                    <a:pt x="1312897" y="72258"/>
                  </a:lnTo>
                  <a:lnTo>
                    <a:pt x="1301455" y="71545"/>
                  </a:lnTo>
                  <a:lnTo>
                    <a:pt x="1298651" y="70517"/>
                  </a:lnTo>
                  <a:lnTo>
                    <a:pt x="1295788" y="68839"/>
                  </a:lnTo>
                  <a:lnTo>
                    <a:pt x="1292886" y="66728"/>
                  </a:lnTo>
                  <a:lnTo>
                    <a:pt x="1287014" y="64383"/>
                  </a:lnTo>
                  <a:lnTo>
                    <a:pt x="1284057" y="63758"/>
                  </a:lnTo>
                  <a:lnTo>
                    <a:pt x="1278124" y="60416"/>
                  </a:lnTo>
                  <a:lnTo>
                    <a:pt x="1275152" y="58137"/>
                  </a:lnTo>
                  <a:lnTo>
                    <a:pt x="1269200" y="55604"/>
                  </a:lnTo>
                  <a:lnTo>
                    <a:pt x="1262252" y="54478"/>
                  </a:lnTo>
                  <a:lnTo>
                    <a:pt x="1230126" y="52664"/>
                  </a:lnTo>
                  <a:lnTo>
                    <a:pt x="1224283" y="50984"/>
                  </a:lnTo>
                  <a:lnTo>
                    <a:pt x="1218402" y="48872"/>
                  </a:lnTo>
                  <a:lnTo>
                    <a:pt x="1200635" y="45899"/>
                  </a:lnTo>
                  <a:lnTo>
                    <a:pt x="1164925" y="44757"/>
                  </a:lnTo>
                  <a:lnTo>
                    <a:pt x="1097985" y="44650"/>
                  </a:lnTo>
                  <a:lnTo>
                    <a:pt x="1080886" y="42003"/>
                  </a:lnTo>
                  <a:lnTo>
                    <a:pt x="1072155" y="39908"/>
                  </a:lnTo>
                  <a:lnTo>
                    <a:pt x="1050377" y="36959"/>
                  </a:lnTo>
                  <a:lnTo>
                    <a:pt x="1018088" y="34971"/>
                  </a:lnTo>
                  <a:lnTo>
                    <a:pt x="1009433" y="33235"/>
                  </a:lnTo>
                  <a:lnTo>
                    <a:pt x="1000685" y="31086"/>
                  </a:lnTo>
                  <a:lnTo>
                    <a:pt x="974138" y="28062"/>
                  </a:lnTo>
                  <a:lnTo>
                    <a:pt x="938476" y="27039"/>
                  </a:lnTo>
                  <a:lnTo>
                    <a:pt x="911677" y="25871"/>
                  </a:lnTo>
                  <a:lnTo>
                    <a:pt x="902741" y="24192"/>
                  </a:lnTo>
                  <a:lnTo>
                    <a:pt x="893804" y="22081"/>
                  </a:lnTo>
                  <a:lnTo>
                    <a:pt x="866992" y="19109"/>
                  </a:lnTo>
                  <a:lnTo>
                    <a:pt x="830247" y="17113"/>
                  </a:lnTo>
                  <a:lnTo>
                    <a:pt x="819655" y="15378"/>
                  </a:lnTo>
                  <a:lnTo>
                    <a:pt x="808619" y="13228"/>
                  </a:lnTo>
                  <a:lnTo>
                    <a:pt x="778855" y="10203"/>
                  </a:lnTo>
                  <a:lnTo>
                    <a:pt x="746421" y="9306"/>
                  </a:lnTo>
                  <a:lnTo>
                    <a:pt x="726011" y="6450"/>
                  </a:lnTo>
                  <a:lnTo>
                    <a:pt x="716397" y="4300"/>
                  </a:lnTo>
                  <a:lnTo>
                    <a:pt x="688632" y="1273"/>
                  </a:lnTo>
                  <a:lnTo>
                    <a:pt x="652558" y="251"/>
                  </a:lnTo>
                  <a:lnTo>
                    <a:pt x="518777" y="0"/>
                  </a:lnTo>
                  <a:lnTo>
                    <a:pt x="500696" y="2645"/>
                  </a:lnTo>
                  <a:lnTo>
                    <a:pt x="491703" y="4740"/>
                  </a:lnTo>
                  <a:lnTo>
                    <a:pt x="460067" y="7688"/>
                  </a:lnTo>
                  <a:lnTo>
                    <a:pt x="420924" y="8684"/>
                  </a:lnTo>
                  <a:lnTo>
                    <a:pt x="343872" y="8919"/>
                  </a:lnTo>
                  <a:lnTo>
                    <a:pt x="323649" y="11570"/>
                  </a:lnTo>
                  <a:lnTo>
                    <a:pt x="314084" y="13666"/>
                  </a:lnTo>
                  <a:lnTo>
                    <a:pt x="304729" y="16056"/>
                  </a:lnTo>
                  <a:lnTo>
                    <a:pt x="295513" y="18641"/>
                  </a:lnTo>
                  <a:lnTo>
                    <a:pt x="286390" y="21356"/>
                  </a:lnTo>
                  <a:lnTo>
                    <a:pt x="268307" y="24375"/>
                  </a:lnTo>
                  <a:lnTo>
                    <a:pt x="249346" y="26708"/>
                  </a:lnTo>
                  <a:lnTo>
                    <a:pt x="238729" y="28719"/>
                  </a:lnTo>
                  <a:lnTo>
                    <a:pt x="227678" y="31052"/>
                  </a:lnTo>
                  <a:lnTo>
                    <a:pt x="217331" y="33599"/>
                  </a:lnTo>
                  <a:lnTo>
                    <a:pt x="207454" y="36290"/>
                  </a:lnTo>
                  <a:lnTo>
                    <a:pt x="188534" y="41925"/>
                  </a:lnTo>
                  <a:lnTo>
                    <a:pt x="143119" y="56587"/>
                  </a:lnTo>
                  <a:lnTo>
                    <a:pt x="23173" y="96462"/>
                  </a:lnTo>
                  <a:lnTo>
                    <a:pt x="19421" y="98042"/>
                  </a:lnTo>
                  <a:lnTo>
                    <a:pt x="14934" y="100087"/>
                  </a:lnTo>
                  <a:lnTo>
                    <a:pt x="0" y="1071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3- Multiplied Reward 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42910" y="1785926"/>
            <a:ext cx="7500990" cy="427809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endParaRPr lang="ar-SA" sz="3600" dirty="0" smtClean="0">
              <a:solidFill>
                <a:srgbClr val="800000"/>
              </a:solidFill>
            </a:endParaRPr>
          </a:p>
          <a:p>
            <a:pPr algn="r"/>
            <a:r>
              <a:rPr lang="ar-SA" sz="4400" dirty="0" smtClean="0">
                <a:solidFill>
                  <a:srgbClr val="800000"/>
                </a:solidFill>
              </a:rPr>
              <a:t>( من دعا إلى هدى كان له من الأجر مثل أجور من تبعه)</a:t>
            </a:r>
            <a:endParaRPr lang="en-US" sz="4400" dirty="0" smtClean="0">
              <a:solidFill>
                <a:srgbClr val="800000"/>
              </a:solidFill>
            </a:endParaRPr>
          </a:p>
          <a:p>
            <a:r>
              <a:rPr lang="en-US" sz="3600" b="1" dirty="0" smtClean="0"/>
              <a:t>Whoever calls to guidance, he</a:t>
            </a:r>
            <a:r>
              <a:rPr lang="en-US" sz="3600" dirty="0" smtClean="0"/>
              <a:t> will have the same reward as those who follow him. </a:t>
            </a:r>
            <a:r>
              <a:rPr lang="en-US" sz="3200" i="1" dirty="0" smtClean="0">
                <a:solidFill>
                  <a:srgbClr val="000066"/>
                </a:solidFill>
              </a:rPr>
              <a:t>Muslim</a:t>
            </a:r>
            <a:r>
              <a:rPr lang="en-US" sz="3600" dirty="0" smtClean="0"/>
              <a:t> </a:t>
            </a:r>
            <a:r>
              <a:rPr lang="en-US" sz="2800" dirty="0">
                <a:solidFill>
                  <a:srgbClr val="000066"/>
                </a:solidFill>
              </a:rPr>
              <a:t>(# 1893)</a:t>
            </a:r>
          </a:p>
          <a:p>
            <a:endParaRPr lang="en-US" sz="4000" dirty="0"/>
          </a:p>
        </p:txBody>
      </p:sp>
      <p:grpSp>
        <p:nvGrpSpPr>
          <p:cNvPr id="6" name="مجموعة 5"/>
          <p:cNvGrpSpPr/>
          <p:nvPr/>
        </p:nvGrpSpPr>
        <p:grpSpPr>
          <a:xfrm>
            <a:off x="2766878" y="2178886"/>
            <a:ext cx="4298845" cy="2205591"/>
            <a:chOff x="2766878" y="2178886"/>
            <a:chExt cx="4298845" cy="2205591"/>
          </a:xfrm>
        </p:grpSpPr>
        <p:sp>
          <p:nvSpPr>
            <p:cNvPr id="4" name="SMARTInkAnnotation41"/>
            <p:cNvSpPr/>
            <p:nvPr/>
          </p:nvSpPr>
          <p:spPr>
            <a:xfrm>
              <a:off x="6323894" y="2178886"/>
              <a:ext cx="741829" cy="955434"/>
            </a:xfrm>
            <a:custGeom>
              <a:avLst/>
              <a:gdLst/>
              <a:ahLst/>
              <a:cxnLst/>
              <a:rect l="0" t="0" r="0" b="0"/>
              <a:pathLst>
                <a:path w="741829" h="955434">
                  <a:moveTo>
                    <a:pt x="580942" y="187481"/>
                  </a:moveTo>
                  <a:lnTo>
                    <a:pt x="580942" y="179792"/>
                  </a:lnTo>
                  <a:lnTo>
                    <a:pt x="574799" y="171667"/>
                  </a:lnTo>
                  <a:lnTo>
                    <a:pt x="571840" y="163392"/>
                  </a:lnTo>
                  <a:lnTo>
                    <a:pt x="559673" y="144008"/>
                  </a:lnTo>
                  <a:lnTo>
                    <a:pt x="556592" y="135748"/>
                  </a:lnTo>
                  <a:lnTo>
                    <a:pt x="555771" y="132157"/>
                  </a:lnTo>
                  <a:lnTo>
                    <a:pt x="553238" y="128770"/>
                  </a:lnTo>
                  <a:lnTo>
                    <a:pt x="541175" y="118271"/>
                  </a:lnTo>
                  <a:lnTo>
                    <a:pt x="518489" y="89820"/>
                  </a:lnTo>
                  <a:lnTo>
                    <a:pt x="497527" y="68451"/>
                  </a:lnTo>
                  <a:lnTo>
                    <a:pt x="470706" y="41630"/>
                  </a:lnTo>
                  <a:lnTo>
                    <a:pt x="451653" y="29723"/>
                  </a:lnTo>
                  <a:lnTo>
                    <a:pt x="435598" y="21785"/>
                  </a:lnTo>
                  <a:lnTo>
                    <a:pt x="412811" y="13599"/>
                  </a:lnTo>
                  <a:lnTo>
                    <a:pt x="396151" y="3681"/>
                  </a:lnTo>
                  <a:lnTo>
                    <a:pt x="380421" y="1060"/>
                  </a:lnTo>
                  <a:lnTo>
                    <a:pt x="357312" y="175"/>
                  </a:lnTo>
                  <a:lnTo>
                    <a:pt x="333621" y="0"/>
                  </a:lnTo>
                  <a:lnTo>
                    <a:pt x="321723" y="2622"/>
                  </a:lnTo>
                  <a:lnTo>
                    <a:pt x="309814" y="6103"/>
                  </a:lnTo>
                  <a:lnTo>
                    <a:pt x="291943" y="9054"/>
                  </a:lnTo>
                  <a:lnTo>
                    <a:pt x="274068" y="15772"/>
                  </a:lnTo>
                  <a:lnTo>
                    <a:pt x="257185" y="24046"/>
                  </a:lnTo>
                  <a:lnTo>
                    <a:pt x="234095" y="38689"/>
                  </a:lnTo>
                  <a:lnTo>
                    <a:pt x="211256" y="50566"/>
                  </a:lnTo>
                  <a:lnTo>
                    <a:pt x="193553" y="60483"/>
                  </a:lnTo>
                  <a:lnTo>
                    <a:pt x="175728" y="74556"/>
                  </a:lnTo>
                  <a:lnTo>
                    <a:pt x="158860" y="86442"/>
                  </a:lnTo>
                  <a:lnTo>
                    <a:pt x="146138" y="101099"/>
                  </a:lnTo>
                  <a:lnTo>
                    <a:pt x="131224" y="113158"/>
                  </a:lnTo>
                  <a:lnTo>
                    <a:pt x="119080" y="127866"/>
                  </a:lnTo>
                  <a:lnTo>
                    <a:pt x="104337" y="139941"/>
                  </a:lnTo>
                  <a:lnTo>
                    <a:pt x="82029" y="167048"/>
                  </a:lnTo>
                  <a:lnTo>
                    <a:pt x="63139" y="193818"/>
                  </a:lnTo>
                  <a:lnTo>
                    <a:pt x="59959" y="197658"/>
                  </a:lnTo>
                  <a:lnTo>
                    <a:pt x="47717" y="224217"/>
                  </a:lnTo>
                  <a:lnTo>
                    <a:pt x="39716" y="243455"/>
                  </a:lnTo>
                  <a:lnTo>
                    <a:pt x="33862" y="267733"/>
                  </a:lnTo>
                  <a:lnTo>
                    <a:pt x="29928" y="279703"/>
                  </a:lnTo>
                  <a:lnTo>
                    <a:pt x="24754" y="306202"/>
                  </a:lnTo>
                  <a:lnTo>
                    <a:pt x="19892" y="328491"/>
                  </a:lnTo>
                  <a:lnTo>
                    <a:pt x="17761" y="341433"/>
                  </a:lnTo>
                  <a:lnTo>
                    <a:pt x="11971" y="360868"/>
                  </a:lnTo>
                  <a:lnTo>
                    <a:pt x="9814" y="384045"/>
                  </a:lnTo>
                  <a:lnTo>
                    <a:pt x="9085" y="410157"/>
                  </a:lnTo>
                  <a:lnTo>
                    <a:pt x="7992" y="423369"/>
                  </a:lnTo>
                  <a:lnTo>
                    <a:pt x="2786" y="446551"/>
                  </a:lnTo>
                  <a:lnTo>
                    <a:pt x="524" y="475310"/>
                  </a:lnTo>
                  <a:lnTo>
                    <a:pt x="132" y="500636"/>
                  </a:lnTo>
                  <a:lnTo>
                    <a:pt x="0" y="531120"/>
                  </a:lnTo>
                  <a:lnTo>
                    <a:pt x="4722" y="554875"/>
                  </a:lnTo>
                  <a:lnTo>
                    <a:pt x="8079" y="583432"/>
                  </a:lnTo>
                  <a:lnTo>
                    <a:pt x="8660" y="608078"/>
                  </a:lnTo>
                  <a:lnTo>
                    <a:pt x="8873" y="647203"/>
                  </a:lnTo>
                  <a:lnTo>
                    <a:pt x="13641" y="670960"/>
                  </a:lnTo>
                  <a:lnTo>
                    <a:pt x="18006" y="698525"/>
                  </a:lnTo>
                  <a:lnTo>
                    <a:pt x="24754" y="723080"/>
                  </a:lnTo>
                  <a:lnTo>
                    <a:pt x="28830" y="743713"/>
                  </a:lnTo>
                  <a:lnTo>
                    <a:pt x="33678" y="766032"/>
                  </a:lnTo>
                  <a:lnTo>
                    <a:pt x="35805" y="778982"/>
                  </a:lnTo>
                  <a:lnTo>
                    <a:pt x="45263" y="803464"/>
                  </a:lnTo>
                  <a:lnTo>
                    <a:pt x="50886" y="814470"/>
                  </a:lnTo>
                  <a:lnTo>
                    <a:pt x="68516" y="842153"/>
                  </a:lnTo>
                  <a:lnTo>
                    <a:pt x="88138" y="864510"/>
                  </a:lnTo>
                  <a:lnTo>
                    <a:pt x="109836" y="886568"/>
                  </a:lnTo>
                  <a:lnTo>
                    <a:pt x="132127" y="901802"/>
                  </a:lnTo>
                  <a:lnTo>
                    <a:pt x="154395" y="919710"/>
                  </a:lnTo>
                  <a:lnTo>
                    <a:pt x="159527" y="922688"/>
                  </a:lnTo>
                  <a:lnTo>
                    <a:pt x="170527" y="925997"/>
                  </a:lnTo>
                  <a:lnTo>
                    <a:pt x="176240" y="926880"/>
                  </a:lnTo>
                  <a:lnTo>
                    <a:pt x="185237" y="930506"/>
                  </a:lnTo>
                  <a:lnTo>
                    <a:pt x="189026" y="932862"/>
                  </a:lnTo>
                  <a:lnTo>
                    <a:pt x="198533" y="935480"/>
                  </a:lnTo>
                  <a:lnTo>
                    <a:pt x="220822" y="937161"/>
                  </a:lnTo>
                  <a:lnTo>
                    <a:pt x="232526" y="940037"/>
                  </a:lnTo>
                  <a:lnTo>
                    <a:pt x="244350" y="943629"/>
                  </a:lnTo>
                  <a:lnTo>
                    <a:pt x="262173" y="946644"/>
                  </a:lnTo>
                  <a:lnTo>
                    <a:pt x="283343" y="953404"/>
                  </a:lnTo>
                  <a:lnTo>
                    <a:pt x="302127" y="955033"/>
                  </a:lnTo>
                  <a:lnTo>
                    <a:pt x="324963" y="955354"/>
                  </a:lnTo>
                  <a:lnTo>
                    <a:pt x="390266" y="955433"/>
                  </a:lnTo>
                  <a:lnTo>
                    <a:pt x="395231" y="954441"/>
                  </a:lnTo>
                  <a:lnTo>
                    <a:pt x="407956" y="949297"/>
                  </a:lnTo>
                  <a:lnTo>
                    <a:pt x="429548" y="944410"/>
                  </a:lnTo>
                  <a:lnTo>
                    <a:pt x="441158" y="940612"/>
                  </a:lnTo>
                  <a:lnTo>
                    <a:pt x="458861" y="937482"/>
                  </a:lnTo>
                  <a:lnTo>
                    <a:pt x="476687" y="931704"/>
                  </a:lnTo>
                  <a:lnTo>
                    <a:pt x="493554" y="928559"/>
                  </a:lnTo>
                  <a:lnTo>
                    <a:pt x="516640" y="916335"/>
                  </a:lnTo>
                  <a:lnTo>
                    <a:pt x="538280" y="901802"/>
                  </a:lnTo>
                  <a:lnTo>
                    <a:pt x="560488" y="889939"/>
                  </a:lnTo>
                  <a:lnTo>
                    <a:pt x="582859" y="875065"/>
                  </a:lnTo>
                  <a:lnTo>
                    <a:pt x="588179" y="872089"/>
                  </a:lnTo>
                  <a:lnTo>
                    <a:pt x="596738" y="863491"/>
                  </a:lnTo>
                  <a:lnTo>
                    <a:pt x="600411" y="858420"/>
                  </a:lnTo>
                  <a:lnTo>
                    <a:pt x="609788" y="850139"/>
                  </a:lnTo>
                  <a:lnTo>
                    <a:pt x="627248" y="836739"/>
                  </a:lnTo>
                  <a:lnTo>
                    <a:pt x="641253" y="818401"/>
                  </a:lnTo>
                  <a:lnTo>
                    <a:pt x="655531" y="806462"/>
                  </a:lnTo>
                  <a:lnTo>
                    <a:pt x="676029" y="779726"/>
                  </a:lnTo>
                  <a:lnTo>
                    <a:pt x="697122" y="748009"/>
                  </a:lnTo>
                  <a:lnTo>
                    <a:pt x="709052" y="725835"/>
                  </a:lnTo>
                  <a:lnTo>
                    <a:pt x="712364" y="714153"/>
                  </a:lnTo>
                  <a:lnTo>
                    <a:pt x="713247" y="708259"/>
                  </a:lnTo>
                  <a:lnTo>
                    <a:pt x="716877" y="699065"/>
                  </a:lnTo>
                  <a:lnTo>
                    <a:pt x="727299" y="680338"/>
                  </a:lnTo>
                  <a:lnTo>
                    <a:pt x="730404" y="669127"/>
                  </a:lnTo>
                  <a:lnTo>
                    <a:pt x="732779" y="657530"/>
                  </a:lnTo>
                  <a:lnTo>
                    <a:pt x="738705" y="639845"/>
                  </a:lnTo>
                  <a:lnTo>
                    <a:pt x="741417" y="610143"/>
                  </a:lnTo>
                  <a:lnTo>
                    <a:pt x="741791" y="582121"/>
                  </a:lnTo>
                  <a:lnTo>
                    <a:pt x="741828" y="494064"/>
                  </a:lnTo>
                  <a:lnTo>
                    <a:pt x="739180" y="482159"/>
                  </a:lnTo>
                  <a:lnTo>
                    <a:pt x="735685" y="470253"/>
                  </a:lnTo>
                  <a:lnTo>
                    <a:pt x="732725" y="452395"/>
                  </a:lnTo>
                  <a:lnTo>
                    <a:pt x="725979" y="428582"/>
                  </a:lnTo>
                  <a:lnTo>
                    <a:pt x="723859" y="416676"/>
                  </a:lnTo>
                  <a:lnTo>
                    <a:pt x="718076" y="398816"/>
                  </a:lnTo>
                  <a:lnTo>
                    <a:pt x="714928" y="380957"/>
                  </a:lnTo>
                  <a:lnTo>
                    <a:pt x="702693" y="351192"/>
                  </a:lnTo>
                  <a:lnTo>
                    <a:pt x="688146" y="321426"/>
                  </a:lnTo>
                  <a:lnTo>
                    <a:pt x="640530" y="226176"/>
                  </a:lnTo>
                  <a:lnTo>
                    <a:pt x="636557" y="221215"/>
                  </a:lnTo>
                  <a:lnTo>
                    <a:pt x="602194" y="190641"/>
                  </a:lnTo>
                  <a:lnTo>
                    <a:pt x="580942" y="17855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MARTInkAnnotation42"/>
            <p:cNvSpPr/>
            <p:nvPr/>
          </p:nvSpPr>
          <p:spPr>
            <a:xfrm>
              <a:off x="2766878" y="3571910"/>
              <a:ext cx="1027509" cy="812567"/>
            </a:xfrm>
            <a:custGeom>
              <a:avLst/>
              <a:gdLst/>
              <a:ahLst/>
              <a:cxnLst/>
              <a:rect l="0" t="0" r="0" b="0"/>
              <a:pathLst>
                <a:path w="1027509" h="812567">
                  <a:moveTo>
                    <a:pt x="106888" y="625043"/>
                  </a:moveTo>
                  <a:lnTo>
                    <a:pt x="106888" y="633605"/>
                  </a:lnTo>
                  <a:lnTo>
                    <a:pt x="114583" y="633940"/>
                  </a:lnTo>
                  <a:lnTo>
                    <a:pt x="114998" y="634943"/>
                  </a:lnTo>
                  <a:lnTo>
                    <a:pt x="115717" y="641658"/>
                  </a:lnTo>
                  <a:lnTo>
                    <a:pt x="121947" y="649786"/>
                  </a:lnTo>
                  <a:lnTo>
                    <a:pt x="123512" y="655221"/>
                  </a:lnTo>
                  <a:lnTo>
                    <a:pt x="124923" y="657068"/>
                  </a:lnTo>
                  <a:lnTo>
                    <a:pt x="126856" y="658299"/>
                  </a:lnTo>
                  <a:lnTo>
                    <a:pt x="132350" y="660275"/>
                  </a:lnTo>
                  <a:lnTo>
                    <a:pt x="158445" y="685483"/>
                  </a:lnTo>
                  <a:lnTo>
                    <a:pt x="181407" y="708422"/>
                  </a:lnTo>
                  <a:lnTo>
                    <a:pt x="184375" y="710394"/>
                  </a:lnTo>
                  <a:lnTo>
                    <a:pt x="193296" y="714163"/>
                  </a:lnTo>
                  <a:lnTo>
                    <a:pt x="202229" y="720130"/>
                  </a:lnTo>
                  <a:lnTo>
                    <a:pt x="230157" y="730153"/>
                  </a:lnTo>
                  <a:lnTo>
                    <a:pt x="233758" y="730835"/>
                  </a:lnTo>
                  <a:lnTo>
                    <a:pt x="240407" y="734238"/>
                  </a:lnTo>
                  <a:lnTo>
                    <a:pt x="243570" y="736535"/>
                  </a:lnTo>
                  <a:lnTo>
                    <a:pt x="249733" y="739087"/>
                  </a:lnTo>
                  <a:lnTo>
                    <a:pt x="252767" y="739767"/>
                  </a:lnTo>
                  <a:lnTo>
                    <a:pt x="258787" y="743170"/>
                  </a:lnTo>
                  <a:lnTo>
                    <a:pt x="270743" y="753438"/>
                  </a:lnTo>
                  <a:lnTo>
                    <a:pt x="274719" y="755288"/>
                  </a:lnTo>
                  <a:lnTo>
                    <a:pt x="288811" y="758884"/>
                  </a:lnTo>
                  <a:lnTo>
                    <a:pt x="299717" y="764800"/>
                  </a:lnTo>
                  <a:lnTo>
                    <a:pt x="309239" y="767986"/>
                  </a:lnTo>
                  <a:lnTo>
                    <a:pt x="329094" y="780224"/>
                  </a:lnTo>
                  <a:lnTo>
                    <a:pt x="340048" y="783309"/>
                  </a:lnTo>
                  <a:lnTo>
                    <a:pt x="345750" y="784132"/>
                  </a:lnTo>
                  <a:lnTo>
                    <a:pt x="354734" y="787692"/>
                  </a:lnTo>
                  <a:lnTo>
                    <a:pt x="358520" y="790030"/>
                  </a:lnTo>
                  <a:lnTo>
                    <a:pt x="368023" y="792628"/>
                  </a:lnTo>
                  <a:lnTo>
                    <a:pt x="394939" y="794524"/>
                  </a:lnTo>
                  <a:lnTo>
                    <a:pt x="427041" y="794696"/>
                  </a:lnTo>
                  <a:lnTo>
                    <a:pt x="438202" y="797348"/>
                  </a:lnTo>
                  <a:lnTo>
                    <a:pt x="453004" y="801773"/>
                  </a:lnTo>
                  <a:lnTo>
                    <a:pt x="482855" y="806118"/>
                  </a:lnTo>
                  <a:lnTo>
                    <a:pt x="494457" y="809701"/>
                  </a:lnTo>
                  <a:lnTo>
                    <a:pt x="523836" y="812315"/>
                  </a:lnTo>
                  <a:lnTo>
                    <a:pt x="551183" y="812533"/>
                  </a:lnTo>
                  <a:lnTo>
                    <a:pt x="644137" y="812566"/>
                  </a:lnTo>
                  <a:lnTo>
                    <a:pt x="653863" y="809921"/>
                  </a:lnTo>
                  <a:lnTo>
                    <a:pt x="664807" y="806430"/>
                  </a:lnTo>
                  <a:lnTo>
                    <a:pt x="693924" y="804005"/>
                  </a:lnTo>
                  <a:lnTo>
                    <a:pt x="705784" y="801154"/>
                  </a:lnTo>
                  <a:lnTo>
                    <a:pt x="717676" y="797572"/>
                  </a:lnTo>
                  <a:lnTo>
                    <a:pt x="746275" y="793966"/>
                  </a:lnTo>
                  <a:lnTo>
                    <a:pt x="771365" y="780490"/>
                  </a:lnTo>
                  <a:lnTo>
                    <a:pt x="802024" y="769992"/>
                  </a:lnTo>
                  <a:lnTo>
                    <a:pt x="810105" y="767847"/>
                  </a:lnTo>
                  <a:lnTo>
                    <a:pt x="824829" y="761061"/>
                  </a:lnTo>
                  <a:lnTo>
                    <a:pt x="847130" y="746963"/>
                  </a:lnTo>
                  <a:lnTo>
                    <a:pt x="855643" y="743721"/>
                  </a:lnTo>
                  <a:lnTo>
                    <a:pt x="863730" y="741289"/>
                  </a:lnTo>
                  <a:lnTo>
                    <a:pt x="878456" y="734341"/>
                  </a:lnTo>
                  <a:lnTo>
                    <a:pt x="892833" y="723104"/>
                  </a:lnTo>
                  <a:lnTo>
                    <a:pt x="909248" y="708365"/>
                  </a:lnTo>
                  <a:lnTo>
                    <a:pt x="930917" y="693501"/>
                  </a:lnTo>
                  <a:lnTo>
                    <a:pt x="955956" y="669691"/>
                  </a:lnTo>
                  <a:lnTo>
                    <a:pt x="961942" y="662746"/>
                  </a:lnTo>
                  <a:lnTo>
                    <a:pt x="976857" y="641166"/>
                  </a:lnTo>
                  <a:lnTo>
                    <a:pt x="994736" y="622175"/>
                  </a:lnTo>
                  <a:lnTo>
                    <a:pt x="996722" y="618170"/>
                  </a:lnTo>
                  <a:lnTo>
                    <a:pt x="1000511" y="604045"/>
                  </a:lnTo>
                  <a:lnTo>
                    <a:pt x="1004916" y="596528"/>
                  </a:lnTo>
                  <a:lnTo>
                    <a:pt x="1012980" y="586718"/>
                  </a:lnTo>
                  <a:lnTo>
                    <a:pt x="1014844" y="582626"/>
                  </a:lnTo>
                  <a:lnTo>
                    <a:pt x="1018460" y="568377"/>
                  </a:lnTo>
                  <a:lnTo>
                    <a:pt x="1024387" y="556439"/>
                  </a:lnTo>
                  <a:lnTo>
                    <a:pt x="1026892" y="537775"/>
                  </a:lnTo>
                  <a:lnTo>
                    <a:pt x="1027428" y="514001"/>
                  </a:lnTo>
                  <a:lnTo>
                    <a:pt x="1027508" y="457976"/>
                  </a:lnTo>
                  <a:lnTo>
                    <a:pt x="1026516" y="453142"/>
                  </a:lnTo>
                  <a:lnTo>
                    <a:pt x="1021367" y="440605"/>
                  </a:lnTo>
                  <a:lnTo>
                    <a:pt x="1018939" y="418070"/>
                  </a:lnTo>
                  <a:lnTo>
                    <a:pt x="1013935" y="403424"/>
                  </a:lnTo>
                  <a:lnTo>
                    <a:pt x="1004340" y="380697"/>
                  </a:lnTo>
                  <a:lnTo>
                    <a:pt x="1001415" y="357099"/>
                  </a:lnTo>
                  <a:lnTo>
                    <a:pt x="1001175" y="351164"/>
                  </a:lnTo>
                  <a:lnTo>
                    <a:pt x="1000022" y="346214"/>
                  </a:lnTo>
                  <a:lnTo>
                    <a:pt x="988297" y="323166"/>
                  </a:lnTo>
                  <a:lnTo>
                    <a:pt x="979697" y="301441"/>
                  </a:lnTo>
                  <a:lnTo>
                    <a:pt x="974037" y="280700"/>
                  </a:lnTo>
                  <a:lnTo>
                    <a:pt x="964385" y="258523"/>
                  </a:lnTo>
                  <a:lnTo>
                    <a:pt x="952915" y="235033"/>
                  </a:lnTo>
                  <a:lnTo>
                    <a:pt x="931040" y="205337"/>
                  </a:lnTo>
                  <a:lnTo>
                    <a:pt x="917638" y="186274"/>
                  </a:lnTo>
                  <a:lnTo>
                    <a:pt x="899285" y="165824"/>
                  </a:lnTo>
                  <a:lnTo>
                    <a:pt x="887336" y="149539"/>
                  </a:lnTo>
                  <a:lnTo>
                    <a:pt x="860254" y="126683"/>
                  </a:lnTo>
                  <a:lnTo>
                    <a:pt x="837742" y="110030"/>
                  </a:lnTo>
                  <a:lnTo>
                    <a:pt x="825072" y="95304"/>
                  </a:lnTo>
                  <a:lnTo>
                    <a:pt x="809181" y="84217"/>
                  </a:lnTo>
                  <a:lnTo>
                    <a:pt x="783368" y="68935"/>
                  </a:lnTo>
                  <a:lnTo>
                    <a:pt x="754618" y="51843"/>
                  </a:lnTo>
                  <a:lnTo>
                    <a:pt x="728819" y="38912"/>
                  </a:lnTo>
                  <a:lnTo>
                    <a:pt x="698711" y="26804"/>
                  </a:lnTo>
                  <a:lnTo>
                    <a:pt x="692116" y="23810"/>
                  </a:lnTo>
                  <a:lnTo>
                    <a:pt x="676842" y="20485"/>
                  </a:lnTo>
                  <a:lnTo>
                    <a:pt x="661116" y="18014"/>
                  </a:lnTo>
                  <a:lnTo>
                    <a:pt x="640102" y="12037"/>
                  </a:lnTo>
                  <a:lnTo>
                    <a:pt x="609462" y="6870"/>
                  </a:lnTo>
                  <a:lnTo>
                    <a:pt x="596410" y="3033"/>
                  </a:lnTo>
                  <a:lnTo>
                    <a:pt x="569198" y="571"/>
                  </a:lnTo>
                  <a:lnTo>
                    <a:pt x="544122" y="144"/>
                  </a:lnTo>
                  <a:lnTo>
                    <a:pt x="508956" y="0"/>
                  </a:lnTo>
                  <a:lnTo>
                    <a:pt x="482244" y="4715"/>
                  </a:lnTo>
                  <a:lnTo>
                    <a:pt x="452668" y="9061"/>
                  </a:lnTo>
                  <a:lnTo>
                    <a:pt x="427828" y="14786"/>
                  </a:lnTo>
                  <a:lnTo>
                    <a:pt x="401598" y="17917"/>
                  </a:lnTo>
                  <a:lnTo>
                    <a:pt x="375950" y="23694"/>
                  </a:lnTo>
                  <a:lnTo>
                    <a:pt x="346338" y="28795"/>
                  </a:lnTo>
                  <a:lnTo>
                    <a:pt x="316838" y="39063"/>
                  </a:lnTo>
                  <a:lnTo>
                    <a:pt x="285741" y="50646"/>
                  </a:lnTo>
                  <a:lnTo>
                    <a:pt x="256794" y="62488"/>
                  </a:lnTo>
                  <a:lnTo>
                    <a:pt x="241045" y="69425"/>
                  </a:lnTo>
                  <a:lnTo>
                    <a:pt x="214751" y="87401"/>
                  </a:lnTo>
                  <a:lnTo>
                    <a:pt x="185684" y="105541"/>
                  </a:lnTo>
                  <a:lnTo>
                    <a:pt x="174019" y="116671"/>
                  </a:lnTo>
                  <a:lnTo>
                    <a:pt x="164532" y="127240"/>
                  </a:lnTo>
                  <a:lnTo>
                    <a:pt x="136426" y="150070"/>
                  </a:lnTo>
                  <a:lnTo>
                    <a:pt x="112796" y="171866"/>
                  </a:lnTo>
                  <a:lnTo>
                    <a:pt x="95949" y="184402"/>
                  </a:lnTo>
                  <a:lnTo>
                    <a:pt x="84225" y="200244"/>
                  </a:lnTo>
                  <a:lnTo>
                    <a:pt x="71367" y="223375"/>
                  </a:lnTo>
                  <a:lnTo>
                    <a:pt x="59264" y="247053"/>
                  </a:lnTo>
                  <a:lnTo>
                    <a:pt x="44327" y="269721"/>
                  </a:lnTo>
                  <a:lnTo>
                    <a:pt x="32405" y="292036"/>
                  </a:lnTo>
                  <a:lnTo>
                    <a:pt x="29094" y="303738"/>
                  </a:lnTo>
                  <a:lnTo>
                    <a:pt x="26629" y="315553"/>
                  </a:lnTo>
                  <a:lnTo>
                    <a:pt x="20652" y="333361"/>
                  </a:lnTo>
                  <a:lnTo>
                    <a:pt x="17446" y="352197"/>
                  </a:lnTo>
                  <a:lnTo>
                    <a:pt x="11640" y="375197"/>
                  </a:lnTo>
                  <a:lnTo>
                    <a:pt x="9479" y="395021"/>
                  </a:lnTo>
                  <a:lnTo>
                    <a:pt x="8749" y="419497"/>
                  </a:lnTo>
                  <a:lnTo>
                    <a:pt x="8605" y="443440"/>
                  </a:lnTo>
                  <a:lnTo>
                    <a:pt x="5937" y="455365"/>
                  </a:lnTo>
                  <a:lnTo>
                    <a:pt x="2433" y="467278"/>
                  </a:lnTo>
                  <a:lnTo>
                    <a:pt x="184" y="491096"/>
                  </a:lnTo>
                  <a:lnTo>
                    <a:pt x="0" y="497050"/>
                  </a:lnTo>
                  <a:lnTo>
                    <a:pt x="2443" y="508956"/>
                  </a:lnTo>
                  <a:lnTo>
                    <a:pt x="5846" y="521855"/>
                  </a:lnTo>
                  <a:lnTo>
                    <a:pt x="7763" y="544859"/>
                  </a:lnTo>
                  <a:lnTo>
                    <a:pt x="8330" y="564684"/>
                  </a:lnTo>
                  <a:lnTo>
                    <a:pt x="8538" y="595168"/>
                  </a:lnTo>
                  <a:lnTo>
                    <a:pt x="11203" y="607135"/>
                  </a:lnTo>
                  <a:lnTo>
                    <a:pt x="14705" y="619068"/>
                  </a:lnTo>
                  <a:lnTo>
                    <a:pt x="17671" y="636942"/>
                  </a:lnTo>
                  <a:lnTo>
                    <a:pt x="21883" y="648852"/>
                  </a:lnTo>
                  <a:lnTo>
                    <a:pt x="27066" y="658114"/>
                  </a:lnTo>
                  <a:lnTo>
                    <a:pt x="29838" y="661973"/>
                  </a:lnTo>
                  <a:lnTo>
                    <a:pt x="32919" y="671553"/>
                  </a:lnTo>
                  <a:lnTo>
                    <a:pt x="35281" y="682424"/>
                  </a:lnTo>
                  <a:lnTo>
                    <a:pt x="39642" y="693871"/>
                  </a:lnTo>
                  <a:lnTo>
                    <a:pt x="43188" y="698709"/>
                  </a:lnTo>
                  <a:lnTo>
                    <a:pt x="56675" y="711252"/>
                  </a:lnTo>
                  <a:lnTo>
                    <a:pt x="70633" y="732765"/>
                  </a:lnTo>
                  <a:lnTo>
                    <a:pt x="73780" y="738529"/>
                  </a:lnTo>
                  <a:lnTo>
                    <a:pt x="82573" y="747580"/>
                  </a:lnTo>
                  <a:lnTo>
                    <a:pt x="114563" y="767637"/>
                  </a:lnTo>
                  <a:lnTo>
                    <a:pt x="124764" y="77684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4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4- Special prayers 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00034" y="1643050"/>
            <a:ext cx="6873875" cy="403187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/>
            <a:r>
              <a:rPr lang="ar-SA" sz="3200" b="1" dirty="0" smtClean="0"/>
              <a:t> إِنَّ اللَّهَ وَمَلائِكَتَهُ وَأَهْلَ السَّمَوَاتِ وَالأَرْضِ حَتَّى النَّمْلَةُ فِي جُحْرِهَا وَحَتَّى الْحُوتُ فِي الْبَحْرِ لَيُصَلُّونَ عَلَى مُعَلِّمِ النَّاسِ الْخَيْرَ  </a:t>
            </a:r>
            <a:endParaRPr lang="en-US" sz="3200" dirty="0" smtClean="0">
              <a:solidFill>
                <a:srgbClr val="000066"/>
              </a:solidFill>
            </a:endParaRPr>
          </a:p>
          <a:p>
            <a:r>
              <a:rPr lang="en-US" sz="3200" dirty="0" smtClean="0">
                <a:solidFill>
                  <a:srgbClr val="000066"/>
                </a:solidFill>
              </a:rPr>
              <a:t>Allah</a:t>
            </a:r>
            <a:r>
              <a:rPr lang="en-US" sz="3200" dirty="0">
                <a:solidFill>
                  <a:srgbClr val="000066"/>
                </a:solidFill>
              </a:rPr>
              <a:t>, His angels, the inhabitants of the heavens and earth, even the ant in its </a:t>
            </a:r>
            <a:r>
              <a:rPr lang="en-US" sz="3200" dirty="0" smtClean="0">
                <a:solidFill>
                  <a:srgbClr val="000066"/>
                </a:solidFill>
              </a:rPr>
              <a:t>nest </a:t>
            </a:r>
            <a:r>
              <a:rPr lang="en-US" sz="3200" dirty="0">
                <a:solidFill>
                  <a:srgbClr val="000066"/>
                </a:solidFill>
              </a:rPr>
              <a:t>and the </a:t>
            </a:r>
            <a:r>
              <a:rPr lang="en-US" sz="3200" dirty="0" smtClean="0">
                <a:solidFill>
                  <a:srgbClr val="000066"/>
                </a:solidFill>
              </a:rPr>
              <a:t>whale in the see, do pray </a:t>
            </a:r>
            <a:r>
              <a:rPr lang="en-US" sz="3200" dirty="0">
                <a:solidFill>
                  <a:srgbClr val="000066"/>
                </a:solidFill>
              </a:rPr>
              <a:t>for the one who teaches goodness to people</a:t>
            </a:r>
            <a:r>
              <a:rPr lang="en-US" sz="2800" dirty="0">
                <a:solidFill>
                  <a:srgbClr val="000066"/>
                </a:solidFill>
              </a:rPr>
              <a:t>.</a:t>
            </a:r>
            <a:r>
              <a:rPr lang="en-US" sz="3200" dirty="0"/>
              <a:t> </a:t>
            </a:r>
            <a:r>
              <a:rPr lang="en-US" dirty="0" err="1">
                <a:solidFill>
                  <a:srgbClr val="663300"/>
                </a:solidFill>
              </a:rPr>
              <a:t>Altirmithi</a:t>
            </a:r>
            <a:r>
              <a:rPr lang="en-US" dirty="0">
                <a:solidFill>
                  <a:srgbClr val="663300"/>
                </a:solidFill>
              </a:rPr>
              <a:t> (# 2159)</a:t>
            </a:r>
          </a:p>
        </p:txBody>
      </p:sp>
      <p:sp>
        <p:nvSpPr>
          <p:cNvPr id="4" name="شكل حر 3"/>
          <p:cNvSpPr/>
          <p:nvPr/>
        </p:nvSpPr>
        <p:spPr>
          <a:xfrm>
            <a:off x="4795451" y="3134320"/>
            <a:ext cx="2649" cy="1"/>
          </a:xfrm>
          <a:custGeom>
            <a:avLst/>
            <a:gdLst/>
            <a:ahLst/>
            <a:cxnLst/>
            <a:rect l="0" t="0" r="0" b="0"/>
            <a:pathLst>
              <a:path w="2649" h="1">
                <a:moveTo>
                  <a:pt x="0" y="0"/>
                </a:moveTo>
                <a:lnTo>
                  <a:pt x="2648" y="0"/>
                </a:lnTo>
                <a:close/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ARTInkAnnotation39"/>
          <p:cNvSpPr/>
          <p:nvPr/>
        </p:nvSpPr>
        <p:spPr>
          <a:xfrm>
            <a:off x="4473681" y="3089672"/>
            <a:ext cx="2020006" cy="607187"/>
          </a:xfrm>
          <a:custGeom>
            <a:avLst/>
            <a:gdLst/>
            <a:ahLst/>
            <a:cxnLst/>
            <a:rect l="0" t="0" r="0" b="0"/>
            <a:pathLst>
              <a:path w="2020006" h="607187">
                <a:moveTo>
                  <a:pt x="98319" y="526851"/>
                </a:moveTo>
                <a:lnTo>
                  <a:pt x="107224" y="526851"/>
                </a:lnTo>
                <a:lnTo>
                  <a:pt x="107254" y="519163"/>
                </a:lnTo>
                <a:lnTo>
                  <a:pt x="106261" y="518748"/>
                </a:lnTo>
                <a:lnTo>
                  <a:pt x="98323" y="517921"/>
                </a:lnTo>
                <a:lnTo>
                  <a:pt x="98319" y="517921"/>
                </a:lnTo>
                <a:lnTo>
                  <a:pt x="106015" y="517921"/>
                </a:lnTo>
                <a:lnTo>
                  <a:pt x="106428" y="518913"/>
                </a:lnTo>
                <a:lnTo>
                  <a:pt x="107147" y="525609"/>
                </a:lnTo>
                <a:lnTo>
                  <a:pt x="108177" y="526023"/>
                </a:lnTo>
                <a:lnTo>
                  <a:pt x="116353" y="526778"/>
                </a:lnTo>
                <a:lnTo>
                  <a:pt x="132427" y="526848"/>
                </a:lnTo>
                <a:lnTo>
                  <a:pt x="135989" y="529495"/>
                </a:lnTo>
                <a:lnTo>
                  <a:pt x="138329" y="531591"/>
                </a:lnTo>
                <a:lnTo>
                  <a:pt x="140882" y="532987"/>
                </a:lnTo>
                <a:lnTo>
                  <a:pt x="146367" y="534539"/>
                </a:lnTo>
                <a:lnTo>
                  <a:pt x="155039" y="535412"/>
                </a:lnTo>
                <a:lnTo>
                  <a:pt x="156987" y="536527"/>
                </a:lnTo>
                <a:lnTo>
                  <a:pt x="158286" y="538263"/>
                </a:lnTo>
                <a:lnTo>
                  <a:pt x="159152" y="540412"/>
                </a:lnTo>
                <a:lnTo>
                  <a:pt x="160723" y="541845"/>
                </a:lnTo>
                <a:lnTo>
                  <a:pt x="162763" y="542800"/>
                </a:lnTo>
                <a:lnTo>
                  <a:pt x="167679" y="543861"/>
                </a:lnTo>
                <a:lnTo>
                  <a:pt x="181850" y="544598"/>
                </a:lnTo>
                <a:lnTo>
                  <a:pt x="184793" y="545628"/>
                </a:lnTo>
                <a:lnTo>
                  <a:pt x="193680" y="550825"/>
                </a:lnTo>
                <a:lnTo>
                  <a:pt x="199626" y="552389"/>
                </a:lnTo>
                <a:lnTo>
                  <a:pt x="217494" y="553530"/>
                </a:lnTo>
                <a:lnTo>
                  <a:pt x="220473" y="554559"/>
                </a:lnTo>
                <a:lnTo>
                  <a:pt x="229410" y="559755"/>
                </a:lnTo>
                <a:lnTo>
                  <a:pt x="264334" y="571591"/>
                </a:lnTo>
                <a:lnTo>
                  <a:pt x="273855" y="577369"/>
                </a:lnTo>
                <a:lnTo>
                  <a:pt x="279950" y="579069"/>
                </a:lnTo>
                <a:lnTo>
                  <a:pt x="307051" y="581341"/>
                </a:lnTo>
                <a:lnTo>
                  <a:pt x="321217" y="587481"/>
                </a:lnTo>
                <a:lnTo>
                  <a:pt x="324381" y="588107"/>
                </a:lnTo>
                <a:lnTo>
                  <a:pt x="330545" y="591448"/>
                </a:lnTo>
                <a:lnTo>
                  <a:pt x="333579" y="593728"/>
                </a:lnTo>
                <a:lnTo>
                  <a:pt x="337588" y="595248"/>
                </a:lnTo>
                <a:lnTo>
                  <a:pt x="352719" y="597388"/>
                </a:lnTo>
                <a:lnTo>
                  <a:pt x="391583" y="598253"/>
                </a:lnTo>
                <a:lnTo>
                  <a:pt x="396119" y="599257"/>
                </a:lnTo>
                <a:lnTo>
                  <a:pt x="408242" y="604418"/>
                </a:lnTo>
                <a:lnTo>
                  <a:pt x="430642" y="606849"/>
                </a:lnTo>
                <a:lnTo>
                  <a:pt x="462203" y="607186"/>
                </a:lnTo>
                <a:lnTo>
                  <a:pt x="473897" y="604558"/>
                </a:lnTo>
                <a:lnTo>
                  <a:pt x="488999" y="600146"/>
                </a:lnTo>
                <a:lnTo>
                  <a:pt x="507744" y="598655"/>
                </a:lnTo>
                <a:lnTo>
                  <a:pt x="518964" y="601097"/>
                </a:lnTo>
                <a:lnTo>
                  <a:pt x="533801" y="605404"/>
                </a:lnTo>
                <a:lnTo>
                  <a:pt x="537608" y="606009"/>
                </a:lnTo>
                <a:lnTo>
                  <a:pt x="547135" y="604035"/>
                </a:lnTo>
                <a:lnTo>
                  <a:pt x="557990" y="600842"/>
                </a:lnTo>
                <a:lnTo>
                  <a:pt x="569435" y="599423"/>
                </a:lnTo>
                <a:lnTo>
                  <a:pt x="574275" y="600037"/>
                </a:lnTo>
                <a:lnTo>
                  <a:pt x="578494" y="601438"/>
                </a:lnTo>
                <a:lnTo>
                  <a:pt x="582300" y="603365"/>
                </a:lnTo>
                <a:lnTo>
                  <a:pt x="591826" y="605505"/>
                </a:lnTo>
                <a:lnTo>
                  <a:pt x="631736" y="607117"/>
                </a:lnTo>
                <a:lnTo>
                  <a:pt x="643591" y="604528"/>
                </a:lnTo>
                <a:lnTo>
                  <a:pt x="658784" y="600137"/>
                </a:lnTo>
                <a:lnTo>
                  <a:pt x="697510" y="598397"/>
                </a:lnTo>
                <a:lnTo>
                  <a:pt x="765720" y="598289"/>
                </a:lnTo>
                <a:lnTo>
                  <a:pt x="777623" y="595643"/>
                </a:lnTo>
                <a:lnTo>
                  <a:pt x="789534" y="592152"/>
                </a:lnTo>
                <a:lnTo>
                  <a:pt x="826815" y="589522"/>
                </a:lnTo>
                <a:lnTo>
                  <a:pt x="908681" y="589359"/>
                </a:lnTo>
                <a:lnTo>
                  <a:pt x="920611" y="586713"/>
                </a:lnTo>
                <a:lnTo>
                  <a:pt x="932534" y="583222"/>
                </a:lnTo>
                <a:lnTo>
                  <a:pt x="975464" y="580538"/>
                </a:lnTo>
                <a:lnTo>
                  <a:pt x="1102289" y="580429"/>
                </a:lnTo>
                <a:lnTo>
                  <a:pt x="1108272" y="579437"/>
                </a:lnTo>
                <a:lnTo>
                  <a:pt x="1127658" y="573361"/>
                </a:lnTo>
                <a:lnTo>
                  <a:pt x="1185809" y="571532"/>
                </a:lnTo>
                <a:lnTo>
                  <a:pt x="1239414" y="571500"/>
                </a:lnTo>
                <a:lnTo>
                  <a:pt x="1251331" y="568854"/>
                </a:lnTo>
                <a:lnTo>
                  <a:pt x="1263248" y="565363"/>
                </a:lnTo>
                <a:lnTo>
                  <a:pt x="1310917" y="562679"/>
                </a:lnTo>
                <a:lnTo>
                  <a:pt x="1643011" y="562569"/>
                </a:lnTo>
                <a:lnTo>
                  <a:pt x="1647515" y="563562"/>
                </a:lnTo>
                <a:lnTo>
                  <a:pt x="1661879" y="569637"/>
                </a:lnTo>
                <a:lnTo>
                  <a:pt x="1674279" y="571132"/>
                </a:lnTo>
                <a:lnTo>
                  <a:pt x="1682953" y="568690"/>
                </a:lnTo>
                <a:lnTo>
                  <a:pt x="1692435" y="565290"/>
                </a:lnTo>
                <a:lnTo>
                  <a:pt x="1706616" y="563107"/>
                </a:lnTo>
                <a:lnTo>
                  <a:pt x="1723724" y="562675"/>
                </a:lnTo>
                <a:lnTo>
                  <a:pt x="1728138" y="563632"/>
                </a:lnTo>
                <a:lnTo>
                  <a:pt x="1740088" y="568727"/>
                </a:lnTo>
                <a:lnTo>
                  <a:pt x="1762425" y="571134"/>
                </a:lnTo>
                <a:lnTo>
                  <a:pt x="1790559" y="571490"/>
                </a:lnTo>
                <a:lnTo>
                  <a:pt x="1793551" y="570501"/>
                </a:lnTo>
                <a:lnTo>
                  <a:pt x="1799522" y="566755"/>
                </a:lnTo>
                <a:lnTo>
                  <a:pt x="1808134" y="564430"/>
                </a:lnTo>
                <a:lnTo>
                  <a:pt x="1853128" y="562579"/>
                </a:lnTo>
                <a:lnTo>
                  <a:pt x="1856118" y="561583"/>
                </a:lnTo>
                <a:lnTo>
                  <a:pt x="1865072" y="556434"/>
                </a:lnTo>
                <a:lnTo>
                  <a:pt x="1871034" y="554882"/>
                </a:lnTo>
                <a:lnTo>
                  <a:pt x="1879974" y="554008"/>
                </a:lnTo>
                <a:lnTo>
                  <a:pt x="1882953" y="552893"/>
                </a:lnTo>
                <a:lnTo>
                  <a:pt x="1888913" y="549008"/>
                </a:lnTo>
                <a:lnTo>
                  <a:pt x="1892885" y="548568"/>
                </a:lnTo>
                <a:lnTo>
                  <a:pt x="1902596" y="550724"/>
                </a:lnTo>
                <a:lnTo>
                  <a:pt x="1906972" y="550704"/>
                </a:lnTo>
                <a:lnTo>
                  <a:pt x="1910884" y="549698"/>
                </a:lnTo>
                <a:lnTo>
                  <a:pt x="1917878" y="546927"/>
                </a:lnTo>
                <a:lnTo>
                  <a:pt x="1924297" y="545695"/>
                </a:lnTo>
                <a:lnTo>
                  <a:pt x="1930460" y="542502"/>
                </a:lnTo>
                <a:lnTo>
                  <a:pt x="1937764" y="537108"/>
                </a:lnTo>
                <a:lnTo>
                  <a:pt x="1941411" y="536371"/>
                </a:lnTo>
                <a:lnTo>
                  <a:pt x="1943774" y="536174"/>
                </a:lnTo>
                <a:lnTo>
                  <a:pt x="1946343" y="535050"/>
                </a:lnTo>
                <a:lnTo>
                  <a:pt x="1954702" y="529721"/>
                </a:lnTo>
                <a:lnTo>
                  <a:pt x="1960526" y="528126"/>
                </a:lnTo>
                <a:lnTo>
                  <a:pt x="1962476" y="526709"/>
                </a:lnTo>
                <a:lnTo>
                  <a:pt x="1963776" y="524772"/>
                </a:lnTo>
                <a:lnTo>
                  <a:pt x="1964643" y="522488"/>
                </a:lnTo>
                <a:lnTo>
                  <a:pt x="1970608" y="514534"/>
                </a:lnTo>
                <a:lnTo>
                  <a:pt x="1973169" y="512686"/>
                </a:lnTo>
                <a:lnTo>
                  <a:pt x="1978665" y="510633"/>
                </a:lnTo>
                <a:lnTo>
                  <a:pt x="1980527" y="509094"/>
                </a:lnTo>
                <a:lnTo>
                  <a:pt x="1981769" y="507075"/>
                </a:lnTo>
                <a:lnTo>
                  <a:pt x="1982597" y="504738"/>
                </a:lnTo>
                <a:lnTo>
                  <a:pt x="1986165" y="499494"/>
                </a:lnTo>
                <a:lnTo>
                  <a:pt x="1988507" y="496707"/>
                </a:lnTo>
                <a:lnTo>
                  <a:pt x="1990068" y="493856"/>
                </a:lnTo>
                <a:lnTo>
                  <a:pt x="1993258" y="485104"/>
                </a:lnTo>
                <a:lnTo>
                  <a:pt x="1999059" y="476227"/>
                </a:lnTo>
                <a:lnTo>
                  <a:pt x="2002212" y="467313"/>
                </a:lnTo>
                <a:lnTo>
                  <a:pt x="2008002" y="458388"/>
                </a:lnTo>
                <a:lnTo>
                  <a:pt x="2009704" y="452436"/>
                </a:lnTo>
                <a:lnTo>
                  <a:pt x="2010947" y="434578"/>
                </a:lnTo>
                <a:lnTo>
                  <a:pt x="2011980" y="431601"/>
                </a:lnTo>
                <a:lnTo>
                  <a:pt x="2017186" y="422671"/>
                </a:lnTo>
                <a:lnTo>
                  <a:pt x="2018752" y="416718"/>
                </a:lnTo>
                <a:lnTo>
                  <a:pt x="2019840" y="399189"/>
                </a:lnTo>
                <a:lnTo>
                  <a:pt x="2020005" y="310836"/>
                </a:lnTo>
                <a:lnTo>
                  <a:pt x="2019012" y="307435"/>
                </a:lnTo>
                <a:lnTo>
                  <a:pt x="2013862" y="297907"/>
                </a:lnTo>
                <a:lnTo>
                  <a:pt x="2012309" y="291815"/>
                </a:lnTo>
                <a:lnTo>
                  <a:pt x="2011312" y="273682"/>
                </a:lnTo>
                <a:lnTo>
                  <a:pt x="2011175" y="266165"/>
                </a:lnTo>
                <a:lnTo>
                  <a:pt x="2008467" y="256871"/>
                </a:lnTo>
                <a:lnTo>
                  <a:pt x="2004945" y="247118"/>
                </a:lnTo>
                <a:lnTo>
                  <a:pt x="2002684" y="232772"/>
                </a:lnTo>
                <a:lnTo>
                  <a:pt x="2002499" y="229595"/>
                </a:lnTo>
                <a:lnTo>
                  <a:pt x="2001383" y="226485"/>
                </a:lnTo>
                <a:lnTo>
                  <a:pt x="1997493" y="220384"/>
                </a:lnTo>
                <a:lnTo>
                  <a:pt x="1989720" y="211371"/>
                </a:lnTo>
                <a:lnTo>
                  <a:pt x="1987898" y="207390"/>
                </a:lnTo>
                <a:lnTo>
                  <a:pt x="1984339" y="193300"/>
                </a:lnTo>
                <a:lnTo>
                  <a:pt x="1979988" y="185791"/>
                </a:lnTo>
                <a:lnTo>
                  <a:pt x="1966207" y="167181"/>
                </a:lnTo>
                <a:lnTo>
                  <a:pt x="1957388" y="153715"/>
                </a:lnTo>
                <a:lnTo>
                  <a:pt x="1954426" y="150101"/>
                </a:lnTo>
                <a:lnTo>
                  <a:pt x="1951134" y="143440"/>
                </a:lnTo>
                <a:lnTo>
                  <a:pt x="1950255" y="140275"/>
                </a:lnTo>
                <a:lnTo>
                  <a:pt x="1946632" y="134112"/>
                </a:lnTo>
                <a:lnTo>
                  <a:pt x="1936214" y="122072"/>
                </a:lnTo>
                <a:lnTo>
                  <a:pt x="1910978" y="104182"/>
                </a:lnTo>
                <a:lnTo>
                  <a:pt x="1904348" y="100873"/>
                </a:lnTo>
                <a:lnTo>
                  <a:pt x="1901189" y="99991"/>
                </a:lnTo>
                <a:lnTo>
                  <a:pt x="1895031" y="96365"/>
                </a:lnTo>
                <a:lnTo>
                  <a:pt x="1883332" y="88745"/>
                </a:lnTo>
                <a:lnTo>
                  <a:pt x="1869936" y="80203"/>
                </a:lnTo>
                <a:lnTo>
                  <a:pt x="1857027" y="71388"/>
                </a:lnTo>
                <a:lnTo>
                  <a:pt x="1847266" y="66455"/>
                </a:lnTo>
                <a:lnTo>
                  <a:pt x="1836186" y="62685"/>
                </a:lnTo>
                <a:lnTo>
                  <a:pt x="1815762" y="50232"/>
                </a:lnTo>
                <a:lnTo>
                  <a:pt x="1804759" y="47130"/>
                </a:lnTo>
                <a:lnTo>
                  <a:pt x="1781744" y="43983"/>
                </a:lnTo>
                <a:lnTo>
                  <a:pt x="1765902" y="38608"/>
                </a:lnTo>
                <a:lnTo>
                  <a:pt x="1724998" y="33241"/>
                </a:lnTo>
                <a:lnTo>
                  <a:pt x="1689292" y="20287"/>
                </a:lnTo>
                <a:lnTo>
                  <a:pt x="1635667" y="15276"/>
                </a:lnTo>
                <a:lnTo>
                  <a:pt x="1622757" y="11750"/>
                </a:lnTo>
                <a:lnTo>
                  <a:pt x="1561429" y="9003"/>
                </a:lnTo>
                <a:lnTo>
                  <a:pt x="1487945" y="8930"/>
                </a:lnTo>
                <a:lnTo>
                  <a:pt x="1475335" y="6284"/>
                </a:lnTo>
                <a:lnTo>
                  <a:pt x="1462118" y="2793"/>
                </a:lnTo>
                <a:lnTo>
                  <a:pt x="1401889" y="109"/>
                </a:lnTo>
                <a:lnTo>
                  <a:pt x="1312534" y="0"/>
                </a:lnTo>
                <a:lnTo>
                  <a:pt x="1298064" y="2646"/>
                </a:lnTo>
                <a:lnTo>
                  <a:pt x="1291424" y="4740"/>
                </a:lnTo>
                <a:lnTo>
                  <a:pt x="1276101" y="4422"/>
                </a:lnTo>
                <a:lnTo>
                  <a:pt x="1267844" y="2948"/>
                </a:lnTo>
                <a:lnTo>
                  <a:pt x="1253373" y="3956"/>
                </a:lnTo>
                <a:lnTo>
                  <a:pt x="1239328" y="6719"/>
                </a:lnTo>
                <a:lnTo>
                  <a:pt x="1183208" y="8843"/>
                </a:lnTo>
                <a:lnTo>
                  <a:pt x="1089159" y="8929"/>
                </a:lnTo>
                <a:lnTo>
                  <a:pt x="1074645" y="11575"/>
                </a:lnTo>
                <a:lnTo>
                  <a:pt x="1060581" y="15066"/>
                </a:lnTo>
                <a:lnTo>
                  <a:pt x="999703" y="17750"/>
                </a:lnTo>
                <a:lnTo>
                  <a:pt x="896906" y="17859"/>
                </a:lnTo>
                <a:lnTo>
                  <a:pt x="834591" y="26421"/>
                </a:lnTo>
                <a:lnTo>
                  <a:pt x="772031" y="26779"/>
                </a:lnTo>
                <a:lnTo>
                  <a:pt x="728239" y="26788"/>
                </a:lnTo>
                <a:lnTo>
                  <a:pt x="715612" y="29434"/>
                </a:lnTo>
                <a:lnTo>
                  <a:pt x="703380" y="32925"/>
                </a:lnTo>
                <a:lnTo>
                  <a:pt x="649507" y="35645"/>
                </a:lnTo>
                <a:lnTo>
                  <a:pt x="566078" y="35718"/>
                </a:lnTo>
                <a:lnTo>
                  <a:pt x="554160" y="38364"/>
                </a:lnTo>
                <a:lnTo>
                  <a:pt x="548202" y="40458"/>
                </a:lnTo>
                <a:lnTo>
                  <a:pt x="542243" y="40863"/>
                </a:lnTo>
                <a:lnTo>
                  <a:pt x="480504" y="35891"/>
                </a:lnTo>
                <a:lnTo>
                  <a:pt x="449992" y="35741"/>
                </a:lnTo>
                <a:lnTo>
                  <a:pt x="438014" y="38374"/>
                </a:lnTo>
                <a:lnTo>
                  <a:pt x="426069" y="41859"/>
                </a:lnTo>
                <a:lnTo>
                  <a:pt x="378379" y="44539"/>
                </a:lnTo>
                <a:lnTo>
                  <a:pt x="269725" y="44648"/>
                </a:lnTo>
                <a:lnTo>
                  <a:pt x="265224" y="43656"/>
                </a:lnTo>
                <a:lnTo>
                  <a:pt x="250867" y="37580"/>
                </a:lnTo>
                <a:lnTo>
                  <a:pt x="238857" y="36270"/>
                </a:lnTo>
                <a:lnTo>
                  <a:pt x="221750" y="35827"/>
                </a:lnTo>
                <a:lnTo>
                  <a:pt x="212433" y="33121"/>
                </a:lnTo>
                <a:lnTo>
                  <a:pt x="202664" y="29603"/>
                </a:lnTo>
                <a:lnTo>
                  <a:pt x="188301" y="27345"/>
                </a:lnTo>
                <a:lnTo>
                  <a:pt x="166879" y="26821"/>
                </a:lnTo>
                <a:lnTo>
                  <a:pt x="137881" y="18688"/>
                </a:lnTo>
                <a:lnTo>
                  <a:pt x="104171" y="17861"/>
                </a:lnTo>
                <a:lnTo>
                  <a:pt x="101226" y="18853"/>
                </a:lnTo>
                <a:lnTo>
                  <a:pt x="92339" y="23996"/>
                </a:lnTo>
                <a:lnTo>
                  <a:pt x="83416" y="26954"/>
                </a:lnTo>
                <a:lnTo>
                  <a:pt x="74482" y="32680"/>
                </a:lnTo>
                <a:lnTo>
                  <a:pt x="65545" y="35810"/>
                </a:lnTo>
                <a:lnTo>
                  <a:pt x="56607" y="41589"/>
                </a:lnTo>
                <a:lnTo>
                  <a:pt x="47669" y="44733"/>
                </a:lnTo>
                <a:lnTo>
                  <a:pt x="41711" y="48986"/>
                </a:lnTo>
                <a:lnTo>
                  <a:pt x="39724" y="51508"/>
                </a:lnTo>
                <a:lnTo>
                  <a:pt x="38400" y="54183"/>
                </a:lnTo>
                <a:lnTo>
                  <a:pt x="37517" y="56957"/>
                </a:lnTo>
                <a:lnTo>
                  <a:pt x="35936" y="58808"/>
                </a:lnTo>
                <a:lnTo>
                  <a:pt x="33888" y="60040"/>
                </a:lnTo>
                <a:lnTo>
                  <a:pt x="31530" y="60863"/>
                </a:lnTo>
                <a:lnTo>
                  <a:pt x="26262" y="64422"/>
                </a:lnTo>
                <a:lnTo>
                  <a:pt x="13622" y="75767"/>
                </a:lnTo>
                <a:lnTo>
                  <a:pt x="12060" y="78292"/>
                </a:lnTo>
                <a:lnTo>
                  <a:pt x="10325" y="83744"/>
                </a:lnTo>
                <a:lnTo>
                  <a:pt x="9349" y="92392"/>
                </a:lnTo>
                <a:lnTo>
                  <a:pt x="8219" y="94336"/>
                </a:lnTo>
                <a:lnTo>
                  <a:pt x="6473" y="95633"/>
                </a:lnTo>
                <a:lnTo>
                  <a:pt x="4315" y="96497"/>
                </a:lnTo>
                <a:lnTo>
                  <a:pt x="2877" y="98066"/>
                </a:lnTo>
                <a:lnTo>
                  <a:pt x="1918" y="100104"/>
                </a:lnTo>
                <a:lnTo>
                  <a:pt x="852" y="105014"/>
                </a:lnTo>
                <a:lnTo>
                  <a:pt x="33" y="123284"/>
                </a:lnTo>
                <a:lnTo>
                  <a:pt x="0" y="190497"/>
                </a:lnTo>
                <a:lnTo>
                  <a:pt x="993" y="193475"/>
                </a:lnTo>
                <a:lnTo>
                  <a:pt x="4744" y="199429"/>
                </a:lnTo>
                <a:lnTo>
                  <a:pt x="7074" y="208028"/>
                </a:lnTo>
                <a:lnTo>
                  <a:pt x="8569" y="224977"/>
                </a:lnTo>
                <a:lnTo>
                  <a:pt x="9686" y="228367"/>
                </a:lnTo>
                <a:lnTo>
                  <a:pt x="13574" y="234780"/>
                </a:lnTo>
                <a:lnTo>
                  <a:pt x="15964" y="243583"/>
                </a:lnTo>
                <a:lnTo>
                  <a:pt x="17498" y="260663"/>
                </a:lnTo>
                <a:lnTo>
                  <a:pt x="17764" y="275229"/>
                </a:lnTo>
                <a:lnTo>
                  <a:pt x="17875" y="327909"/>
                </a:lnTo>
                <a:lnTo>
                  <a:pt x="18868" y="332707"/>
                </a:lnTo>
                <a:lnTo>
                  <a:pt x="24950" y="347537"/>
                </a:lnTo>
                <a:lnTo>
                  <a:pt x="26262" y="359619"/>
                </a:lnTo>
                <a:lnTo>
                  <a:pt x="26445" y="364761"/>
                </a:lnTo>
                <a:lnTo>
                  <a:pt x="27561" y="369182"/>
                </a:lnTo>
                <a:lnTo>
                  <a:pt x="33839" y="383405"/>
                </a:lnTo>
                <a:lnTo>
                  <a:pt x="35895" y="390668"/>
                </a:lnTo>
                <a:lnTo>
                  <a:pt x="42636" y="404920"/>
                </a:lnTo>
                <a:lnTo>
                  <a:pt x="49930" y="415868"/>
                </a:lnTo>
                <a:lnTo>
                  <a:pt x="53525" y="425396"/>
                </a:lnTo>
                <a:lnTo>
                  <a:pt x="59446" y="434503"/>
                </a:lnTo>
                <a:lnTo>
                  <a:pt x="61180" y="440497"/>
                </a:lnTo>
                <a:lnTo>
                  <a:pt x="62155" y="449451"/>
                </a:lnTo>
                <a:lnTo>
                  <a:pt x="63285" y="452430"/>
                </a:lnTo>
                <a:lnTo>
                  <a:pt x="68628" y="461364"/>
                </a:lnTo>
                <a:lnTo>
                  <a:pt x="70226" y="467319"/>
                </a:lnTo>
                <a:lnTo>
                  <a:pt x="71126" y="476249"/>
                </a:lnTo>
                <a:lnTo>
                  <a:pt x="72245" y="479226"/>
                </a:lnTo>
                <a:lnTo>
                  <a:pt x="77572" y="488156"/>
                </a:lnTo>
                <a:lnTo>
                  <a:pt x="80065" y="498298"/>
                </a:lnTo>
                <a:lnTo>
                  <a:pt x="86510" y="506842"/>
                </a:lnTo>
                <a:lnTo>
                  <a:pt x="88105" y="512336"/>
                </a:lnTo>
                <a:lnTo>
                  <a:pt x="89002" y="521007"/>
                </a:lnTo>
                <a:lnTo>
                  <a:pt x="90121" y="522955"/>
                </a:lnTo>
                <a:lnTo>
                  <a:pt x="91861" y="524253"/>
                </a:lnTo>
                <a:lnTo>
                  <a:pt x="94013" y="525119"/>
                </a:lnTo>
                <a:lnTo>
                  <a:pt x="95448" y="526689"/>
                </a:lnTo>
                <a:lnTo>
                  <a:pt x="96405" y="528726"/>
                </a:lnTo>
                <a:lnTo>
                  <a:pt x="97941" y="534387"/>
                </a:lnTo>
                <a:lnTo>
                  <a:pt x="98308" y="551995"/>
                </a:lnTo>
                <a:lnTo>
                  <a:pt x="99304" y="552543"/>
                </a:lnTo>
                <a:lnTo>
                  <a:pt x="103060" y="553152"/>
                </a:lnTo>
                <a:lnTo>
                  <a:pt x="104459" y="554307"/>
                </a:lnTo>
                <a:lnTo>
                  <a:pt x="105391" y="556069"/>
                </a:lnTo>
                <a:lnTo>
                  <a:pt x="106013" y="558235"/>
                </a:lnTo>
                <a:lnTo>
                  <a:pt x="107421" y="559680"/>
                </a:lnTo>
                <a:lnTo>
                  <a:pt x="109352" y="560643"/>
                </a:lnTo>
                <a:lnTo>
                  <a:pt x="114843" y="562189"/>
                </a:lnTo>
                <a:lnTo>
                  <a:pt x="123772" y="570224"/>
                </a:lnTo>
                <a:lnTo>
                  <a:pt x="127176" y="570933"/>
                </a:lnTo>
                <a:lnTo>
                  <a:pt x="155046" y="571496"/>
                </a:lnTo>
                <a:lnTo>
                  <a:pt x="157985" y="572489"/>
                </a:lnTo>
                <a:lnTo>
                  <a:pt x="168068" y="579187"/>
                </a:lnTo>
                <a:lnTo>
                  <a:pt x="171691" y="579877"/>
                </a:lnTo>
                <a:lnTo>
                  <a:pt x="178761" y="5804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ARTInkAnnotation40"/>
          <p:cNvSpPr/>
          <p:nvPr/>
        </p:nvSpPr>
        <p:spPr>
          <a:xfrm>
            <a:off x="3302796" y="4554141"/>
            <a:ext cx="759734" cy="607219"/>
          </a:xfrm>
          <a:custGeom>
            <a:avLst/>
            <a:gdLst/>
            <a:ahLst/>
            <a:cxnLst/>
            <a:rect l="0" t="0" r="0" b="0"/>
            <a:pathLst>
              <a:path w="759734" h="607219">
                <a:moveTo>
                  <a:pt x="643538" y="178593"/>
                </a:moveTo>
                <a:lnTo>
                  <a:pt x="638793" y="173852"/>
                </a:lnTo>
                <a:lnTo>
                  <a:pt x="637396" y="171464"/>
                </a:lnTo>
                <a:lnTo>
                  <a:pt x="635843" y="166164"/>
                </a:lnTo>
                <a:lnTo>
                  <a:pt x="634968" y="157602"/>
                </a:lnTo>
                <a:lnTo>
                  <a:pt x="633853" y="154677"/>
                </a:lnTo>
                <a:lnTo>
                  <a:pt x="628530" y="145820"/>
                </a:lnTo>
                <a:lnTo>
                  <a:pt x="625519" y="136912"/>
                </a:lnTo>
                <a:lnTo>
                  <a:pt x="618079" y="126777"/>
                </a:lnTo>
                <a:lnTo>
                  <a:pt x="601558" y="109887"/>
                </a:lnTo>
                <a:lnTo>
                  <a:pt x="595748" y="104070"/>
                </a:lnTo>
                <a:lnTo>
                  <a:pt x="592810" y="102122"/>
                </a:lnTo>
                <a:lnTo>
                  <a:pt x="583927" y="98387"/>
                </a:lnTo>
                <a:lnTo>
                  <a:pt x="572029" y="88740"/>
                </a:lnTo>
                <a:lnTo>
                  <a:pt x="560116" y="77280"/>
                </a:lnTo>
                <a:lnTo>
                  <a:pt x="557136" y="75332"/>
                </a:lnTo>
                <a:lnTo>
                  <a:pt x="548199" y="71598"/>
                </a:lnTo>
                <a:lnTo>
                  <a:pt x="539260" y="65642"/>
                </a:lnTo>
                <a:lnTo>
                  <a:pt x="530323" y="62444"/>
                </a:lnTo>
                <a:lnTo>
                  <a:pt x="510681" y="50200"/>
                </a:lnTo>
                <a:lnTo>
                  <a:pt x="502393" y="47116"/>
                </a:lnTo>
                <a:lnTo>
                  <a:pt x="494405" y="44752"/>
                </a:lnTo>
                <a:lnTo>
                  <a:pt x="479735" y="37843"/>
                </a:lnTo>
                <a:lnTo>
                  <a:pt x="472087" y="32363"/>
                </a:lnTo>
                <a:lnTo>
                  <a:pt x="467664" y="30505"/>
                </a:lnTo>
                <a:lnTo>
                  <a:pt x="452942" y="26897"/>
                </a:lnTo>
                <a:lnTo>
                  <a:pt x="440856" y="20978"/>
                </a:lnTo>
                <a:lnTo>
                  <a:pt x="419481" y="15828"/>
                </a:lnTo>
                <a:lnTo>
                  <a:pt x="404680" y="10973"/>
                </a:lnTo>
                <a:lnTo>
                  <a:pt x="386036" y="9332"/>
                </a:lnTo>
                <a:lnTo>
                  <a:pt x="369059" y="9048"/>
                </a:lnTo>
                <a:lnTo>
                  <a:pt x="357352" y="6336"/>
                </a:lnTo>
                <a:lnTo>
                  <a:pt x="345528" y="2816"/>
                </a:lnTo>
                <a:lnTo>
                  <a:pt x="327704" y="834"/>
                </a:lnTo>
                <a:lnTo>
                  <a:pt x="306536" y="163"/>
                </a:lnTo>
                <a:lnTo>
                  <a:pt x="248351" y="1"/>
                </a:lnTo>
                <a:lnTo>
                  <a:pt x="243030" y="0"/>
                </a:lnTo>
                <a:lnTo>
                  <a:pt x="231821" y="2645"/>
                </a:lnTo>
                <a:lnTo>
                  <a:pt x="208440" y="12428"/>
                </a:lnTo>
                <a:lnTo>
                  <a:pt x="190838" y="22922"/>
                </a:lnTo>
                <a:lnTo>
                  <a:pt x="169264" y="28670"/>
                </a:lnTo>
                <a:lnTo>
                  <a:pt x="158649" y="33578"/>
                </a:lnTo>
                <a:lnTo>
                  <a:pt x="147089" y="40927"/>
                </a:lnTo>
                <a:lnTo>
                  <a:pt x="126489" y="48898"/>
                </a:lnTo>
                <a:lnTo>
                  <a:pt x="114498" y="56931"/>
                </a:lnTo>
                <a:lnTo>
                  <a:pt x="104656" y="65595"/>
                </a:lnTo>
                <a:lnTo>
                  <a:pt x="100556" y="67543"/>
                </a:lnTo>
                <a:lnTo>
                  <a:pt x="86290" y="71275"/>
                </a:lnTo>
                <a:lnTo>
                  <a:pt x="78736" y="75663"/>
                </a:lnTo>
                <a:lnTo>
                  <a:pt x="72069" y="83568"/>
                </a:lnTo>
                <a:lnTo>
                  <a:pt x="59696" y="100071"/>
                </a:lnTo>
                <a:lnTo>
                  <a:pt x="41718" y="118962"/>
                </a:lnTo>
                <a:lnTo>
                  <a:pt x="32773" y="132702"/>
                </a:lnTo>
                <a:lnTo>
                  <a:pt x="29461" y="140999"/>
                </a:lnTo>
                <a:lnTo>
                  <a:pt x="28578" y="144601"/>
                </a:lnTo>
                <a:lnTo>
                  <a:pt x="24948" y="151248"/>
                </a:lnTo>
                <a:lnTo>
                  <a:pt x="22590" y="154410"/>
                </a:lnTo>
                <a:lnTo>
                  <a:pt x="21018" y="158502"/>
                </a:lnTo>
                <a:lnTo>
                  <a:pt x="17812" y="172750"/>
                </a:lnTo>
                <a:lnTo>
                  <a:pt x="12007" y="183697"/>
                </a:lnTo>
                <a:lnTo>
                  <a:pt x="8852" y="193224"/>
                </a:lnTo>
                <a:lnTo>
                  <a:pt x="3062" y="202331"/>
                </a:lnTo>
                <a:lnTo>
                  <a:pt x="1359" y="208325"/>
                </a:lnTo>
                <a:lnTo>
                  <a:pt x="266" y="226395"/>
                </a:lnTo>
                <a:lnTo>
                  <a:pt x="33" y="243709"/>
                </a:lnTo>
                <a:lnTo>
                  <a:pt x="0" y="269593"/>
                </a:lnTo>
                <a:lnTo>
                  <a:pt x="2647" y="278899"/>
                </a:lnTo>
                <a:lnTo>
                  <a:pt x="6141" y="289650"/>
                </a:lnTo>
                <a:lnTo>
                  <a:pt x="8107" y="305867"/>
                </a:lnTo>
                <a:lnTo>
                  <a:pt x="8772" y="323384"/>
                </a:lnTo>
                <a:lnTo>
                  <a:pt x="8826" y="328698"/>
                </a:lnTo>
                <a:lnTo>
                  <a:pt x="11535" y="339895"/>
                </a:lnTo>
                <a:lnTo>
                  <a:pt x="15995" y="354709"/>
                </a:lnTo>
                <a:lnTo>
                  <a:pt x="18619" y="372735"/>
                </a:lnTo>
                <a:lnTo>
                  <a:pt x="22508" y="382618"/>
                </a:lnTo>
                <a:lnTo>
                  <a:pt x="32104" y="398995"/>
                </a:lnTo>
                <a:lnTo>
                  <a:pt x="35662" y="413672"/>
                </a:lnTo>
                <a:lnTo>
                  <a:pt x="41572" y="424745"/>
                </a:lnTo>
                <a:lnTo>
                  <a:pt x="46720" y="440021"/>
                </a:lnTo>
                <a:lnTo>
                  <a:pt x="49022" y="445152"/>
                </a:lnTo>
                <a:lnTo>
                  <a:pt x="51550" y="448572"/>
                </a:lnTo>
                <a:lnTo>
                  <a:pt x="54228" y="450852"/>
                </a:lnTo>
                <a:lnTo>
                  <a:pt x="57007" y="452372"/>
                </a:lnTo>
                <a:lnTo>
                  <a:pt x="58859" y="455371"/>
                </a:lnTo>
                <a:lnTo>
                  <a:pt x="62459" y="468078"/>
                </a:lnTo>
                <a:lnTo>
                  <a:pt x="66821" y="475264"/>
                </a:lnTo>
                <a:lnTo>
                  <a:pt x="83531" y="494022"/>
                </a:lnTo>
                <a:lnTo>
                  <a:pt x="86473" y="496035"/>
                </a:lnTo>
                <a:lnTo>
                  <a:pt x="95359" y="499860"/>
                </a:lnTo>
                <a:lnTo>
                  <a:pt x="104281" y="505845"/>
                </a:lnTo>
                <a:lnTo>
                  <a:pt x="113215" y="509051"/>
                </a:lnTo>
                <a:lnTo>
                  <a:pt x="137232" y="524141"/>
                </a:lnTo>
                <a:lnTo>
                  <a:pt x="148137" y="531891"/>
                </a:lnTo>
                <a:lnTo>
                  <a:pt x="157658" y="535620"/>
                </a:lnTo>
                <a:lnTo>
                  <a:pt x="169772" y="545266"/>
                </a:lnTo>
                <a:lnTo>
                  <a:pt x="172768" y="548058"/>
                </a:lnTo>
                <a:lnTo>
                  <a:pt x="175758" y="549919"/>
                </a:lnTo>
                <a:lnTo>
                  <a:pt x="195418" y="557890"/>
                </a:lnTo>
                <a:lnTo>
                  <a:pt x="203708" y="560490"/>
                </a:lnTo>
                <a:lnTo>
                  <a:pt x="207309" y="561183"/>
                </a:lnTo>
                <a:lnTo>
                  <a:pt x="213958" y="564599"/>
                </a:lnTo>
                <a:lnTo>
                  <a:pt x="231064" y="574876"/>
                </a:lnTo>
                <a:lnTo>
                  <a:pt x="239413" y="577961"/>
                </a:lnTo>
                <a:lnTo>
                  <a:pt x="243030" y="578783"/>
                </a:lnTo>
                <a:lnTo>
                  <a:pt x="249696" y="582343"/>
                </a:lnTo>
                <a:lnTo>
                  <a:pt x="252865" y="584682"/>
                </a:lnTo>
                <a:lnTo>
                  <a:pt x="261682" y="587280"/>
                </a:lnTo>
                <a:lnTo>
                  <a:pt x="266814" y="587973"/>
                </a:lnTo>
                <a:lnTo>
                  <a:pt x="275164" y="591388"/>
                </a:lnTo>
                <a:lnTo>
                  <a:pt x="282186" y="595222"/>
                </a:lnTo>
                <a:lnTo>
                  <a:pt x="288617" y="596925"/>
                </a:lnTo>
                <a:lnTo>
                  <a:pt x="306980" y="599012"/>
                </a:lnTo>
                <a:lnTo>
                  <a:pt x="318931" y="604345"/>
                </a:lnTo>
                <a:lnTo>
                  <a:pt x="340261" y="606650"/>
                </a:lnTo>
                <a:lnTo>
                  <a:pt x="363376" y="607143"/>
                </a:lnTo>
                <a:lnTo>
                  <a:pt x="454222" y="607218"/>
                </a:lnTo>
                <a:lnTo>
                  <a:pt x="465382" y="604573"/>
                </a:lnTo>
                <a:lnTo>
                  <a:pt x="480184" y="600150"/>
                </a:lnTo>
                <a:lnTo>
                  <a:pt x="498828" y="598656"/>
                </a:lnTo>
                <a:lnTo>
                  <a:pt x="510035" y="595805"/>
                </a:lnTo>
                <a:lnTo>
                  <a:pt x="524863" y="591269"/>
                </a:lnTo>
                <a:lnTo>
                  <a:pt x="533193" y="589215"/>
                </a:lnTo>
                <a:lnTo>
                  <a:pt x="554724" y="579812"/>
                </a:lnTo>
                <a:lnTo>
                  <a:pt x="565334" y="575194"/>
                </a:lnTo>
                <a:lnTo>
                  <a:pt x="588206" y="567245"/>
                </a:lnTo>
                <a:lnTo>
                  <a:pt x="609818" y="560539"/>
                </a:lnTo>
                <a:lnTo>
                  <a:pt x="619613" y="555714"/>
                </a:lnTo>
                <a:lnTo>
                  <a:pt x="641920" y="541615"/>
                </a:lnTo>
                <a:lnTo>
                  <a:pt x="663669" y="529804"/>
                </a:lnTo>
                <a:lnTo>
                  <a:pt x="684924" y="511966"/>
                </a:lnTo>
                <a:lnTo>
                  <a:pt x="695084" y="503038"/>
                </a:lnTo>
                <a:lnTo>
                  <a:pt x="716767" y="488156"/>
                </a:lnTo>
                <a:lnTo>
                  <a:pt x="735788" y="470296"/>
                </a:lnTo>
                <a:lnTo>
                  <a:pt x="755014" y="451195"/>
                </a:lnTo>
                <a:lnTo>
                  <a:pt x="756587" y="448633"/>
                </a:lnTo>
                <a:lnTo>
                  <a:pt x="758335" y="443139"/>
                </a:lnTo>
                <a:lnTo>
                  <a:pt x="759652" y="427794"/>
                </a:lnTo>
                <a:lnTo>
                  <a:pt x="759733" y="376282"/>
                </a:lnTo>
                <a:lnTo>
                  <a:pt x="758740" y="371900"/>
                </a:lnTo>
                <a:lnTo>
                  <a:pt x="750011" y="355096"/>
                </a:lnTo>
                <a:lnTo>
                  <a:pt x="745481" y="345343"/>
                </a:lnTo>
                <a:lnTo>
                  <a:pt x="739925" y="328352"/>
                </a:lnTo>
                <a:lnTo>
                  <a:pt x="735040" y="318574"/>
                </a:lnTo>
                <a:lnTo>
                  <a:pt x="723812" y="301567"/>
                </a:lnTo>
                <a:lnTo>
                  <a:pt x="714993" y="285144"/>
                </a:lnTo>
                <a:lnTo>
                  <a:pt x="667373" y="190498"/>
                </a:lnTo>
                <a:lnTo>
                  <a:pt x="653690" y="172640"/>
                </a:lnTo>
                <a:lnTo>
                  <a:pt x="642754" y="163379"/>
                </a:lnTo>
                <a:lnTo>
                  <a:pt x="637057" y="159521"/>
                </a:lnTo>
                <a:lnTo>
                  <a:pt x="628078" y="149942"/>
                </a:lnTo>
                <a:lnTo>
                  <a:pt x="624293" y="144609"/>
                </a:lnTo>
                <a:lnTo>
                  <a:pt x="604732" y="127623"/>
                </a:lnTo>
                <a:lnTo>
                  <a:pt x="584709" y="111235"/>
                </a:lnTo>
                <a:lnTo>
                  <a:pt x="566334" y="100135"/>
                </a:lnTo>
                <a:lnTo>
                  <a:pt x="556590" y="96428"/>
                </a:lnTo>
                <a:lnTo>
                  <a:pt x="536281" y="892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2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5- Continuous Reward   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000100" y="1714488"/>
            <a:ext cx="7572428" cy="452431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endParaRPr lang="en-US" sz="3200" dirty="0" smtClean="0">
              <a:solidFill>
                <a:srgbClr val="000066"/>
              </a:solidFill>
            </a:endParaRPr>
          </a:p>
          <a:p>
            <a:pPr algn="r"/>
            <a:r>
              <a:rPr lang="ar-SA" sz="3200" b="1" dirty="0" smtClean="0"/>
              <a:t>( إذا مات ابن آدم انقطع عمله إلا من ثلاث: صدقة جارية، أو علم ينتفع </a:t>
            </a:r>
            <a:r>
              <a:rPr lang="ar-SA" sz="3200" b="1" dirty="0" err="1" smtClean="0"/>
              <a:t>به</a:t>
            </a:r>
            <a:r>
              <a:rPr lang="ar-SA" sz="3200" b="1" dirty="0" smtClean="0"/>
              <a:t>، أو ولد صالح يدعو له) </a:t>
            </a:r>
            <a:endParaRPr lang="en-US" sz="3200" b="1" dirty="0" smtClean="0"/>
          </a:p>
          <a:p>
            <a:endParaRPr lang="en-US" sz="3200" b="1" dirty="0" smtClean="0">
              <a:solidFill>
                <a:srgbClr val="000066"/>
              </a:solidFill>
            </a:endParaRPr>
          </a:p>
          <a:p>
            <a:r>
              <a:rPr lang="en-US" sz="3200" dirty="0" smtClean="0">
                <a:solidFill>
                  <a:srgbClr val="000066"/>
                </a:solidFill>
              </a:rPr>
              <a:t>If the </a:t>
            </a:r>
            <a:r>
              <a:rPr lang="en-US" sz="3200" dirty="0">
                <a:solidFill>
                  <a:srgbClr val="000066"/>
                </a:solidFill>
              </a:rPr>
              <a:t>son of Adam dies, his work is cut off except from three: a </a:t>
            </a:r>
            <a:r>
              <a:rPr lang="en-US" sz="3200" dirty="0" smtClean="0">
                <a:solidFill>
                  <a:srgbClr val="000066"/>
                </a:solidFill>
              </a:rPr>
              <a:t>continuous </a:t>
            </a:r>
            <a:r>
              <a:rPr lang="en-US" sz="3200" dirty="0">
                <a:solidFill>
                  <a:srgbClr val="000066"/>
                </a:solidFill>
              </a:rPr>
              <a:t>charity, useful </a:t>
            </a:r>
            <a:r>
              <a:rPr lang="en-US" sz="3200" dirty="0" smtClean="0">
                <a:solidFill>
                  <a:srgbClr val="000066"/>
                </a:solidFill>
              </a:rPr>
              <a:t>knowledge, or </a:t>
            </a:r>
            <a:r>
              <a:rPr lang="en-US" sz="3200" dirty="0">
                <a:solidFill>
                  <a:srgbClr val="000066"/>
                </a:solidFill>
              </a:rPr>
              <a:t>a righteous son </a:t>
            </a:r>
            <a:r>
              <a:rPr lang="en-US" sz="3200" dirty="0" smtClean="0">
                <a:solidFill>
                  <a:srgbClr val="000066"/>
                </a:solidFill>
              </a:rPr>
              <a:t>who prays for him</a:t>
            </a:r>
            <a:r>
              <a:rPr lang="en-US" dirty="0" smtClean="0">
                <a:solidFill>
                  <a:srgbClr val="000066"/>
                </a:solidFill>
              </a:rPr>
              <a:t>.</a:t>
            </a:r>
            <a:r>
              <a:rPr lang="en-US" sz="2800" dirty="0" smtClean="0">
                <a:solidFill>
                  <a:srgbClr val="000066"/>
                </a:solidFill>
              </a:rPr>
              <a:t> </a:t>
            </a:r>
            <a:r>
              <a:rPr lang="en-US" sz="2000" dirty="0">
                <a:solidFill>
                  <a:srgbClr val="663300"/>
                </a:solidFill>
              </a:rPr>
              <a:t>Muslim (# </a:t>
            </a:r>
            <a:r>
              <a:rPr lang="en-US" sz="1800" dirty="0">
                <a:solidFill>
                  <a:srgbClr val="663300"/>
                </a:solidFill>
              </a:rPr>
              <a:t>1631)</a:t>
            </a:r>
            <a:endParaRPr lang="en-US" dirty="0">
              <a:solidFill>
                <a:srgbClr val="000066"/>
              </a:solidFill>
            </a:endParaRPr>
          </a:p>
          <a:p>
            <a:r>
              <a:rPr lang="en-US" sz="3200" dirty="0">
                <a:solidFill>
                  <a:srgbClr val="000066"/>
                </a:solidFill>
              </a:rPr>
              <a:t>                  </a:t>
            </a:r>
          </a:p>
        </p:txBody>
      </p:sp>
      <p:grpSp>
        <p:nvGrpSpPr>
          <p:cNvPr id="9" name="مجموعة 8"/>
          <p:cNvGrpSpPr/>
          <p:nvPr/>
        </p:nvGrpSpPr>
        <p:grpSpPr>
          <a:xfrm>
            <a:off x="2793323" y="3321999"/>
            <a:ext cx="3861249" cy="2410861"/>
            <a:chOff x="2793323" y="3321999"/>
            <a:chExt cx="3861249" cy="2410861"/>
          </a:xfrm>
        </p:grpSpPr>
        <p:sp>
          <p:nvSpPr>
            <p:cNvPr id="4" name="SMARTInkAnnotation33"/>
            <p:cNvSpPr/>
            <p:nvPr/>
          </p:nvSpPr>
          <p:spPr>
            <a:xfrm>
              <a:off x="6139979" y="3330786"/>
              <a:ext cx="130255" cy="339305"/>
            </a:xfrm>
            <a:custGeom>
              <a:avLst/>
              <a:gdLst/>
              <a:ahLst/>
              <a:cxnLst/>
              <a:rect l="0" t="0" r="0" b="0"/>
              <a:pathLst>
                <a:path w="130255" h="339305">
                  <a:moveTo>
                    <a:pt x="112379" y="285737"/>
                  </a:moveTo>
                  <a:lnTo>
                    <a:pt x="112379" y="280996"/>
                  </a:lnTo>
                  <a:lnTo>
                    <a:pt x="111386" y="279600"/>
                  </a:lnTo>
                  <a:lnTo>
                    <a:pt x="109730" y="278669"/>
                  </a:lnTo>
                  <a:lnTo>
                    <a:pt x="103808" y="276916"/>
                  </a:lnTo>
                  <a:lnTo>
                    <a:pt x="103462" y="267719"/>
                  </a:lnTo>
                  <a:lnTo>
                    <a:pt x="103441" y="259348"/>
                  </a:lnTo>
                  <a:lnTo>
                    <a:pt x="100793" y="256480"/>
                  </a:lnTo>
                  <a:lnTo>
                    <a:pt x="98696" y="254326"/>
                  </a:lnTo>
                  <a:lnTo>
                    <a:pt x="97298" y="251898"/>
                  </a:lnTo>
                  <a:lnTo>
                    <a:pt x="94871" y="242708"/>
                  </a:lnTo>
                  <a:lnTo>
                    <a:pt x="94611" y="236828"/>
                  </a:lnTo>
                  <a:lnTo>
                    <a:pt x="93582" y="235271"/>
                  </a:lnTo>
                  <a:lnTo>
                    <a:pt x="91903" y="234234"/>
                  </a:lnTo>
                  <a:lnTo>
                    <a:pt x="86816" y="232568"/>
                  </a:lnTo>
                  <a:lnTo>
                    <a:pt x="83472" y="229695"/>
                  </a:lnTo>
                  <a:lnTo>
                    <a:pt x="77978" y="224506"/>
                  </a:lnTo>
                  <a:lnTo>
                    <a:pt x="72282" y="218867"/>
                  </a:lnTo>
                  <a:lnTo>
                    <a:pt x="69757" y="217344"/>
                  </a:lnTo>
                  <a:lnTo>
                    <a:pt x="67082" y="216330"/>
                  </a:lnTo>
                  <a:lnTo>
                    <a:pt x="60396" y="214700"/>
                  </a:lnTo>
                  <a:lnTo>
                    <a:pt x="56833" y="214477"/>
                  </a:lnTo>
                  <a:lnTo>
                    <a:pt x="51940" y="214379"/>
                  </a:lnTo>
                  <a:lnTo>
                    <a:pt x="37782" y="214310"/>
                  </a:lnTo>
                  <a:lnTo>
                    <a:pt x="35833" y="215299"/>
                  </a:lnTo>
                  <a:lnTo>
                    <a:pt x="34535" y="216950"/>
                  </a:lnTo>
                  <a:lnTo>
                    <a:pt x="33668" y="219043"/>
                  </a:lnTo>
                  <a:lnTo>
                    <a:pt x="32098" y="220438"/>
                  </a:lnTo>
                  <a:lnTo>
                    <a:pt x="30057" y="221368"/>
                  </a:lnTo>
                  <a:lnTo>
                    <a:pt x="27704" y="221989"/>
                  </a:lnTo>
                  <a:lnTo>
                    <a:pt x="26136" y="223394"/>
                  </a:lnTo>
                  <a:lnTo>
                    <a:pt x="25090" y="225324"/>
                  </a:lnTo>
                  <a:lnTo>
                    <a:pt x="24392" y="227602"/>
                  </a:lnTo>
                  <a:lnTo>
                    <a:pt x="20970" y="232779"/>
                  </a:lnTo>
                  <a:lnTo>
                    <a:pt x="18666" y="235549"/>
                  </a:lnTo>
                  <a:lnTo>
                    <a:pt x="16138" y="237396"/>
                  </a:lnTo>
                  <a:lnTo>
                    <a:pt x="13459" y="238626"/>
                  </a:lnTo>
                  <a:lnTo>
                    <a:pt x="10679" y="239447"/>
                  </a:lnTo>
                  <a:lnTo>
                    <a:pt x="8827" y="240986"/>
                  </a:lnTo>
                  <a:lnTo>
                    <a:pt x="7592" y="243005"/>
                  </a:lnTo>
                  <a:lnTo>
                    <a:pt x="6219" y="247893"/>
                  </a:lnTo>
                  <a:lnTo>
                    <a:pt x="5447" y="256224"/>
                  </a:lnTo>
                  <a:lnTo>
                    <a:pt x="5266" y="262037"/>
                  </a:lnTo>
                  <a:lnTo>
                    <a:pt x="4225" y="264976"/>
                  </a:lnTo>
                  <a:lnTo>
                    <a:pt x="420" y="270887"/>
                  </a:lnTo>
                  <a:lnTo>
                    <a:pt x="0" y="273853"/>
                  </a:lnTo>
                  <a:lnTo>
                    <a:pt x="714" y="276822"/>
                  </a:lnTo>
                  <a:lnTo>
                    <a:pt x="3163" y="282767"/>
                  </a:lnTo>
                  <a:lnTo>
                    <a:pt x="4541" y="291692"/>
                  </a:lnTo>
                  <a:lnTo>
                    <a:pt x="4863" y="297644"/>
                  </a:lnTo>
                  <a:lnTo>
                    <a:pt x="5942" y="300620"/>
                  </a:lnTo>
                  <a:lnTo>
                    <a:pt x="9790" y="306573"/>
                  </a:lnTo>
                  <a:lnTo>
                    <a:pt x="12795" y="310762"/>
                  </a:lnTo>
                  <a:lnTo>
                    <a:pt x="16146" y="314388"/>
                  </a:lnTo>
                  <a:lnTo>
                    <a:pt x="18430" y="316744"/>
                  </a:lnTo>
                  <a:lnTo>
                    <a:pt x="19952" y="319307"/>
                  </a:lnTo>
                  <a:lnTo>
                    <a:pt x="21644" y="324800"/>
                  </a:lnTo>
                  <a:lnTo>
                    <a:pt x="23088" y="326662"/>
                  </a:lnTo>
                  <a:lnTo>
                    <a:pt x="25045" y="327903"/>
                  </a:lnTo>
                  <a:lnTo>
                    <a:pt x="27341" y="328730"/>
                  </a:lnTo>
                  <a:lnTo>
                    <a:pt x="29866" y="330274"/>
                  </a:lnTo>
                  <a:lnTo>
                    <a:pt x="32542" y="332296"/>
                  </a:lnTo>
                  <a:lnTo>
                    <a:pt x="39228" y="337928"/>
                  </a:lnTo>
                  <a:lnTo>
                    <a:pt x="42791" y="338699"/>
                  </a:lnTo>
                  <a:lnTo>
                    <a:pt x="45131" y="338904"/>
                  </a:lnTo>
                  <a:lnTo>
                    <a:pt x="47684" y="339041"/>
                  </a:lnTo>
                  <a:lnTo>
                    <a:pt x="53170" y="339193"/>
                  </a:lnTo>
                  <a:lnTo>
                    <a:pt x="65955" y="339304"/>
                  </a:lnTo>
                  <a:lnTo>
                    <a:pt x="69566" y="336664"/>
                  </a:lnTo>
                  <a:lnTo>
                    <a:pt x="75231" y="331626"/>
                  </a:lnTo>
                  <a:lnTo>
                    <a:pt x="78654" y="330937"/>
                  </a:lnTo>
                  <a:lnTo>
                    <a:pt x="80957" y="330753"/>
                  </a:lnTo>
                  <a:lnTo>
                    <a:pt x="82493" y="329638"/>
                  </a:lnTo>
                  <a:lnTo>
                    <a:pt x="83517" y="327903"/>
                  </a:lnTo>
                  <a:lnTo>
                    <a:pt x="84199" y="325753"/>
                  </a:lnTo>
                  <a:lnTo>
                    <a:pt x="87606" y="320720"/>
                  </a:lnTo>
                  <a:lnTo>
                    <a:pt x="89904" y="317988"/>
                  </a:lnTo>
                  <a:lnTo>
                    <a:pt x="91437" y="315175"/>
                  </a:lnTo>
                  <a:lnTo>
                    <a:pt x="93140" y="309404"/>
                  </a:lnTo>
                  <a:lnTo>
                    <a:pt x="94099" y="300576"/>
                  </a:lnTo>
                  <a:lnTo>
                    <a:pt x="94383" y="291677"/>
                  </a:lnTo>
                  <a:lnTo>
                    <a:pt x="94467" y="282756"/>
                  </a:lnTo>
                  <a:lnTo>
                    <a:pt x="97135" y="274160"/>
                  </a:lnTo>
                  <a:lnTo>
                    <a:pt x="100638" y="264717"/>
                  </a:lnTo>
                  <a:lnTo>
                    <a:pt x="102195" y="257212"/>
                  </a:lnTo>
                  <a:lnTo>
                    <a:pt x="102887" y="247924"/>
                  </a:lnTo>
                  <a:lnTo>
                    <a:pt x="103194" y="238173"/>
                  </a:lnTo>
                  <a:lnTo>
                    <a:pt x="103367" y="226114"/>
                  </a:lnTo>
                  <a:lnTo>
                    <a:pt x="103438" y="186178"/>
                  </a:lnTo>
                  <a:lnTo>
                    <a:pt x="100790" y="176665"/>
                  </a:lnTo>
                  <a:lnTo>
                    <a:pt x="98695" y="171351"/>
                  </a:lnTo>
                  <a:lnTo>
                    <a:pt x="97297" y="165823"/>
                  </a:lnTo>
                  <a:lnTo>
                    <a:pt x="96365" y="160154"/>
                  </a:lnTo>
                  <a:lnTo>
                    <a:pt x="95745" y="154390"/>
                  </a:lnTo>
                  <a:lnTo>
                    <a:pt x="95331" y="148563"/>
                  </a:lnTo>
                  <a:lnTo>
                    <a:pt x="95055" y="142693"/>
                  </a:lnTo>
                  <a:lnTo>
                    <a:pt x="94748" y="130880"/>
                  </a:lnTo>
                  <a:lnTo>
                    <a:pt x="94512" y="91016"/>
                  </a:lnTo>
                  <a:lnTo>
                    <a:pt x="93516" y="86470"/>
                  </a:lnTo>
                  <a:lnTo>
                    <a:pt x="89760" y="78773"/>
                  </a:lnTo>
                  <a:lnTo>
                    <a:pt x="87429" y="69398"/>
                  </a:lnTo>
                  <a:lnTo>
                    <a:pt x="86807" y="64121"/>
                  </a:lnTo>
                  <a:lnTo>
                    <a:pt x="86393" y="58617"/>
                  </a:lnTo>
                  <a:lnTo>
                    <a:pt x="86117" y="52964"/>
                  </a:lnTo>
                  <a:lnTo>
                    <a:pt x="85933" y="47212"/>
                  </a:lnTo>
                  <a:lnTo>
                    <a:pt x="84817" y="42384"/>
                  </a:lnTo>
                  <a:lnTo>
                    <a:pt x="80928" y="34374"/>
                  </a:lnTo>
                  <a:lnTo>
                    <a:pt x="77901" y="29027"/>
                  </a:lnTo>
                  <a:lnTo>
                    <a:pt x="77192" y="25130"/>
                  </a:lnTo>
                  <a:lnTo>
                    <a:pt x="76738" y="14545"/>
                  </a:lnTo>
                  <a:lnTo>
                    <a:pt x="76627" y="32"/>
                  </a:lnTo>
                  <a:lnTo>
                    <a:pt x="76626" y="0"/>
                  </a:lnTo>
                  <a:lnTo>
                    <a:pt x="76626" y="20978"/>
                  </a:lnTo>
                  <a:lnTo>
                    <a:pt x="77619" y="23903"/>
                  </a:lnTo>
                  <a:lnTo>
                    <a:pt x="81371" y="29799"/>
                  </a:lnTo>
                  <a:lnTo>
                    <a:pt x="83701" y="38372"/>
                  </a:lnTo>
                  <a:lnTo>
                    <a:pt x="84736" y="47805"/>
                  </a:lnTo>
                  <a:lnTo>
                    <a:pt x="85196" y="55304"/>
                  </a:lnTo>
                  <a:lnTo>
                    <a:pt x="88049" y="64591"/>
                  </a:lnTo>
                  <a:lnTo>
                    <a:pt x="90200" y="69845"/>
                  </a:lnTo>
                  <a:lnTo>
                    <a:pt x="91634" y="75332"/>
                  </a:lnTo>
                  <a:lnTo>
                    <a:pt x="92590" y="80975"/>
                  </a:lnTo>
                  <a:lnTo>
                    <a:pt x="93227" y="86721"/>
                  </a:lnTo>
                  <a:lnTo>
                    <a:pt x="93652" y="93528"/>
                  </a:lnTo>
                  <a:lnTo>
                    <a:pt x="94124" y="109030"/>
                  </a:lnTo>
                  <a:lnTo>
                    <a:pt x="95243" y="116338"/>
                  </a:lnTo>
                  <a:lnTo>
                    <a:pt x="96983" y="123195"/>
                  </a:lnTo>
                  <a:lnTo>
                    <a:pt x="99135" y="129751"/>
                  </a:lnTo>
                  <a:lnTo>
                    <a:pt x="100570" y="137098"/>
                  </a:lnTo>
                  <a:lnTo>
                    <a:pt x="101526" y="144972"/>
                  </a:lnTo>
                  <a:lnTo>
                    <a:pt x="102165" y="153199"/>
                  </a:lnTo>
                  <a:lnTo>
                    <a:pt x="102590" y="160667"/>
                  </a:lnTo>
                  <a:lnTo>
                    <a:pt x="103062" y="174257"/>
                  </a:lnTo>
                  <a:lnTo>
                    <a:pt x="104182" y="181651"/>
                  </a:lnTo>
                  <a:lnTo>
                    <a:pt x="105921" y="189558"/>
                  </a:lnTo>
                  <a:lnTo>
                    <a:pt x="108073" y="197805"/>
                  </a:lnTo>
                  <a:lnTo>
                    <a:pt x="109508" y="205287"/>
                  </a:lnTo>
                  <a:lnTo>
                    <a:pt x="110465" y="212260"/>
                  </a:lnTo>
                  <a:lnTo>
                    <a:pt x="111103" y="218893"/>
                  </a:lnTo>
                  <a:lnTo>
                    <a:pt x="112522" y="226292"/>
                  </a:lnTo>
                  <a:lnTo>
                    <a:pt x="114459" y="234200"/>
                  </a:lnTo>
                  <a:lnTo>
                    <a:pt x="116745" y="242449"/>
                  </a:lnTo>
                  <a:lnTo>
                    <a:pt x="119262" y="248941"/>
                  </a:lnTo>
                  <a:lnTo>
                    <a:pt x="121933" y="254261"/>
                  </a:lnTo>
                  <a:lnTo>
                    <a:pt x="128611" y="265187"/>
                  </a:lnTo>
                  <a:lnTo>
                    <a:pt x="129524" y="271974"/>
                  </a:lnTo>
                  <a:lnTo>
                    <a:pt x="130254" y="28573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MARTInkAnnotation34"/>
            <p:cNvSpPr/>
            <p:nvPr/>
          </p:nvSpPr>
          <p:spPr>
            <a:xfrm>
              <a:off x="6305986" y="3528579"/>
              <a:ext cx="98320" cy="132593"/>
            </a:xfrm>
            <a:custGeom>
              <a:avLst/>
              <a:gdLst/>
              <a:ahLst/>
              <a:cxnLst/>
              <a:rect l="0" t="0" r="0" b="0"/>
              <a:pathLst>
                <a:path w="98320" h="132593">
                  <a:moveTo>
                    <a:pt x="0" y="70084"/>
                  </a:moveTo>
                  <a:lnTo>
                    <a:pt x="7696" y="62396"/>
                  </a:lnTo>
                  <a:lnTo>
                    <a:pt x="9103" y="61982"/>
                  </a:lnTo>
                  <a:lnTo>
                    <a:pt x="11035" y="61706"/>
                  </a:lnTo>
                  <a:lnTo>
                    <a:pt x="13315" y="61522"/>
                  </a:lnTo>
                  <a:lnTo>
                    <a:pt x="15829" y="61400"/>
                  </a:lnTo>
                  <a:lnTo>
                    <a:pt x="25171" y="61187"/>
                  </a:lnTo>
                  <a:lnTo>
                    <a:pt x="34365" y="61158"/>
                  </a:lnTo>
                  <a:lnTo>
                    <a:pt x="35821" y="60165"/>
                  </a:lnTo>
                  <a:lnTo>
                    <a:pt x="37784" y="58510"/>
                  </a:lnTo>
                  <a:lnTo>
                    <a:pt x="43326" y="53467"/>
                  </a:lnTo>
                  <a:lnTo>
                    <a:pt x="52266" y="44646"/>
                  </a:lnTo>
                  <a:lnTo>
                    <a:pt x="53713" y="44195"/>
                  </a:lnTo>
                  <a:lnTo>
                    <a:pt x="55671" y="43895"/>
                  </a:lnTo>
                  <a:lnTo>
                    <a:pt x="57970" y="43695"/>
                  </a:lnTo>
                  <a:lnTo>
                    <a:pt x="59502" y="42570"/>
                  </a:lnTo>
                  <a:lnTo>
                    <a:pt x="60523" y="40827"/>
                  </a:lnTo>
                  <a:lnTo>
                    <a:pt x="62446" y="34744"/>
                  </a:lnTo>
                  <a:lnTo>
                    <a:pt x="62513" y="31888"/>
                  </a:lnTo>
                  <a:lnTo>
                    <a:pt x="62566" y="17781"/>
                  </a:lnTo>
                  <a:lnTo>
                    <a:pt x="61573" y="17356"/>
                  </a:lnTo>
                  <a:lnTo>
                    <a:pt x="59918" y="17072"/>
                  </a:lnTo>
                  <a:lnTo>
                    <a:pt x="57821" y="16884"/>
                  </a:lnTo>
                  <a:lnTo>
                    <a:pt x="56424" y="15766"/>
                  </a:lnTo>
                  <a:lnTo>
                    <a:pt x="55492" y="14028"/>
                  </a:lnTo>
                  <a:lnTo>
                    <a:pt x="53996" y="8851"/>
                  </a:lnTo>
                  <a:lnTo>
                    <a:pt x="51144" y="5497"/>
                  </a:lnTo>
                  <a:lnTo>
                    <a:pt x="45965" y="0"/>
                  </a:lnTo>
                  <a:lnTo>
                    <a:pt x="44547" y="541"/>
                  </a:lnTo>
                  <a:lnTo>
                    <a:pt x="42609" y="1894"/>
                  </a:lnTo>
                  <a:lnTo>
                    <a:pt x="37106" y="6454"/>
                  </a:lnTo>
                  <a:lnTo>
                    <a:pt x="35661" y="6828"/>
                  </a:lnTo>
                  <a:lnTo>
                    <a:pt x="33706" y="7078"/>
                  </a:lnTo>
                  <a:lnTo>
                    <a:pt x="31409" y="7244"/>
                  </a:lnTo>
                  <a:lnTo>
                    <a:pt x="28884" y="7355"/>
                  </a:lnTo>
                  <a:lnTo>
                    <a:pt x="19522" y="7547"/>
                  </a:lnTo>
                  <a:lnTo>
                    <a:pt x="17981" y="8549"/>
                  </a:lnTo>
                  <a:lnTo>
                    <a:pt x="15959" y="10209"/>
                  </a:lnTo>
                  <a:lnTo>
                    <a:pt x="10325" y="15263"/>
                  </a:lnTo>
                  <a:lnTo>
                    <a:pt x="1365" y="24086"/>
                  </a:lnTo>
                  <a:lnTo>
                    <a:pt x="910" y="25528"/>
                  </a:lnTo>
                  <a:lnTo>
                    <a:pt x="606" y="27482"/>
                  </a:lnTo>
                  <a:lnTo>
                    <a:pt x="404" y="29776"/>
                  </a:lnTo>
                  <a:lnTo>
                    <a:pt x="270" y="32298"/>
                  </a:lnTo>
                  <a:lnTo>
                    <a:pt x="120" y="37746"/>
                  </a:lnTo>
                  <a:lnTo>
                    <a:pt x="36" y="46392"/>
                  </a:lnTo>
                  <a:lnTo>
                    <a:pt x="1017" y="49328"/>
                  </a:lnTo>
                  <a:lnTo>
                    <a:pt x="2665" y="52279"/>
                  </a:lnTo>
                  <a:lnTo>
                    <a:pt x="4756" y="55237"/>
                  </a:lnTo>
                  <a:lnTo>
                    <a:pt x="6150" y="58202"/>
                  </a:lnTo>
                  <a:lnTo>
                    <a:pt x="7079" y="61170"/>
                  </a:lnTo>
                  <a:lnTo>
                    <a:pt x="7699" y="64142"/>
                  </a:lnTo>
                  <a:lnTo>
                    <a:pt x="8112" y="67115"/>
                  </a:lnTo>
                  <a:lnTo>
                    <a:pt x="8387" y="70089"/>
                  </a:lnTo>
                  <a:lnTo>
                    <a:pt x="8571" y="73064"/>
                  </a:lnTo>
                  <a:lnTo>
                    <a:pt x="9687" y="76040"/>
                  </a:lnTo>
                  <a:lnTo>
                    <a:pt x="11424" y="79015"/>
                  </a:lnTo>
                  <a:lnTo>
                    <a:pt x="13574" y="81992"/>
                  </a:lnTo>
                  <a:lnTo>
                    <a:pt x="16001" y="84968"/>
                  </a:lnTo>
                  <a:lnTo>
                    <a:pt x="18612" y="87944"/>
                  </a:lnTo>
                  <a:lnTo>
                    <a:pt x="21346" y="90921"/>
                  </a:lnTo>
                  <a:lnTo>
                    <a:pt x="24162" y="92905"/>
                  </a:lnTo>
                  <a:lnTo>
                    <a:pt x="27033" y="94228"/>
                  </a:lnTo>
                  <a:lnTo>
                    <a:pt x="29939" y="95110"/>
                  </a:lnTo>
                  <a:lnTo>
                    <a:pt x="32869" y="96690"/>
                  </a:lnTo>
                  <a:lnTo>
                    <a:pt x="35816" y="98736"/>
                  </a:lnTo>
                  <a:lnTo>
                    <a:pt x="38774" y="101091"/>
                  </a:lnTo>
                  <a:lnTo>
                    <a:pt x="41739" y="103654"/>
                  </a:lnTo>
                  <a:lnTo>
                    <a:pt x="44709" y="106355"/>
                  </a:lnTo>
                  <a:lnTo>
                    <a:pt x="47682" y="109148"/>
                  </a:lnTo>
                  <a:lnTo>
                    <a:pt x="50657" y="111009"/>
                  </a:lnTo>
                  <a:lnTo>
                    <a:pt x="53634" y="112251"/>
                  </a:lnTo>
                  <a:lnTo>
                    <a:pt x="56612" y="113078"/>
                  </a:lnTo>
                  <a:lnTo>
                    <a:pt x="60583" y="114622"/>
                  </a:lnTo>
                  <a:lnTo>
                    <a:pt x="65216" y="116643"/>
                  </a:lnTo>
                  <a:lnTo>
                    <a:pt x="70291" y="118983"/>
                  </a:lnTo>
                  <a:lnTo>
                    <a:pt x="74668" y="120543"/>
                  </a:lnTo>
                  <a:lnTo>
                    <a:pt x="78580" y="121583"/>
                  </a:lnTo>
                  <a:lnTo>
                    <a:pt x="82180" y="122276"/>
                  </a:lnTo>
                  <a:lnTo>
                    <a:pt x="85573" y="123731"/>
                  </a:lnTo>
                  <a:lnTo>
                    <a:pt x="88829" y="125692"/>
                  </a:lnTo>
                  <a:lnTo>
                    <a:pt x="98319" y="13259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MARTInkAnnotation35"/>
            <p:cNvSpPr/>
            <p:nvPr/>
          </p:nvSpPr>
          <p:spPr>
            <a:xfrm>
              <a:off x="6431119" y="3562945"/>
              <a:ext cx="80444" cy="89297"/>
            </a:xfrm>
            <a:custGeom>
              <a:avLst/>
              <a:gdLst/>
              <a:ahLst/>
              <a:cxnLst/>
              <a:rect l="0" t="0" r="0" b="0"/>
              <a:pathLst>
                <a:path w="80444" h="89297">
                  <a:moveTo>
                    <a:pt x="0" y="26789"/>
                  </a:moveTo>
                  <a:lnTo>
                    <a:pt x="22220" y="26789"/>
                  </a:lnTo>
                  <a:lnTo>
                    <a:pt x="23752" y="25797"/>
                  </a:lnTo>
                  <a:lnTo>
                    <a:pt x="24772" y="24143"/>
                  </a:lnTo>
                  <a:lnTo>
                    <a:pt x="25453" y="22048"/>
                  </a:lnTo>
                  <a:lnTo>
                    <a:pt x="26900" y="20652"/>
                  </a:lnTo>
                  <a:lnTo>
                    <a:pt x="28858" y="19721"/>
                  </a:lnTo>
                  <a:lnTo>
                    <a:pt x="35348" y="17968"/>
                  </a:lnTo>
                  <a:lnTo>
                    <a:pt x="36476" y="17932"/>
                  </a:lnTo>
                  <a:lnTo>
                    <a:pt x="40378" y="17891"/>
                  </a:lnTo>
                  <a:lnTo>
                    <a:pt x="41815" y="16889"/>
                  </a:lnTo>
                  <a:lnTo>
                    <a:pt x="42773" y="15228"/>
                  </a:lnTo>
                  <a:lnTo>
                    <a:pt x="43412" y="13128"/>
                  </a:lnTo>
                  <a:lnTo>
                    <a:pt x="44831" y="11729"/>
                  </a:lnTo>
                  <a:lnTo>
                    <a:pt x="46771" y="10796"/>
                  </a:lnTo>
                  <a:lnTo>
                    <a:pt x="53227" y="9039"/>
                  </a:lnTo>
                  <a:lnTo>
                    <a:pt x="54354" y="9002"/>
                  </a:lnTo>
                  <a:lnTo>
                    <a:pt x="61288" y="8939"/>
                  </a:lnTo>
                  <a:lnTo>
                    <a:pt x="53727" y="8930"/>
                  </a:lnTo>
                  <a:lnTo>
                    <a:pt x="53672" y="6284"/>
                  </a:lnTo>
                  <a:lnTo>
                    <a:pt x="53657" y="4189"/>
                  </a:lnTo>
                  <a:lnTo>
                    <a:pt x="52655" y="2793"/>
                  </a:lnTo>
                  <a:lnTo>
                    <a:pt x="50993" y="1862"/>
                  </a:lnTo>
                  <a:lnTo>
                    <a:pt x="45935" y="368"/>
                  </a:lnTo>
                  <a:lnTo>
                    <a:pt x="44527" y="245"/>
                  </a:lnTo>
                  <a:lnTo>
                    <a:pt x="42595" y="163"/>
                  </a:lnTo>
                  <a:lnTo>
                    <a:pt x="37104" y="32"/>
                  </a:lnTo>
                  <a:lnTo>
                    <a:pt x="19238" y="0"/>
                  </a:lnTo>
                  <a:lnTo>
                    <a:pt x="17791" y="992"/>
                  </a:lnTo>
                  <a:lnTo>
                    <a:pt x="15833" y="2645"/>
                  </a:lnTo>
                  <a:lnTo>
                    <a:pt x="10301" y="7688"/>
                  </a:lnTo>
                  <a:lnTo>
                    <a:pt x="9845" y="9094"/>
                  </a:lnTo>
                  <a:lnTo>
                    <a:pt x="9543" y="11023"/>
                  </a:lnTo>
                  <a:lnTo>
                    <a:pt x="9341" y="13302"/>
                  </a:lnTo>
                  <a:lnTo>
                    <a:pt x="9207" y="15814"/>
                  </a:lnTo>
                  <a:lnTo>
                    <a:pt x="8973" y="25148"/>
                  </a:lnTo>
                  <a:lnTo>
                    <a:pt x="8941" y="34333"/>
                  </a:lnTo>
                  <a:lnTo>
                    <a:pt x="9933" y="35787"/>
                  </a:lnTo>
                  <a:lnTo>
                    <a:pt x="11587" y="37749"/>
                  </a:lnTo>
                  <a:lnTo>
                    <a:pt x="13684" y="40048"/>
                  </a:lnTo>
                  <a:lnTo>
                    <a:pt x="15081" y="42574"/>
                  </a:lnTo>
                  <a:lnTo>
                    <a:pt x="16013" y="45249"/>
                  </a:lnTo>
                  <a:lnTo>
                    <a:pt x="16634" y="48026"/>
                  </a:lnTo>
                  <a:lnTo>
                    <a:pt x="18042" y="50868"/>
                  </a:lnTo>
                  <a:lnTo>
                    <a:pt x="19972" y="53756"/>
                  </a:lnTo>
                  <a:lnTo>
                    <a:pt x="22252" y="56673"/>
                  </a:lnTo>
                  <a:lnTo>
                    <a:pt x="24766" y="59610"/>
                  </a:lnTo>
                  <a:lnTo>
                    <a:pt x="27435" y="62560"/>
                  </a:lnTo>
                  <a:lnTo>
                    <a:pt x="33049" y="68484"/>
                  </a:lnTo>
                  <a:lnTo>
                    <a:pt x="38855" y="74424"/>
                  </a:lnTo>
                  <a:lnTo>
                    <a:pt x="41792" y="76405"/>
                  </a:lnTo>
                  <a:lnTo>
                    <a:pt x="44745" y="77725"/>
                  </a:lnTo>
                  <a:lnTo>
                    <a:pt x="47706" y="78606"/>
                  </a:lnTo>
                  <a:lnTo>
                    <a:pt x="50674" y="80186"/>
                  </a:lnTo>
                  <a:lnTo>
                    <a:pt x="53644" y="82230"/>
                  </a:lnTo>
                  <a:lnTo>
                    <a:pt x="56619" y="84586"/>
                  </a:lnTo>
                  <a:lnTo>
                    <a:pt x="59594" y="86156"/>
                  </a:lnTo>
                  <a:lnTo>
                    <a:pt x="62571" y="87202"/>
                  </a:lnTo>
                  <a:lnTo>
                    <a:pt x="69740" y="88883"/>
                  </a:lnTo>
                  <a:lnTo>
                    <a:pt x="71321" y="89021"/>
                  </a:lnTo>
                  <a:lnTo>
                    <a:pt x="73369" y="89113"/>
                  </a:lnTo>
                  <a:lnTo>
                    <a:pt x="80443" y="8929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Annotation36"/>
            <p:cNvSpPr/>
            <p:nvPr/>
          </p:nvSpPr>
          <p:spPr>
            <a:xfrm>
              <a:off x="6557617" y="3321999"/>
              <a:ext cx="96955" cy="365962"/>
            </a:xfrm>
            <a:custGeom>
              <a:avLst/>
              <a:gdLst/>
              <a:ahLst/>
              <a:cxnLst/>
              <a:rect l="0" t="0" r="0" b="0"/>
              <a:pathLst>
                <a:path w="96955" h="365962">
                  <a:moveTo>
                    <a:pt x="70140" y="240946"/>
                  </a:moveTo>
                  <a:lnTo>
                    <a:pt x="62444" y="233258"/>
                  </a:lnTo>
                  <a:lnTo>
                    <a:pt x="61037" y="232844"/>
                  </a:lnTo>
                  <a:lnTo>
                    <a:pt x="59105" y="232568"/>
                  </a:lnTo>
                  <a:lnTo>
                    <a:pt x="53615" y="232125"/>
                  </a:lnTo>
                  <a:lnTo>
                    <a:pt x="50216" y="232065"/>
                  </a:lnTo>
                  <a:lnTo>
                    <a:pt x="39942" y="232025"/>
                  </a:lnTo>
                  <a:lnTo>
                    <a:pt x="37097" y="233015"/>
                  </a:lnTo>
                  <a:lnTo>
                    <a:pt x="34207" y="234666"/>
                  </a:lnTo>
                  <a:lnTo>
                    <a:pt x="31287" y="236760"/>
                  </a:lnTo>
                  <a:lnTo>
                    <a:pt x="28349" y="239147"/>
                  </a:lnTo>
                  <a:lnTo>
                    <a:pt x="25395" y="241731"/>
                  </a:lnTo>
                  <a:lnTo>
                    <a:pt x="22434" y="244446"/>
                  </a:lnTo>
                  <a:lnTo>
                    <a:pt x="20459" y="247248"/>
                  </a:lnTo>
                  <a:lnTo>
                    <a:pt x="18266" y="253007"/>
                  </a:lnTo>
                  <a:lnTo>
                    <a:pt x="16687" y="255932"/>
                  </a:lnTo>
                  <a:lnTo>
                    <a:pt x="14642" y="258874"/>
                  </a:lnTo>
                  <a:lnTo>
                    <a:pt x="12285" y="261827"/>
                  </a:lnTo>
                  <a:lnTo>
                    <a:pt x="10715" y="264789"/>
                  </a:lnTo>
                  <a:lnTo>
                    <a:pt x="7510" y="274689"/>
                  </a:lnTo>
                  <a:lnTo>
                    <a:pt x="5545" y="279317"/>
                  </a:lnTo>
                  <a:lnTo>
                    <a:pt x="0" y="291520"/>
                  </a:lnTo>
                  <a:lnTo>
                    <a:pt x="538" y="293514"/>
                  </a:lnTo>
                  <a:lnTo>
                    <a:pt x="1890" y="295835"/>
                  </a:lnTo>
                  <a:lnTo>
                    <a:pt x="3784" y="298374"/>
                  </a:lnTo>
                  <a:lnTo>
                    <a:pt x="5889" y="303842"/>
                  </a:lnTo>
                  <a:lnTo>
                    <a:pt x="7074" y="312498"/>
                  </a:lnTo>
                  <a:lnTo>
                    <a:pt x="7425" y="321347"/>
                  </a:lnTo>
                  <a:lnTo>
                    <a:pt x="7474" y="324312"/>
                  </a:lnTo>
                  <a:lnTo>
                    <a:pt x="8500" y="327281"/>
                  </a:lnTo>
                  <a:lnTo>
                    <a:pt x="10177" y="330253"/>
                  </a:lnTo>
                  <a:lnTo>
                    <a:pt x="12288" y="333226"/>
                  </a:lnTo>
                  <a:lnTo>
                    <a:pt x="14634" y="339175"/>
                  </a:lnTo>
                  <a:lnTo>
                    <a:pt x="15260" y="342151"/>
                  </a:lnTo>
                  <a:lnTo>
                    <a:pt x="16670" y="344134"/>
                  </a:lnTo>
                  <a:lnTo>
                    <a:pt x="18604" y="345457"/>
                  </a:lnTo>
                  <a:lnTo>
                    <a:pt x="24097" y="347580"/>
                  </a:lnTo>
                  <a:lnTo>
                    <a:pt x="25541" y="347754"/>
                  </a:lnTo>
                  <a:lnTo>
                    <a:pt x="27497" y="347870"/>
                  </a:lnTo>
                  <a:lnTo>
                    <a:pt x="29794" y="347947"/>
                  </a:lnTo>
                  <a:lnTo>
                    <a:pt x="32317" y="347006"/>
                  </a:lnTo>
                  <a:lnTo>
                    <a:pt x="34994" y="345387"/>
                  </a:lnTo>
                  <a:lnTo>
                    <a:pt x="41680" y="340400"/>
                  </a:lnTo>
                  <a:lnTo>
                    <a:pt x="43221" y="338998"/>
                  </a:lnTo>
                  <a:lnTo>
                    <a:pt x="47582" y="334796"/>
                  </a:lnTo>
                  <a:lnTo>
                    <a:pt x="49143" y="332286"/>
                  </a:lnTo>
                  <a:lnTo>
                    <a:pt x="50876" y="326851"/>
                  </a:lnTo>
                  <a:lnTo>
                    <a:pt x="52333" y="324013"/>
                  </a:lnTo>
                  <a:lnTo>
                    <a:pt x="54295" y="321129"/>
                  </a:lnTo>
                  <a:lnTo>
                    <a:pt x="56597" y="318214"/>
                  </a:lnTo>
                  <a:lnTo>
                    <a:pt x="58132" y="314286"/>
                  </a:lnTo>
                  <a:lnTo>
                    <a:pt x="59837" y="304630"/>
                  </a:lnTo>
                  <a:lnTo>
                    <a:pt x="60596" y="296370"/>
                  </a:lnTo>
                  <a:lnTo>
                    <a:pt x="60932" y="288399"/>
                  </a:lnTo>
                  <a:lnTo>
                    <a:pt x="61166" y="266107"/>
                  </a:lnTo>
                  <a:lnTo>
                    <a:pt x="61201" y="163552"/>
                  </a:lnTo>
                  <a:lnTo>
                    <a:pt x="60209" y="157600"/>
                  </a:lnTo>
                  <a:lnTo>
                    <a:pt x="58553" y="151647"/>
                  </a:lnTo>
                  <a:lnTo>
                    <a:pt x="56456" y="145695"/>
                  </a:lnTo>
                  <a:lnTo>
                    <a:pt x="55058" y="139742"/>
                  </a:lnTo>
                  <a:lnTo>
                    <a:pt x="54127" y="133789"/>
                  </a:lnTo>
                  <a:lnTo>
                    <a:pt x="53506" y="127836"/>
                  </a:lnTo>
                  <a:lnTo>
                    <a:pt x="53091" y="121883"/>
                  </a:lnTo>
                  <a:lnTo>
                    <a:pt x="52815" y="115930"/>
                  </a:lnTo>
                  <a:lnTo>
                    <a:pt x="52509" y="104024"/>
                  </a:lnTo>
                  <a:lnTo>
                    <a:pt x="52372" y="92118"/>
                  </a:lnTo>
                  <a:lnTo>
                    <a:pt x="51343" y="86165"/>
                  </a:lnTo>
                  <a:lnTo>
                    <a:pt x="49664" y="80211"/>
                  </a:lnTo>
                  <a:lnTo>
                    <a:pt x="47551" y="74258"/>
                  </a:lnTo>
                  <a:lnTo>
                    <a:pt x="45204" y="64998"/>
                  </a:lnTo>
                  <a:lnTo>
                    <a:pt x="44159" y="56583"/>
                  </a:lnTo>
                  <a:lnTo>
                    <a:pt x="43697" y="46228"/>
                  </a:lnTo>
                  <a:lnTo>
                    <a:pt x="42580" y="41681"/>
                  </a:lnTo>
                  <a:lnTo>
                    <a:pt x="40842" y="37657"/>
                  </a:lnTo>
                  <a:lnTo>
                    <a:pt x="38690" y="33982"/>
                  </a:lnTo>
                  <a:lnTo>
                    <a:pt x="36299" y="27254"/>
                  </a:lnTo>
                  <a:lnTo>
                    <a:pt x="34954" y="17887"/>
                  </a:lnTo>
                  <a:lnTo>
                    <a:pt x="34555" y="8828"/>
                  </a:lnTo>
                  <a:lnTo>
                    <a:pt x="34420" y="1619"/>
                  </a:lnTo>
                  <a:lnTo>
                    <a:pt x="33416" y="1027"/>
                  </a:lnTo>
                  <a:lnTo>
                    <a:pt x="31753" y="633"/>
                  </a:lnTo>
                  <a:lnTo>
                    <a:pt x="26695" y="0"/>
                  </a:lnTo>
                  <a:lnTo>
                    <a:pt x="26279" y="940"/>
                  </a:lnTo>
                  <a:lnTo>
                    <a:pt x="25522" y="8948"/>
                  </a:lnTo>
                  <a:lnTo>
                    <a:pt x="25450" y="68471"/>
                  </a:lnTo>
                  <a:lnTo>
                    <a:pt x="26443" y="73377"/>
                  </a:lnTo>
                  <a:lnTo>
                    <a:pt x="28098" y="77639"/>
                  </a:lnTo>
                  <a:lnTo>
                    <a:pt x="30194" y="81473"/>
                  </a:lnTo>
                  <a:lnTo>
                    <a:pt x="32524" y="91024"/>
                  </a:lnTo>
                  <a:lnTo>
                    <a:pt x="33145" y="96350"/>
                  </a:lnTo>
                  <a:lnTo>
                    <a:pt x="34551" y="102877"/>
                  </a:lnTo>
                  <a:lnTo>
                    <a:pt x="36484" y="110205"/>
                  </a:lnTo>
                  <a:lnTo>
                    <a:pt x="38764" y="118066"/>
                  </a:lnTo>
                  <a:lnTo>
                    <a:pt x="40284" y="125292"/>
                  </a:lnTo>
                  <a:lnTo>
                    <a:pt x="41298" y="132093"/>
                  </a:lnTo>
                  <a:lnTo>
                    <a:pt x="41973" y="138612"/>
                  </a:lnTo>
                  <a:lnTo>
                    <a:pt x="42425" y="145934"/>
                  </a:lnTo>
                  <a:lnTo>
                    <a:pt x="42925" y="162008"/>
                  </a:lnTo>
                  <a:lnTo>
                    <a:pt x="44051" y="170461"/>
                  </a:lnTo>
                  <a:lnTo>
                    <a:pt x="45795" y="179073"/>
                  </a:lnTo>
                  <a:lnTo>
                    <a:pt x="47951" y="187791"/>
                  </a:lnTo>
                  <a:lnTo>
                    <a:pt x="49389" y="195588"/>
                  </a:lnTo>
                  <a:lnTo>
                    <a:pt x="50347" y="202769"/>
                  </a:lnTo>
                  <a:lnTo>
                    <a:pt x="50985" y="209542"/>
                  </a:lnTo>
                  <a:lnTo>
                    <a:pt x="52405" y="217033"/>
                  </a:lnTo>
                  <a:lnTo>
                    <a:pt x="54344" y="225004"/>
                  </a:lnTo>
                  <a:lnTo>
                    <a:pt x="56630" y="233294"/>
                  </a:lnTo>
                  <a:lnTo>
                    <a:pt x="59147" y="240806"/>
                  </a:lnTo>
                  <a:lnTo>
                    <a:pt x="61818" y="247798"/>
                  </a:lnTo>
                  <a:lnTo>
                    <a:pt x="64591" y="254443"/>
                  </a:lnTo>
                  <a:lnTo>
                    <a:pt x="66440" y="260859"/>
                  </a:lnTo>
                  <a:lnTo>
                    <a:pt x="67673" y="267119"/>
                  </a:lnTo>
                  <a:lnTo>
                    <a:pt x="68496" y="273278"/>
                  </a:lnTo>
                  <a:lnTo>
                    <a:pt x="70037" y="280360"/>
                  </a:lnTo>
                  <a:lnTo>
                    <a:pt x="72058" y="288058"/>
                  </a:lnTo>
                  <a:lnTo>
                    <a:pt x="74398" y="296166"/>
                  </a:lnTo>
                  <a:lnTo>
                    <a:pt x="76951" y="303556"/>
                  </a:lnTo>
                  <a:lnTo>
                    <a:pt x="79646" y="310468"/>
                  </a:lnTo>
                  <a:lnTo>
                    <a:pt x="82436" y="317059"/>
                  </a:lnTo>
                  <a:lnTo>
                    <a:pt x="84296" y="323438"/>
                  </a:lnTo>
                  <a:lnTo>
                    <a:pt x="85535" y="329675"/>
                  </a:lnTo>
                  <a:lnTo>
                    <a:pt x="87526" y="344462"/>
                  </a:lnTo>
                  <a:lnTo>
                    <a:pt x="90446" y="351776"/>
                  </a:lnTo>
                  <a:lnTo>
                    <a:pt x="96954" y="36596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Annotation37"/>
            <p:cNvSpPr/>
            <p:nvPr/>
          </p:nvSpPr>
          <p:spPr>
            <a:xfrm>
              <a:off x="2793323" y="5661421"/>
              <a:ext cx="2270271" cy="71439"/>
            </a:xfrm>
            <a:custGeom>
              <a:avLst/>
              <a:gdLst/>
              <a:ahLst/>
              <a:cxnLst/>
              <a:rect l="0" t="0" r="0" b="0"/>
              <a:pathLst>
                <a:path w="2270271" h="71439">
                  <a:moveTo>
                    <a:pt x="0" y="17860"/>
                  </a:moveTo>
                  <a:lnTo>
                    <a:pt x="0" y="9298"/>
                  </a:lnTo>
                  <a:lnTo>
                    <a:pt x="12440" y="8962"/>
                  </a:lnTo>
                  <a:lnTo>
                    <a:pt x="15246" y="9944"/>
                  </a:lnTo>
                  <a:lnTo>
                    <a:pt x="18108" y="11590"/>
                  </a:lnTo>
                  <a:lnTo>
                    <a:pt x="21011" y="13680"/>
                  </a:lnTo>
                  <a:lnTo>
                    <a:pt x="23938" y="15073"/>
                  </a:lnTo>
                  <a:lnTo>
                    <a:pt x="31810" y="17034"/>
                  </a:lnTo>
                  <a:lnTo>
                    <a:pt x="35577" y="17615"/>
                  </a:lnTo>
                  <a:lnTo>
                    <a:pt x="104279" y="17860"/>
                  </a:lnTo>
                  <a:lnTo>
                    <a:pt x="134100" y="17860"/>
                  </a:lnTo>
                  <a:lnTo>
                    <a:pt x="139055" y="18852"/>
                  </a:lnTo>
                  <a:lnTo>
                    <a:pt x="144346" y="20505"/>
                  </a:lnTo>
                  <a:lnTo>
                    <a:pt x="149859" y="22600"/>
                  </a:lnTo>
                  <a:lnTo>
                    <a:pt x="154528" y="23997"/>
                  </a:lnTo>
                  <a:lnTo>
                    <a:pt x="162363" y="25548"/>
                  </a:lnTo>
                  <a:lnTo>
                    <a:pt x="165843" y="26954"/>
                  </a:lnTo>
                  <a:lnTo>
                    <a:pt x="169156" y="28884"/>
                  </a:lnTo>
                  <a:lnTo>
                    <a:pt x="172358" y="31162"/>
                  </a:lnTo>
                  <a:lnTo>
                    <a:pt x="176479" y="32681"/>
                  </a:lnTo>
                  <a:lnTo>
                    <a:pt x="190775" y="34819"/>
                  </a:lnTo>
                  <a:lnTo>
                    <a:pt x="225076" y="35684"/>
                  </a:lnTo>
                  <a:lnTo>
                    <a:pt x="229500" y="36688"/>
                  </a:lnTo>
                  <a:lnTo>
                    <a:pt x="234436" y="38350"/>
                  </a:lnTo>
                  <a:lnTo>
                    <a:pt x="239712" y="40449"/>
                  </a:lnTo>
                  <a:lnTo>
                    <a:pt x="244224" y="41849"/>
                  </a:lnTo>
                  <a:lnTo>
                    <a:pt x="256310" y="43819"/>
                  </a:lnTo>
                  <a:lnTo>
                    <a:pt x="323363" y="44646"/>
                  </a:lnTo>
                  <a:lnTo>
                    <a:pt x="448150" y="44649"/>
                  </a:lnTo>
                  <a:lnTo>
                    <a:pt x="452700" y="43657"/>
                  </a:lnTo>
                  <a:lnTo>
                    <a:pt x="457720" y="42003"/>
                  </a:lnTo>
                  <a:lnTo>
                    <a:pt x="463053" y="39909"/>
                  </a:lnTo>
                  <a:lnTo>
                    <a:pt x="468594" y="38512"/>
                  </a:lnTo>
                  <a:lnTo>
                    <a:pt x="485883" y="36547"/>
                  </a:lnTo>
                  <a:lnTo>
                    <a:pt x="551184" y="35729"/>
                  </a:lnTo>
                  <a:lnTo>
                    <a:pt x="569058" y="35722"/>
                  </a:lnTo>
                  <a:lnTo>
                    <a:pt x="575017" y="36713"/>
                  </a:lnTo>
                  <a:lnTo>
                    <a:pt x="580975" y="38367"/>
                  </a:lnTo>
                  <a:lnTo>
                    <a:pt x="586933" y="40460"/>
                  </a:lnTo>
                  <a:lnTo>
                    <a:pt x="592892" y="41856"/>
                  </a:lnTo>
                  <a:lnTo>
                    <a:pt x="610768" y="43821"/>
                  </a:lnTo>
                  <a:lnTo>
                    <a:pt x="628644" y="45396"/>
                  </a:lnTo>
                  <a:lnTo>
                    <a:pt x="634603" y="47132"/>
                  </a:lnTo>
                  <a:lnTo>
                    <a:pt x="640562" y="49281"/>
                  </a:lnTo>
                  <a:lnTo>
                    <a:pt x="645527" y="50713"/>
                  </a:lnTo>
                  <a:lnTo>
                    <a:pt x="658254" y="52729"/>
                  </a:lnTo>
                  <a:lnTo>
                    <a:pt x="726985" y="53572"/>
                  </a:lnTo>
                  <a:lnTo>
                    <a:pt x="738890" y="53576"/>
                  </a:lnTo>
                  <a:lnTo>
                    <a:pt x="744846" y="54569"/>
                  </a:lnTo>
                  <a:lnTo>
                    <a:pt x="750802" y="56223"/>
                  </a:lnTo>
                  <a:lnTo>
                    <a:pt x="756759" y="58318"/>
                  </a:lnTo>
                  <a:lnTo>
                    <a:pt x="762717" y="59715"/>
                  </a:lnTo>
                  <a:lnTo>
                    <a:pt x="781585" y="61680"/>
                  </a:lnTo>
                  <a:lnTo>
                    <a:pt x="803617" y="63255"/>
                  </a:lnTo>
                  <a:lnTo>
                    <a:pt x="808853" y="64991"/>
                  </a:lnTo>
                  <a:lnTo>
                    <a:pt x="813336" y="67140"/>
                  </a:lnTo>
                  <a:lnTo>
                    <a:pt x="818311" y="68573"/>
                  </a:lnTo>
                  <a:lnTo>
                    <a:pt x="834803" y="70588"/>
                  </a:lnTo>
                  <a:lnTo>
                    <a:pt x="903301" y="71433"/>
                  </a:lnTo>
                  <a:lnTo>
                    <a:pt x="980212" y="71438"/>
                  </a:lnTo>
                  <a:lnTo>
                    <a:pt x="986169" y="70446"/>
                  </a:lnTo>
                  <a:lnTo>
                    <a:pt x="992127" y="68792"/>
                  </a:lnTo>
                  <a:lnTo>
                    <a:pt x="998085" y="66697"/>
                  </a:lnTo>
                  <a:lnTo>
                    <a:pt x="1003051" y="65301"/>
                  </a:lnTo>
                  <a:lnTo>
                    <a:pt x="1015777" y="63336"/>
                  </a:lnTo>
                  <a:lnTo>
                    <a:pt x="1066682" y="61537"/>
                  </a:lnTo>
                  <a:lnTo>
                    <a:pt x="1072617" y="59877"/>
                  </a:lnTo>
                  <a:lnTo>
                    <a:pt x="1078560" y="57777"/>
                  </a:lnTo>
                  <a:lnTo>
                    <a:pt x="1084508" y="56378"/>
                  </a:lnTo>
                  <a:lnTo>
                    <a:pt x="1102369" y="54408"/>
                  </a:lnTo>
                  <a:lnTo>
                    <a:pt x="1120240" y="52832"/>
                  </a:lnTo>
                  <a:lnTo>
                    <a:pt x="1126198" y="51096"/>
                  </a:lnTo>
                  <a:lnTo>
                    <a:pt x="1132157" y="48947"/>
                  </a:lnTo>
                  <a:lnTo>
                    <a:pt x="1138115" y="47514"/>
                  </a:lnTo>
                  <a:lnTo>
                    <a:pt x="1155991" y="45498"/>
                  </a:lnTo>
                  <a:lnTo>
                    <a:pt x="1191743" y="43731"/>
                  </a:lnTo>
                  <a:lnTo>
                    <a:pt x="1197702" y="42052"/>
                  </a:lnTo>
                  <a:lnTo>
                    <a:pt x="1203660" y="39941"/>
                  </a:lnTo>
                  <a:lnTo>
                    <a:pt x="1209619" y="38534"/>
                  </a:lnTo>
                  <a:lnTo>
                    <a:pt x="1227495" y="36553"/>
                  </a:lnTo>
                  <a:lnTo>
                    <a:pt x="1296573" y="35723"/>
                  </a:lnTo>
                  <a:lnTo>
                    <a:pt x="1485444" y="35719"/>
                  </a:lnTo>
                  <a:lnTo>
                    <a:pt x="1488842" y="36711"/>
                  </a:lnTo>
                  <a:lnTo>
                    <a:pt x="1492100" y="38364"/>
                  </a:lnTo>
                  <a:lnTo>
                    <a:pt x="1495266" y="40460"/>
                  </a:lnTo>
                  <a:lnTo>
                    <a:pt x="1498369" y="41856"/>
                  </a:lnTo>
                  <a:lnTo>
                    <a:pt x="1504466" y="43408"/>
                  </a:lnTo>
                  <a:lnTo>
                    <a:pt x="1563794" y="44649"/>
                  </a:lnTo>
                  <a:lnTo>
                    <a:pt x="1555228" y="44649"/>
                  </a:lnTo>
                  <a:lnTo>
                    <a:pt x="1656526" y="44649"/>
                  </a:lnTo>
                  <a:lnTo>
                    <a:pt x="1659504" y="43657"/>
                  </a:lnTo>
                  <a:lnTo>
                    <a:pt x="1662483" y="42003"/>
                  </a:lnTo>
                  <a:lnTo>
                    <a:pt x="1665462" y="39909"/>
                  </a:lnTo>
                  <a:lnTo>
                    <a:pt x="1668441" y="38512"/>
                  </a:lnTo>
                  <a:lnTo>
                    <a:pt x="1674399" y="36960"/>
                  </a:lnTo>
                  <a:lnTo>
                    <a:pt x="1740088" y="34729"/>
                  </a:lnTo>
                  <a:lnTo>
                    <a:pt x="1745006" y="33075"/>
                  </a:lnTo>
                  <a:lnTo>
                    <a:pt x="1750270" y="30979"/>
                  </a:lnTo>
                  <a:lnTo>
                    <a:pt x="1755767" y="29583"/>
                  </a:lnTo>
                  <a:lnTo>
                    <a:pt x="1771999" y="27617"/>
                  </a:lnTo>
                  <a:lnTo>
                    <a:pt x="1807084" y="26822"/>
                  </a:lnTo>
                  <a:lnTo>
                    <a:pt x="1811518" y="25819"/>
                  </a:lnTo>
                  <a:lnTo>
                    <a:pt x="1816461" y="24158"/>
                  </a:lnTo>
                  <a:lnTo>
                    <a:pt x="1821742" y="22059"/>
                  </a:lnTo>
                  <a:lnTo>
                    <a:pt x="1827250" y="20659"/>
                  </a:lnTo>
                  <a:lnTo>
                    <a:pt x="1844490" y="18689"/>
                  </a:lnTo>
                  <a:lnTo>
                    <a:pt x="1909771" y="17869"/>
                  </a:lnTo>
                  <a:lnTo>
                    <a:pt x="1915729" y="16874"/>
                  </a:lnTo>
                  <a:lnTo>
                    <a:pt x="1921688" y="15218"/>
                  </a:lnTo>
                  <a:lnTo>
                    <a:pt x="1927645" y="13122"/>
                  </a:lnTo>
                  <a:lnTo>
                    <a:pt x="1933604" y="11725"/>
                  </a:lnTo>
                  <a:lnTo>
                    <a:pt x="1951480" y="9758"/>
                  </a:lnTo>
                  <a:lnTo>
                    <a:pt x="1987231" y="8011"/>
                  </a:lnTo>
                  <a:lnTo>
                    <a:pt x="1993190" y="6333"/>
                  </a:lnTo>
                  <a:lnTo>
                    <a:pt x="1999149" y="4223"/>
                  </a:lnTo>
                  <a:lnTo>
                    <a:pt x="2006101" y="2815"/>
                  </a:lnTo>
                  <a:lnTo>
                    <a:pt x="2029126" y="834"/>
                  </a:lnTo>
                  <a:lnTo>
                    <a:pt x="2097435" y="10"/>
                  </a:lnTo>
                  <a:lnTo>
                    <a:pt x="2204725" y="0"/>
                  </a:lnTo>
                  <a:lnTo>
                    <a:pt x="2209691" y="992"/>
                  </a:lnTo>
                  <a:lnTo>
                    <a:pt x="2213994" y="2646"/>
                  </a:lnTo>
                  <a:lnTo>
                    <a:pt x="2217856" y="4741"/>
                  </a:lnTo>
                  <a:lnTo>
                    <a:pt x="2221424" y="6138"/>
                  </a:lnTo>
                  <a:lnTo>
                    <a:pt x="2231190" y="8103"/>
                  </a:lnTo>
                  <a:lnTo>
                    <a:pt x="2246390" y="8821"/>
                  </a:lnTo>
                  <a:lnTo>
                    <a:pt x="2249385" y="9850"/>
                  </a:lnTo>
                  <a:lnTo>
                    <a:pt x="2252374" y="11527"/>
                  </a:lnTo>
                  <a:lnTo>
                    <a:pt x="2255360" y="13638"/>
                  </a:lnTo>
                  <a:lnTo>
                    <a:pt x="2258344" y="15045"/>
                  </a:lnTo>
                  <a:lnTo>
                    <a:pt x="2264308" y="16609"/>
                  </a:lnTo>
                  <a:lnTo>
                    <a:pt x="2266295" y="18018"/>
                  </a:lnTo>
                  <a:lnTo>
                    <a:pt x="2267620" y="19950"/>
                  </a:lnTo>
                  <a:lnTo>
                    <a:pt x="2270257" y="26754"/>
                  </a:lnTo>
                  <a:lnTo>
                    <a:pt x="2270268" y="26782"/>
                  </a:lnTo>
                  <a:lnTo>
                    <a:pt x="2270269" y="26785"/>
                  </a:lnTo>
                  <a:lnTo>
                    <a:pt x="2270270" y="26788"/>
                  </a:lnTo>
                  <a:lnTo>
                    <a:pt x="2261701" y="26789"/>
                  </a:lnTo>
                  <a:lnTo>
                    <a:pt x="2261578" y="25798"/>
                  </a:lnTo>
                  <a:lnTo>
                    <a:pt x="2261496" y="24144"/>
                  </a:lnTo>
                  <a:lnTo>
                    <a:pt x="2261332" y="1786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  <p:bldP spid="4096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524000"/>
            <a:ext cx="8358246" cy="4114800"/>
          </a:xfrm>
          <a:solidFill>
            <a:schemeClr val="bg1"/>
          </a:solidFill>
        </p:spPr>
        <p:txBody>
          <a:bodyPr/>
          <a:lstStyle/>
          <a:p>
            <a:pPr algn="l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chemeClr val="folHlink"/>
                </a:solidFill>
              </a:rPr>
              <a:t>Hear</a:t>
            </a:r>
            <a:r>
              <a:rPr lang="en-US" altLang="en-US" dirty="0">
                <a:solidFill>
                  <a:schemeClr val="folHlink"/>
                </a:solidFill>
              </a:rPr>
              <a:t>, O </a:t>
            </a:r>
            <a:r>
              <a:rPr lang="en-US" altLang="en-US" b="1" dirty="0">
                <a:solidFill>
                  <a:schemeClr val="folHlink"/>
                </a:solidFill>
              </a:rPr>
              <a:t>Israel</a:t>
            </a:r>
            <a:r>
              <a:rPr lang="en-US" altLang="en-US" dirty="0">
                <a:solidFill>
                  <a:schemeClr val="folHlink"/>
                </a:solidFill>
              </a:rPr>
              <a:t>: The </a:t>
            </a:r>
            <a:r>
              <a:rPr lang="en-US" altLang="en-US" b="1" dirty="0">
                <a:solidFill>
                  <a:schemeClr val="folHlink"/>
                </a:solidFill>
              </a:rPr>
              <a:t>Lord our God is One Lord.</a:t>
            </a:r>
            <a:r>
              <a:rPr lang="en-US" altLang="en-US" dirty="0">
                <a:solidFill>
                  <a:schemeClr val="folHlink"/>
                </a:solidFill>
              </a:rPr>
              <a:t>  </a:t>
            </a:r>
            <a:r>
              <a:rPr lang="en-US" altLang="en-US" sz="2000" dirty="0">
                <a:solidFill>
                  <a:srgbClr val="FF6600"/>
                </a:solidFill>
              </a:rPr>
              <a:t>Deuteronomy 6:4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altLang="en-US" sz="2000" dirty="0">
              <a:solidFill>
                <a:srgbClr val="FF66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en-US" b="1" dirty="0">
                <a:solidFill>
                  <a:schemeClr val="folHlink"/>
                </a:solidFill>
              </a:rPr>
              <a:t>Has not the One God made and </a:t>
            </a:r>
            <a:r>
              <a:rPr lang="en-US" altLang="en-US" sz="2400" b="1" dirty="0">
                <a:solidFill>
                  <a:schemeClr val="folHlink"/>
                </a:solidFill>
              </a:rPr>
              <a:t>sustained for us the spirit of life</a:t>
            </a:r>
            <a:r>
              <a:rPr lang="en-US" altLang="en-US" sz="2400" dirty="0">
                <a:solidFill>
                  <a:schemeClr val="folHlink"/>
                </a:solidFill>
              </a:rPr>
              <a:t>?</a:t>
            </a:r>
            <a:r>
              <a:rPr lang="en-US" altLang="en-US" sz="1800" dirty="0">
                <a:solidFill>
                  <a:schemeClr val="folHlink"/>
                </a:solidFill>
              </a:rPr>
              <a:t> </a:t>
            </a:r>
            <a:r>
              <a:rPr lang="en-US" altLang="en-US" sz="1800" dirty="0" smtClean="0">
                <a:solidFill>
                  <a:schemeClr val="folHlink"/>
                </a:solidFill>
              </a:rPr>
              <a:t>    </a:t>
            </a:r>
            <a:r>
              <a:rPr lang="en-US" altLang="en-US" sz="1800" b="1" dirty="0" smtClean="0">
                <a:solidFill>
                  <a:srgbClr val="FF6600"/>
                </a:solidFill>
              </a:rPr>
              <a:t>Mal</a:t>
            </a:r>
            <a:r>
              <a:rPr lang="en-US" altLang="en-US" sz="1800" dirty="0" smtClean="0">
                <a:solidFill>
                  <a:schemeClr val="folHlink"/>
                </a:solidFill>
              </a:rPr>
              <a:t> </a:t>
            </a:r>
            <a:r>
              <a:rPr lang="en-US" altLang="en-US" sz="1800" dirty="0">
                <a:solidFill>
                  <a:srgbClr val="FF6600"/>
                </a:solidFill>
              </a:rPr>
              <a:t>2:15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altLang="en-US" sz="1800" dirty="0">
              <a:solidFill>
                <a:schemeClr val="folHlink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en-US" b="1" dirty="0">
                <a:solidFill>
                  <a:schemeClr val="folHlink"/>
                </a:solidFill>
              </a:rPr>
              <a:t>There is no other god besides Me</a:t>
            </a:r>
            <a:r>
              <a:rPr lang="en-US" altLang="en-US" sz="1800" b="1" dirty="0">
                <a:solidFill>
                  <a:schemeClr val="folHlink"/>
                </a:solidFill>
              </a:rPr>
              <a:t>.</a:t>
            </a:r>
            <a:r>
              <a:rPr lang="en-US" altLang="en-US" sz="1800" dirty="0">
                <a:solidFill>
                  <a:schemeClr val="folHlink"/>
                </a:solidFill>
              </a:rPr>
              <a:t> </a:t>
            </a:r>
            <a:r>
              <a:rPr lang="en-US" altLang="en-US" sz="1800" dirty="0" smtClean="0">
                <a:solidFill>
                  <a:schemeClr val="folHlink"/>
                </a:solidFill>
              </a:rPr>
              <a:t>          </a:t>
            </a:r>
            <a:r>
              <a:rPr lang="en-US" altLang="en-US" sz="1800" b="1" dirty="0">
                <a:solidFill>
                  <a:srgbClr val="FF6600"/>
                </a:solidFill>
              </a:rPr>
              <a:t>Isaiah</a:t>
            </a:r>
            <a:r>
              <a:rPr lang="en-US" altLang="en-US" sz="1800" dirty="0">
                <a:solidFill>
                  <a:srgbClr val="FF6600"/>
                </a:solidFill>
              </a:rPr>
              <a:t> 44: 21</a:t>
            </a:r>
            <a:endParaRPr lang="en-US" altLang="ar-SA" sz="1800" dirty="0">
              <a:solidFill>
                <a:srgbClr val="FF6600"/>
              </a:solidFill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Bible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  <p:sp>
        <p:nvSpPr>
          <p:cNvPr id="4" name="SMARTInkAnnotation32"/>
          <p:cNvSpPr/>
          <p:nvPr/>
        </p:nvSpPr>
        <p:spPr>
          <a:xfrm>
            <a:off x="4062529" y="4286250"/>
            <a:ext cx="1823368" cy="89287"/>
          </a:xfrm>
          <a:custGeom>
            <a:avLst/>
            <a:gdLst/>
            <a:ahLst/>
            <a:cxnLst/>
            <a:rect l="0" t="0" r="0" b="0"/>
            <a:pathLst>
              <a:path w="1823368" h="89287">
                <a:moveTo>
                  <a:pt x="0" y="0"/>
                </a:moveTo>
                <a:lnTo>
                  <a:pt x="7696" y="0"/>
                </a:lnTo>
                <a:lnTo>
                  <a:pt x="8110" y="992"/>
                </a:lnTo>
                <a:lnTo>
                  <a:pt x="8386" y="2645"/>
                </a:lnTo>
                <a:lnTo>
                  <a:pt x="8570" y="4740"/>
                </a:lnTo>
                <a:lnTo>
                  <a:pt x="9686" y="6136"/>
                </a:lnTo>
                <a:lnTo>
                  <a:pt x="11423" y="7067"/>
                </a:lnTo>
                <a:lnTo>
                  <a:pt x="16001" y="8102"/>
                </a:lnTo>
                <a:lnTo>
                  <a:pt x="21347" y="8561"/>
                </a:lnTo>
                <a:lnTo>
                  <a:pt x="23169" y="9676"/>
                </a:lnTo>
                <a:lnTo>
                  <a:pt x="24384" y="11411"/>
                </a:lnTo>
                <a:lnTo>
                  <a:pt x="25195" y="13561"/>
                </a:lnTo>
                <a:lnTo>
                  <a:pt x="26728" y="14993"/>
                </a:lnTo>
                <a:lnTo>
                  <a:pt x="28742" y="15949"/>
                </a:lnTo>
                <a:lnTo>
                  <a:pt x="33630" y="17010"/>
                </a:lnTo>
                <a:lnTo>
                  <a:pt x="39113" y="17481"/>
                </a:lnTo>
                <a:lnTo>
                  <a:pt x="40972" y="18600"/>
                </a:lnTo>
                <a:lnTo>
                  <a:pt x="42212" y="20337"/>
                </a:lnTo>
                <a:lnTo>
                  <a:pt x="43038" y="22487"/>
                </a:lnTo>
                <a:lnTo>
                  <a:pt x="45575" y="23921"/>
                </a:lnTo>
                <a:lnTo>
                  <a:pt x="53691" y="25514"/>
                </a:lnTo>
                <a:lnTo>
                  <a:pt x="57643" y="26931"/>
                </a:lnTo>
                <a:lnTo>
                  <a:pt x="61270" y="28868"/>
                </a:lnTo>
                <a:lnTo>
                  <a:pt x="64682" y="31151"/>
                </a:lnTo>
                <a:lnTo>
                  <a:pt x="67949" y="33666"/>
                </a:lnTo>
                <a:lnTo>
                  <a:pt x="71121" y="36334"/>
                </a:lnTo>
                <a:lnTo>
                  <a:pt x="74228" y="39106"/>
                </a:lnTo>
                <a:lnTo>
                  <a:pt x="78286" y="40952"/>
                </a:lnTo>
                <a:lnTo>
                  <a:pt x="88092" y="43006"/>
                </a:lnTo>
                <a:lnTo>
                  <a:pt x="92494" y="44546"/>
                </a:lnTo>
                <a:lnTo>
                  <a:pt x="96422" y="46564"/>
                </a:lnTo>
                <a:lnTo>
                  <a:pt x="100034" y="48902"/>
                </a:lnTo>
                <a:lnTo>
                  <a:pt x="109343" y="51499"/>
                </a:lnTo>
                <a:lnTo>
                  <a:pt x="126759" y="53167"/>
                </a:lnTo>
                <a:lnTo>
                  <a:pt x="131183" y="54296"/>
                </a:lnTo>
                <a:lnTo>
                  <a:pt x="136118" y="56041"/>
                </a:lnTo>
                <a:lnTo>
                  <a:pt x="141395" y="58196"/>
                </a:lnTo>
                <a:lnTo>
                  <a:pt x="152554" y="60591"/>
                </a:lnTo>
                <a:lnTo>
                  <a:pt x="208240" y="62457"/>
                </a:lnTo>
                <a:lnTo>
                  <a:pt x="321785" y="62507"/>
                </a:lnTo>
                <a:lnTo>
                  <a:pt x="339653" y="59861"/>
                </a:lnTo>
                <a:lnTo>
                  <a:pt x="348589" y="57767"/>
                </a:lnTo>
                <a:lnTo>
                  <a:pt x="366463" y="55439"/>
                </a:lnTo>
                <a:lnTo>
                  <a:pt x="417295" y="52831"/>
                </a:lnTo>
                <a:lnTo>
                  <a:pt x="427164" y="51095"/>
                </a:lnTo>
                <a:lnTo>
                  <a:pt x="436723" y="48946"/>
                </a:lnTo>
                <a:lnTo>
                  <a:pt x="457938" y="46558"/>
                </a:lnTo>
                <a:lnTo>
                  <a:pt x="514712" y="44899"/>
                </a:lnTo>
                <a:lnTo>
                  <a:pt x="602209" y="44658"/>
                </a:lnTo>
                <a:lnTo>
                  <a:pt x="625834" y="42007"/>
                </a:lnTo>
                <a:lnTo>
                  <a:pt x="649576" y="39505"/>
                </a:lnTo>
                <a:lnTo>
                  <a:pt x="673368" y="41700"/>
                </a:lnTo>
                <a:lnTo>
                  <a:pt x="721012" y="44066"/>
                </a:lnTo>
                <a:lnTo>
                  <a:pt x="780593" y="44571"/>
                </a:lnTo>
                <a:lnTo>
                  <a:pt x="1030858" y="44648"/>
                </a:lnTo>
                <a:lnTo>
                  <a:pt x="1052045" y="47294"/>
                </a:lnTo>
                <a:lnTo>
                  <a:pt x="1061865" y="49388"/>
                </a:lnTo>
                <a:lnTo>
                  <a:pt x="1083371" y="51715"/>
                </a:lnTo>
                <a:lnTo>
                  <a:pt x="1134204" y="53332"/>
                </a:lnTo>
                <a:lnTo>
                  <a:pt x="1184448" y="53545"/>
                </a:lnTo>
                <a:lnTo>
                  <a:pt x="1204722" y="56209"/>
                </a:lnTo>
                <a:lnTo>
                  <a:pt x="1214300" y="58308"/>
                </a:lnTo>
                <a:lnTo>
                  <a:pt x="1232886" y="60641"/>
                </a:lnTo>
                <a:lnTo>
                  <a:pt x="1289681" y="62343"/>
                </a:lnTo>
                <a:lnTo>
                  <a:pt x="1355266" y="62497"/>
                </a:lnTo>
                <a:lnTo>
                  <a:pt x="1372338" y="65148"/>
                </a:lnTo>
                <a:lnTo>
                  <a:pt x="1379672" y="67245"/>
                </a:lnTo>
                <a:lnTo>
                  <a:pt x="1395766" y="69574"/>
                </a:lnTo>
                <a:lnTo>
                  <a:pt x="1449294" y="71327"/>
                </a:lnTo>
                <a:lnTo>
                  <a:pt x="1489272" y="71427"/>
                </a:lnTo>
                <a:lnTo>
                  <a:pt x="1501415" y="74078"/>
                </a:lnTo>
                <a:lnTo>
                  <a:pt x="1507435" y="76174"/>
                </a:lnTo>
                <a:lnTo>
                  <a:pt x="1519419" y="78503"/>
                </a:lnTo>
                <a:lnTo>
                  <a:pt x="1574314" y="80334"/>
                </a:lnTo>
                <a:lnTo>
                  <a:pt x="1607074" y="80366"/>
                </a:lnTo>
                <a:lnTo>
                  <a:pt x="1610711" y="83012"/>
                </a:lnTo>
                <a:lnTo>
                  <a:pt x="1613071" y="85107"/>
                </a:lnTo>
                <a:lnTo>
                  <a:pt x="1615638" y="86503"/>
                </a:lnTo>
                <a:lnTo>
                  <a:pt x="1621138" y="88055"/>
                </a:lnTo>
                <a:lnTo>
                  <a:pt x="1647956" y="89286"/>
                </a:lnTo>
                <a:lnTo>
                  <a:pt x="1650812" y="88297"/>
                </a:lnTo>
                <a:lnTo>
                  <a:pt x="1653708" y="86646"/>
                </a:lnTo>
                <a:lnTo>
                  <a:pt x="1656633" y="84553"/>
                </a:lnTo>
                <a:lnTo>
                  <a:pt x="1662531" y="82227"/>
                </a:lnTo>
                <a:lnTo>
                  <a:pt x="1674409" y="80734"/>
                </a:lnTo>
                <a:lnTo>
                  <a:pt x="1719089" y="80367"/>
                </a:lnTo>
                <a:lnTo>
                  <a:pt x="1722069" y="79375"/>
                </a:lnTo>
                <a:lnTo>
                  <a:pt x="1725049" y="77721"/>
                </a:lnTo>
                <a:lnTo>
                  <a:pt x="1728028" y="75626"/>
                </a:lnTo>
                <a:lnTo>
                  <a:pt x="1733986" y="73299"/>
                </a:lnTo>
                <a:lnTo>
                  <a:pt x="1745904" y="71804"/>
                </a:lnTo>
                <a:lnTo>
                  <a:pt x="1763780" y="71469"/>
                </a:lnTo>
                <a:lnTo>
                  <a:pt x="1766760" y="70466"/>
                </a:lnTo>
                <a:lnTo>
                  <a:pt x="1769739" y="68805"/>
                </a:lnTo>
                <a:lnTo>
                  <a:pt x="1772718" y="66706"/>
                </a:lnTo>
                <a:lnTo>
                  <a:pt x="1778677" y="64373"/>
                </a:lnTo>
                <a:lnTo>
                  <a:pt x="1790594" y="62876"/>
                </a:lnTo>
                <a:lnTo>
                  <a:pt x="1822963" y="62507"/>
                </a:lnTo>
                <a:lnTo>
                  <a:pt x="1823187" y="59862"/>
                </a:lnTo>
                <a:lnTo>
                  <a:pt x="1823367" y="535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  <p:bldP spid="399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00034" y="3886200"/>
            <a:ext cx="8429684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Tx/>
              <a:buFontTx/>
              <a:buNone/>
            </a:pPr>
            <a:r>
              <a:rPr lang="en-US" altLang="ar-SA" sz="3200" dirty="0">
                <a:solidFill>
                  <a:schemeClr val="folHlink"/>
                </a:solidFill>
              </a:rPr>
              <a:t>Why do you call me good? There is none good but One, that is, God</a:t>
            </a:r>
            <a:r>
              <a:rPr lang="en-US" altLang="ar-SA" dirty="0">
                <a:solidFill>
                  <a:schemeClr val="folHlink"/>
                </a:solidFill>
              </a:rPr>
              <a:t>.</a:t>
            </a:r>
            <a:r>
              <a:rPr lang="en-US" altLang="ar-SA" sz="2400" dirty="0">
                <a:solidFill>
                  <a:schemeClr val="folHlink"/>
                </a:solidFill>
              </a:rPr>
              <a:t>  </a:t>
            </a:r>
            <a:r>
              <a:rPr lang="en-US" altLang="ar-SA" sz="1600" dirty="0">
                <a:solidFill>
                  <a:srgbClr val="FF6600"/>
                </a:solidFill>
              </a:rPr>
              <a:t>Matthew 19:17</a:t>
            </a:r>
            <a:endParaRPr lang="en-US" altLang="en-US" b="0" dirty="0">
              <a:solidFill>
                <a:schemeClr val="tx1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00034" y="1571612"/>
            <a:ext cx="84296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altLang="en-US" sz="3200" dirty="0">
                <a:solidFill>
                  <a:schemeClr val="folHlink"/>
                </a:solidFill>
              </a:rPr>
              <a:t>Hear, O Israel: The Lord our God is </a:t>
            </a:r>
            <a:r>
              <a:rPr lang="en-US" altLang="en-US" sz="3200" u="sng" dirty="0">
                <a:solidFill>
                  <a:schemeClr val="folHlink"/>
                </a:solidFill>
              </a:rPr>
              <a:t>One</a:t>
            </a:r>
            <a:r>
              <a:rPr lang="en-US" altLang="en-US" sz="3200" dirty="0">
                <a:solidFill>
                  <a:schemeClr val="folHlink"/>
                </a:solidFill>
              </a:rPr>
              <a:t> Lord</a:t>
            </a:r>
            <a:r>
              <a:rPr lang="en-US" altLang="en-US" sz="1600" dirty="0">
                <a:solidFill>
                  <a:schemeClr val="folHlink"/>
                </a:solidFill>
              </a:rPr>
              <a:t>.</a:t>
            </a:r>
            <a:r>
              <a:rPr lang="en-US" altLang="en-US" sz="3200" dirty="0">
                <a:solidFill>
                  <a:schemeClr val="folHlink"/>
                </a:solidFill>
              </a:rPr>
              <a:t> </a:t>
            </a:r>
            <a:r>
              <a:rPr lang="en-US" altLang="en-US" sz="1400" dirty="0">
                <a:solidFill>
                  <a:srgbClr val="FF6600"/>
                </a:solidFill>
              </a:rPr>
              <a:t>Mark 12:29</a:t>
            </a:r>
            <a:r>
              <a:rPr lang="en-US" altLang="en-US" sz="3200" dirty="0">
                <a:solidFill>
                  <a:schemeClr val="folHlink"/>
                </a:solidFill>
              </a:rPr>
              <a:t>                                                   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Bible  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  <p:grpSp>
        <p:nvGrpSpPr>
          <p:cNvPr id="25" name="مجموعة 24"/>
          <p:cNvGrpSpPr/>
          <p:nvPr/>
        </p:nvGrpSpPr>
        <p:grpSpPr>
          <a:xfrm>
            <a:off x="567743" y="1125263"/>
            <a:ext cx="7534727" cy="3937467"/>
            <a:chOff x="567743" y="1125263"/>
            <a:chExt cx="7534727" cy="3937467"/>
          </a:xfrm>
        </p:grpSpPr>
        <p:sp>
          <p:nvSpPr>
            <p:cNvPr id="6" name="SMARTInkAnnotation13"/>
            <p:cNvSpPr/>
            <p:nvPr/>
          </p:nvSpPr>
          <p:spPr>
            <a:xfrm>
              <a:off x="6958468" y="1259089"/>
              <a:ext cx="875929" cy="1214152"/>
            </a:xfrm>
            <a:custGeom>
              <a:avLst/>
              <a:gdLst/>
              <a:ahLst/>
              <a:cxnLst/>
              <a:rect l="0" t="0" r="0" b="0"/>
              <a:pathLst>
                <a:path w="875929" h="1214152">
                  <a:moveTo>
                    <a:pt x="554158" y="250028"/>
                  </a:moveTo>
                  <a:lnTo>
                    <a:pt x="554158" y="176963"/>
                  </a:lnTo>
                  <a:lnTo>
                    <a:pt x="551510" y="167614"/>
                  </a:lnTo>
                  <a:lnTo>
                    <a:pt x="547022" y="157837"/>
                  </a:lnTo>
                  <a:lnTo>
                    <a:pt x="539906" y="146754"/>
                  </a:lnTo>
                  <a:lnTo>
                    <a:pt x="532014" y="126344"/>
                  </a:lnTo>
                  <a:lnTo>
                    <a:pt x="523983" y="114382"/>
                  </a:lnTo>
                  <a:lnTo>
                    <a:pt x="509417" y="95745"/>
                  </a:lnTo>
                  <a:lnTo>
                    <a:pt x="500513" y="82275"/>
                  </a:lnTo>
                  <a:lnTo>
                    <a:pt x="473714" y="53624"/>
                  </a:lnTo>
                  <a:lnTo>
                    <a:pt x="452675" y="33554"/>
                  </a:lnTo>
                  <a:lnTo>
                    <a:pt x="426106" y="20251"/>
                  </a:lnTo>
                  <a:lnTo>
                    <a:pt x="415029" y="12722"/>
                  </a:lnTo>
                  <a:lnTo>
                    <a:pt x="389195" y="3123"/>
                  </a:lnTo>
                  <a:lnTo>
                    <a:pt x="365099" y="408"/>
                  </a:lnTo>
                  <a:lnTo>
                    <a:pt x="339073" y="51"/>
                  </a:lnTo>
                  <a:lnTo>
                    <a:pt x="305595" y="0"/>
                  </a:lnTo>
                  <a:lnTo>
                    <a:pt x="294386" y="2644"/>
                  </a:lnTo>
                  <a:lnTo>
                    <a:pt x="271007" y="12426"/>
                  </a:lnTo>
                  <a:lnTo>
                    <a:pt x="247261" y="23912"/>
                  </a:lnTo>
                  <a:lnTo>
                    <a:pt x="229401" y="33761"/>
                  </a:lnTo>
                  <a:lnTo>
                    <a:pt x="205571" y="51719"/>
                  </a:lnTo>
                  <a:lnTo>
                    <a:pt x="187695" y="64600"/>
                  </a:lnTo>
                  <a:lnTo>
                    <a:pt x="164046" y="86409"/>
                  </a:lnTo>
                  <a:lnTo>
                    <a:pt x="142454" y="110405"/>
                  </a:lnTo>
                  <a:lnTo>
                    <a:pt x="119062" y="138773"/>
                  </a:lnTo>
                  <a:lnTo>
                    <a:pt x="109854" y="153948"/>
                  </a:lnTo>
                  <a:lnTo>
                    <a:pt x="91706" y="190595"/>
                  </a:lnTo>
                  <a:lnTo>
                    <a:pt x="73433" y="223846"/>
                  </a:lnTo>
                  <a:lnTo>
                    <a:pt x="59966" y="259077"/>
                  </a:lnTo>
                  <a:lnTo>
                    <a:pt x="50759" y="290523"/>
                  </a:lnTo>
                  <a:lnTo>
                    <a:pt x="41741" y="320235"/>
                  </a:lnTo>
                  <a:lnTo>
                    <a:pt x="23834" y="374935"/>
                  </a:lnTo>
                  <a:lnTo>
                    <a:pt x="19639" y="406541"/>
                  </a:lnTo>
                  <a:lnTo>
                    <a:pt x="13652" y="436300"/>
                  </a:lnTo>
                  <a:lnTo>
                    <a:pt x="8873" y="474015"/>
                  </a:lnTo>
                  <a:lnTo>
                    <a:pt x="3068" y="507115"/>
                  </a:lnTo>
                  <a:lnTo>
                    <a:pt x="906" y="541065"/>
                  </a:lnTo>
                  <a:lnTo>
                    <a:pt x="266" y="571409"/>
                  </a:lnTo>
                  <a:lnTo>
                    <a:pt x="0" y="691833"/>
                  </a:lnTo>
                  <a:lnTo>
                    <a:pt x="4742" y="726655"/>
                  </a:lnTo>
                  <a:lnTo>
                    <a:pt x="7692" y="757368"/>
                  </a:lnTo>
                  <a:lnTo>
                    <a:pt x="15826" y="794412"/>
                  </a:lnTo>
                  <a:lnTo>
                    <a:pt x="23114" y="822423"/>
                  </a:lnTo>
                  <a:lnTo>
                    <a:pt x="26709" y="854425"/>
                  </a:lnTo>
                  <a:lnTo>
                    <a:pt x="33623" y="883200"/>
                  </a:lnTo>
                  <a:lnTo>
                    <a:pt x="41961" y="911569"/>
                  </a:lnTo>
                  <a:lnTo>
                    <a:pt x="50721" y="943677"/>
                  </a:lnTo>
                  <a:lnTo>
                    <a:pt x="60599" y="972483"/>
                  </a:lnTo>
                  <a:lnTo>
                    <a:pt x="78580" y="1008883"/>
                  </a:lnTo>
                  <a:lnTo>
                    <a:pt x="86564" y="1025844"/>
                  </a:lnTo>
                  <a:lnTo>
                    <a:pt x="105227" y="1055547"/>
                  </a:lnTo>
                  <a:lnTo>
                    <a:pt x="113304" y="1071387"/>
                  </a:lnTo>
                  <a:lnTo>
                    <a:pt x="140431" y="1103886"/>
                  </a:lnTo>
                  <a:lnTo>
                    <a:pt x="163942" y="1128031"/>
                  </a:lnTo>
                  <a:lnTo>
                    <a:pt x="193665" y="1157868"/>
                  </a:lnTo>
                  <a:lnTo>
                    <a:pt x="218486" y="1175553"/>
                  </a:lnTo>
                  <a:lnTo>
                    <a:pt x="241510" y="1190456"/>
                  </a:lnTo>
                  <a:lnTo>
                    <a:pt x="254980" y="1198155"/>
                  </a:lnTo>
                  <a:lnTo>
                    <a:pt x="270235" y="1202238"/>
                  </a:lnTo>
                  <a:lnTo>
                    <a:pt x="285954" y="1205044"/>
                  </a:lnTo>
                  <a:lnTo>
                    <a:pt x="306962" y="1211211"/>
                  </a:lnTo>
                  <a:lnTo>
                    <a:pt x="331615" y="1213479"/>
                  </a:lnTo>
                  <a:lnTo>
                    <a:pt x="357790" y="1214151"/>
                  </a:lnTo>
                  <a:lnTo>
                    <a:pt x="383421" y="1213358"/>
                  </a:lnTo>
                  <a:lnTo>
                    <a:pt x="405029" y="1207280"/>
                  </a:lnTo>
                  <a:lnTo>
                    <a:pt x="429860" y="1200188"/>
                  </a:lnTo>
                  <a:lnTo>
                    <a:pt x="455093" y="1196653"/>
                  </a:lnTo>
                  <a:lnTo>
                    <a:pt x="476584" y="1189762"/>
                  </a:lnTo>
                  <a:lnTo>
                    <a:pt x="500386" y="1181437"/>
                  </a:lnTo>
                  <a:lnTo>
                    <a:pt x="521453" y="1172686"/>
                  </a:lnTo>
                  <a:lnTo>
                    <a:pt x="546123" y="1162818"/>
                  </a:lnTo>
                  <a:lnTo>
                    <a:pt x="571308" y="1147767"/>
                  </a:lnTo>
                  <a:lnTo>
                    <a:pt x="598116" y="1127549"/>
                  </a:lnTo>
                  <a:lnTo>
                    <a:pt x="619156" y="1114276"/>
                  </a:lnTo>
                  <a:lnTo>
                    <a:pt x="641610" y="1097776"/>
                  </a:lnTo>
                  <a:lnTo>
                    <a:pt x="666992" y="1074422"/>
                  </a:lnTo>
                  <a:lnTo>
                    <a:pt x="720991" y="1020954"/>
                  </a:lnTo>
                  <a:lnTo>
                    <a:pt x="738692" y="998136"/>
                  </a:lnTo>
                  <a:lnTo>
                    <a:pt x="749057" y="989979"/>
                  </a:lnTo>
                  <a:lnTo>
                    <a:pt x="757636" y="977754"/>
                  </a:lnTo>
                  <a:lnTo>
                    <a:pt x="774354" y="943157"/>
                  </a:lnTo>
                  <a:lnTo>
                    <a:pt x="789142" y="910156"/>
                  </a:lnTo>
                  <a:lnTo>
                    <a:pt x="809547" y="872225"/>
                  </a:lnTo>
                  <a:lnTo>
                    <a:pt x="828185" y="827411"/>
                  </a:lnTo>
                  <a:lnTo>
                    <a:pt x="840161" y="794137"/>
                  </a:lnTo>
                  <a:lnTo>
                    <a:pt x="855071" y="757140"/>
                  </a:lnTo>
                  <a:lnTo>
                    <a:pt x="861031" y="744624"/>
                  </a:lnTo>
                  <a:lnTo>
                    <a:pt x="864342" y="729802"/>
                  </a:lnTo>
                  <a:lnTo>
                    <a:pt x="866807" y="714284"/>
                  </a:lnTo>
                  <a:lnTo>
                    <a:pt x="873832" y="688153"/>
                  </a:lnTo>
                  <a:lnTo>
                    <a:pt x="875653" y="650763"/>
                  </a:lnTo>
                  <a:lnTo>
                    <a:pt x="875928" y="482167"/>
                  </a:lnTo>
                  <a:lnTo>
                    <a:pt x="868792" y="445482"/>
                  </a:lnTo>
                  <a:lnTo>
                    <a:pt x="861677" y="413553"/>
                  </a:lnTo>
                  <a:lnTo>
                    <a:pt x="858133" y="384800"/>
                  </a:lnTo>
                  <a:lnTo>
                    <a:pt x="848541" y="348418"/>
                  </a:lnTo>
                  <a:lnTo>
                    <a:pt x="837084" y="312568"/>
                  </a:lnTo>
                  <a:lnTo>
                    <a:pt x="824263" y="276823"/>
                  </a:lnTo>
                  <a:lnTo>
                    <a:pt x="803635" y="241099"/>
                  </a:lnTo>
                  <a:lnTo>
                    <a:pt x="788962" y="214309"/>
                  </a:lnTo>
                  <a:lnTo>
                    <a:pt x="785178" y="205380"/>
                  </a:lnTo>
                  <a:lnTo>
                    <a:pt x="773029" y="190166"/>
                  </a:lnTo>
                  <a:lnTo>
                    <a:pt x="752086" y="167799"/>
                  </a:lnTo>
                  <a:lnTo>
                    <a:pt x="738459" y="151966"/>
                  </a:lnTo>
                  <a:lnTo>
                    <a:pt x="713378" y="130924"/>
                  </a:lnTo>
                  <a:lnTo>
                    <a:pt x="700315" y="121472"/>
                  </a:lnTo>
                  <a:lnTo>
                    <a:pt x="679291" y="10715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Annotation14"/>
            <p:cNvSpPr/>
            <p:nvPr/>
          </p:nvSpPr>
          <p:spPr>
            <a:xfrm>
              <a:off x="5644838" y="1125263"/>
              <a:ext cx="866689" cy="1544608"/>
            </a:xfrm>
            <a:custGeom>
              <a:avLst/>
              <a:gdLst/>
              <a:ahLst/>
              <a:cxnLst/>
              <a:rect l="0" t="0" r="0" b="0"/>
              <a:pathLst>
                <a:path w="866689" h="1544608">
                  <a:moveTo>
                    <a:pt x="768405" y="276697"/>
                  </a:moveTo>
                  <a:lnTo>
                    <a:pt x="768405" y="267217"/>
                  </a:lnTo>
                  <a:lnTo>
                    <a:pt x="765757" y="257270"/>
                  </a:lnTo>
                  <a:lnTo>
                    <a:pt x="762262" y="246235"/>
                  </a:lnTo>
                  <a:lnTo>
                    <a:pt x="759302" y="228866"/>
                  </a:lnTo>
                  <a:lnTo>
                    <a:pt x="744055" y="187388"/>
                  </a:lnTo>
                  <a:lnTo>
                    <a:pt x="741693" y="175489"/>
                  </a:lnTo>
                  <a:lnTo>
                    <a:pt x="729294" y="145728"/>
                  </a:lnTo>
                  <a:lnTo>
                    <a:pt x="725448" y="140767"/>
                  </a:lnTo>
                  <a:lnTo>
                    <a:pt x="711538" y="128053"/>
                  </a:lnTo>
                  <a:lnTo>
                    <a:pt x="697438" y="106482"/>
                  </a:lnTo>
                  <a:lnTo>
                    <a:pt x="694279" y="100712"/>
                  </a:lnTo>
                  <a:lnTo>
                    <a:pt x="685473" y="91656"/>
                  </a:lnTo>
                  <a:lnTo>
                    <a:pt x="663635" y="73018"/>
                  </a:lnTo>
                  <a:lnTo>
                    <a:pt x="640195" y="56364"/>
                  </a:lnTo>
                  <a:lnTo>
                    <a:pt x="616437" y="37640"/>
                  </a:lnTo>
                  <a:lnTo>
                    <a:pt x="592619" y="24093"/>
                  </a:lnTo>
                  <a:lnTo>
                    <a:pt x="570000" y="14880"/>
                  </a:lnTo>
                  <a:lnTo>
                    <a:pt x="549174" y="10606"/>
                  </a:lnTo>
                  <a:lnTo>
                    <a:pt x="525679" y="4600"/>
                  </a:lnTo>
                  <a:lnTo>
                    <a:pt x="499848" y="1276"/>
                  </a:lnTo>
                  <a:lnTo>
                    <a:pt x="473326" y="292"/>
                  </a:lnTo>
                  <a:lnTo>
                    <a:pt x="446597" y="0"/>
                  </a:lnTo>
                  <a:lnTo>
                    <a:pt x="419809" y="4654"/>
                  </a:lnTo>
                  <a:lnTo>
                    <a:pt x="393003" y="17057"/>
                  </a:lnTo>
                  <a:lnTo>
                    <a:pt x="366190" y="28560"/>
                  </a:lnTo>
                  <a:lnTo>
                    <a:pt x="339377" y="38252"/>
                  </a:lnTo>
                  <a:lnTo>
                    <a:pt x="312563" y="47407"/>
                  </a:lnTo>
                  <a:lnTo>
                    <a:pt x="285749" y="61144"/>
                  </a:lnTo>
                  <a:lnTo>
                    <a:pt x="258935" y="77782"/>
                  </a:lnTo>
                  <a:lnTo>
                    <a:pt x="232121" y="95280"/>
                  </a:lnTo>
                  <a:lnTo>
                    <a:pt x="205306" y="117772"/>
                  </a:lnTo>
                  <a:lnTo>
                    <a:pt x="178492" y="143288"/>
                  </a:lnTo>
                  <a:lnTo>
                    <a:pt x="156422" y="169700"/>
                  </a:lnTo>
                  <a:lnTo>
                    <a:pt x="125028" y="205291"/>
                  </a:lnTo>
                  <a:lnTo>
                    <a:pt x="105933" y="232058"/>
                  </a:lnTo>
                  <a:lnTo>
                    <a:pt x="87431" y="270415"/>
                  </a:lnTo>
                  <a:lnTo>
                    <a:pt x="73386" y="304271"/>
                  </a:lnTo>
                  <a:lnTo>
                    <a:pt x="59742" y="346526"/>
                  </a:lnTo>
                  <a:lnTo>
                    <a:pt x="47484" y="390665"/>
                  </a:lnTo>
                  <a:lnTo>
                    <a:pt x="23569" y="485090"/>
                  </a:lnTo>
                  <a:lnTo>
                    <a:pt x="19373" y="520785"/>
                  </a:lnTo>
                  <a:lnTo>
                    <a:pt x="11813" y="575532"/>
                  </a:lnTo>
                  <a:lnTo>
                    <a:pt x="8607" y="619351"/>
                  </a:lnTo>
                  <a:lnTo>
                    <a:pt x="2802" y="663754"/>
                  </a:lnTo>
                  <a:lnTo>
                    <a:pt x="641" y="708330"/>
                  </a:lnTo>
                  <a:lnTo>
                    <a:pt x="0" y="752957"/>
                  </a:lnTo>
                  <a:lnTo>
                    <a:pt x="804" y="797599"/>
                  </a:lnTo>
                  <a:lnTo>
                    <a:pt x="5896" y="842245"/>
                  </a:lnTo>
                  <a:lnTo>
                    <a:pt x="8840" y="887885"/>
                  </a:lnTo>
                  <a:lnTo>
                    <a:pt x="13048" y="921399"/>
                  </a:lnTo>
                  <a:lnTo>
                    <a:pt x="21001" y="968995"/>
                  </a:lnTo>
                  <a:lnTo>
                    <a:pt x="41466" y="1079488"/>
                  </a:lnTo>
                  <a:lnTo>
                    <a:pt x="56341" y="1149694"/>
                  </a:lnTo>
                  <a:lnTo>
                    <a:pt x="70022" y="1188994"/>
                  </a:lnTo>
                  <a:lnTo>
                    <a:pt x="81911" y="1225774"/>
                  </a:lnTo>
                  <a:lnTo>
                    <a:pt x="96467" y="1266547"/>
                  </a:lnTo>
                  <a:lnTo>
                    <a:pt x="113360" y="1305308"/>
                  </a:lnTo>
                  <a:lnTo>
                    <a:pt x="130945" y="1341927"/>
                  </a:lnTo>
                  <a:lnTo>
                    <a:pt x="153480" y="1377913"/>
                  </a:lnTo>
                  <a:lnTo>
                    <a:pt x="174281" y="1408970"/>
                  </a:lnTo>
                  <a:lnTo>
                    <a:pt x="197769" y="1437024"/>
                  </a:lnTo>
                  <a:lnTo>
                    <a:pt x="218853" y="1464188"/>
                  </a:lnTo>
                  <a:lnTo>
                    <a:pt x="242423" y="1486348"/>
                  </a:lnTo>
                  <a:lnTo>
                    <a:pt x="268277" y="1505481"/>
                  </a:lnTo>
                  <a:lnTo>
                    <a:pt x="294807" y="1518978"/>
                  </a:lnTo>
                  <a:lnTo>
                    <a:pt x="321536" y="1529261"/>
                  </a:lnTo>
                  <a:lnTo>
                    <a:pt x="348326" y="1538591"/>
                  </a:lnTo>
                  <a:lnTo>
                    <a:pt x="375133" y="1542899"/>
                  </a:lnTo>
                  <a:lnTo>
                    <a:pt x="401945" y="1544175"/>
                  </a:lnTo>
                  <a:lnTo>
                    <a:pt x="437696" y="1544607"/>
                  </a:lnTo>
                  <a:lnTo>
                    <a:pt x="464510" y="1543689"/>
                  </a:lnTo>
                  <a:lnTo>
                    <a:pt x="491325" y="1537575"/>
                  </a:lnTo>
                  <a:lnTo>
                    <a:pt x="509200" y="1532280"/>
                  </a:lnTo>
                  <a:lnTo>
                    <a:pt x="524429" y="1523974"/>
                  </a:lnTo>
                  <a:lnTo>
                    <a:pt x="538810" y="1514659"/>
                  </a:lnTo>
                  <a:lnTo>
                    <a:pt x="563657" y="1501853"/>
                  </a:lnTo>
                  <a:lnTo>
                    <a:pt x="588896" y="1481082"/>
                  </a:lnTo>
                  <a:lnTo>
                    <a:pt x="610387" y="1461918"/>
                  </a:lnTo>
                  <a:lnTo>
                    <a:pt x="634190" y="1442680"/>
                  </a:lnTo>
                  <a:lnTo>
                    <a:pt x="663179" y="1410016"/>
                  </a:lnTo>
                  <a:lnTo>
                    <a:pt x="677941" y="1392574"/>
                  </a:lnTo>
                  <a:lnTo>
                    <a:pt x="703697" y="1348216"/>
                  </a:lnTo>
                  <a:lnTo>
                    <a:pt x="726859" y="1312532"/>
                  </a:lnTo>
                  <a:lnTo>
                    <a:pt x="743626" y="1284757"/>
                  </a:lnTo>
                  <a:lnTo>
                    <a:pt x="758692" y="1242965"/>
                  </a:lnTo>
                  <a:lnTo>
                    <a:pt x="775976" y="1201012"/>
                  </a:lnTo>
                  <a:lnTo>
                    <a:pt x="791381" y="1154507"/>
                  </a:lnTo>
                  <a:lnTo>
                    <a:pt x="803988" y="1109750"/>
                  </a:lnTo>
                  <a:lnTo>
                    <a:pt x="809047" y="1089458"/>
                  </a:lnTo>
                  <a:lnTo>
                    <a:pt x="814943" y="1044094"/>
                  </a:lnTo>
                  <a:lnTo>
                    <a:pt x="825377" y="996916"/>
                  </a:lnTo>
                  <a:lnTo>
                    <a:pt x="842921" y="925579"/>
                  </a:lnTo>
                  <a:lnTo>
                    <a:pt x="847092" y="885126"/>
                  </a:lnTo>
                  <a:lnTo>
                    <a:pt x="854643" y="834142"/>
                  </a:lnTo>
                  <a:lnTo>
                    <a:pt x="857848" y="796849"/>
                  </a:lnTo>
                  <a:lnTo>
                    <a:pt x="863653" y="755813"/>
                  </a:lnTo>
                  <a:lnTo>
                    <a:pt x="865814" y="717085"/>
                  </a:lnTo>
                  <a:lnTo>
                    <a:pt x="866454" y="675625"/>
                  </a:lnTo>
                  <a:lnTo>
                    <a:pt x="866688" y="613450"/>
                  </a:lnTo>
                  <a:lnTo>
                    <a:pt x="861967" y="572709"/>
                  </a:lnTo>
                  <a:lnTo>
                    <a:pt x="854280" y="533958"/>
                  </a:lnTo>
                  <a:lnTo>
                    <a:pt x="850457" y="497341"/>
                  </a:lnTo>
                  <a:lnTo>
                    <a:pt x="842030" y="449413"/>
                  </a:lnTo>
                  <a:lnTo>
                    <a:pt x="830802" y="401728"/>
                  </a:lnTo>
                  <a:lnTo>
                    <a:pt x="819020" y="358831"/>
                  </a:lnTo>
                  <a:lnTo>
                    <a:pt x="805920" y="317863"/>
                  </a:lnTo>
                  <a:lnTo>
                    <a:pt x="786281" y="28562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Annotation15"/>
            <p:cNvSpPr/>
            <p:nvPr/>
          </p:nvSpPr>
          <p:spPr>
            <a:xfrm>
              <a:off x="675000" y="2602996"/>
              <a:ext cx="119082" cy="31262"/>
            </a:xfrm>
            <a:custGeom>
              <a:avLst/>
              <a:gdLst/>
              <a:ahLst/>
              <a:cxnLst/>
              <a:rect l="0" t="0" r="0" b="0"/>
              <a:pathLst>
                <a:path w="119082" h="31262">
                  <a:moveTo>
                    <a:pt x="0" y="31261"/>
                  </a:moveTo>
                  <a:lnTo>
                    <a:pt x="13315" y="31261"/>
                  </a:lnTo>
                  <a:lnTo>
                    <a:pt x="15828" y="30269"/>
                  </a:lnTo>
                  <a:lnTo>
                    <a:pt x="18497" y="28615"/>
                  </a:lnTo>
                  <a:lnTo>
                    <a:pt x="21269" y="26521"/>
                  </a:lnTo>
                  <a:lnTo>
                    <a:pt x="24111" y="25124"/>
                  </a:lnTo>
                  <a:lnTo>
                    <a:pt x="29916" y="23573"/>
                  </a:lnTo>
                  <a:lnTo>
                    <a:pt x="41735" y="22577"/>
                  </a:lnTo>
                  <a:lnTo>
                    <a:pt x="47680" y="22441"/>
                  </a:lnTo>
                  <a:lnTo>
                    <a:pt x="50656" y="21412"/>
                  </a:lnTo>
                  <a:lnTo>
                    <a:pt x="53633" y="19734"/>
                  </a:lnTo>
                  <a:lnTo>
                    <a:pt x="56611" y="17623"/>
                  </a:lnTo>
                  <a:lnTo>
                    <a:pt x="59589" y="16216"/>
                  </a:lnTo>
                  <a:lnTo>
                    <a:pt x="65547" y="14653"/>
                  </a:lnTo>
                  <a:lnTo>
                    <a:pt x="77463" y="13649"/>
                  </a:lnTo>
                  <a:lnTo>
                    <a:pt x="83422" y="13512"/>
                  </a:lnTo>
                  <a:lnTo>
                    <a:pt x="87394" y="12483"/>
                  </a:lnTo>
                  <a:lnTo>
                    <a:pt x="92029" y="10805"/>
                  </a:lnTo>
                  <a:lnTo>
                    <a:pt x="97105" y="8694"/>
                  </a:lnTo>
                  <a:lnTo>
                    <a:pt x="101482" y="7287"/>
                  </a:lnTo>
                  <a:lnTo>
                    <a:pt x="108994" y="5723"/>
                  </a:lnTo>
                  <a:lnTo>
                    <a:pt x="112387" y="4314"/>
                  </a:lnTo>
                  <a:lnTo>
                    <a:pt x="115643" y="2382"/>
                  </a:lnTo>
                  <a:lnTo>
                    <a:pt x="118806" y="102"/>
                  </a:lnTo>
                  <a:lnTo>
                    <a:pt x="119081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Annotation16"/>
            <p:cNvSpPr/>
            <p:nvPr/>
          </p:nvSpPr>
          <p:spPr>
            <a:xfrm>
              <a:off x="567743" y="2634257"/>
              <a:ext cx="217941" cy="35252"/>
            </a:xfrm>
            <a:custGeom>
              <a:avLst/>
              <a:gdLst/>
              <a:ahLst/>
              <a:cxnLst/>
              <a:rect l="0" t="0" r="0" b="0"/>
              <a:pathLst>
                <a:path w="217941" h="35252">
                  <a:moveTo>
                    <a:pt x="0" y="0"/>
                  </a:moveTo>
                  <a:lnTo>
                    <a:pt x="21269" y="0"/>
                  </a:lnTo>
                  <a:lnTo>
                    <a:pt x="24111" y="993"/>
                  </a:lnTo>
                  <a:lnTo>
                    <a:pt x="26998" y="2646"/>
                  </a:lnTo>
                  <a:lnTo>
                    <a:pt x="29916" y="4741"/>
                  </a:lnTo>
                  <a:lnTo>
                    <a:pt x="32855" y="6137"/>
                  </a:lnTo>
                  <a:lnTo>
                    <a:pt x="35807" y="7068"/>
                  </a:lnTo>
                  <a:lnTo>
                    <a:pt x="38768" y="7689"/>
                  </a:lnTo>
                  <a:lnTo>
                    <a:pt x="41735" y="9095"/>
                  </a:lnTo>
                  <a:lnTo>
                    <a:pt x="44706" y="11024"/>
                  </a:lnTo>
                  <a:lnTo>
                    <a:pt x="51866" y="16509"/>
                  </a:lnTo>
                  <a:lnTo>
                    <a:pt x="55493" y="17260"/>
                  </a:lnTo>
                  <a:lnTo>
                    <a:pt x="57851" y="17460"/>
                  </a:lnTo>
                  <a:lnTo>
                    <a:pt x="60416" y="16601"/>
                  </a:lnTo>
                  <a:lnTo>
                    <a:pt x="63119" y="15036"/>
                  </a:lnTo>
                  <a:lnTo>
                    <a:pt x="65914" y="13000"/>
                  </a:lnTo>
                  <a:lnTo>
                    <a:pt x="68771" y="12636"/>
                  </a:lnTo>
                  <a:lnTo>
                    <a:pt x="71668" y="13385"/>
                  </a:lnTo>
                  <a:lnTo>
                    <a:pt x="74593" y="14876"/>
                  </a:lnTo>
                  <a:lnTo>
                    <a:pt x="78529" y="15871"/>
                  </a:lnTo>
                  <a:lnTo>
                    <a:pt x="88199" y="16976"/>
                  </a:lnTo>
                  <a:lnTo>
                    <a:pt x="93559" y="18263"/>
                  </a:lnTo>
                  <a:lnTo>
                    <a:pt x="99118" y="20112"/>
                  </a:lnTo>
                  <a:lnTo>
                    <a:pt x="104810" y="22338"/>
                  </a:lnTo>
                  <a:lnTo>
                    <a:pt x="109598" y="23822"/>
                  </a:lnTo>
                  <a:lnTo>
                    <a:pt x="113783" y="24811"/>
                  </a:lnTo>
                  <a:lnTo>
                    <a:pt x="121082" y="25910"/>
                  </a:lnTo>
                  <a:lnTo>
                    <a:pt x="131767" y="26529"/>
                  </a:lnTo>
                  <a:lnTo>
                    <a:pt x="153642" y="26755"/>
                  </a:lnTo>
                  <a:lnTo>
                    <a:pt x="168229" y="26779"/>
                  </a:lnTo>
                  <a:lnTo>
                    <a:pt x="173726" y="27775"/>
                  </a:lnTo>
                  <a:lnTo>
                    <a:pt x="179377" y="29430"/>
                  </a:lnTo>
                  <a:lnTo>
                    <a:pt x="185130" y="31526"/>
                  </a:lnTo>
                  <a:lnTo>
                    <a:pt x="190952" y="32924"/>
                  </a:lnTo>
                  <a:lnTo>
                    <a:pt x="196820" y="33856"/>
                  </a:lnTo>
                  <a:lnTo>
                    <a:pt x="208636" y="34891"/>
                  </a:lnTo>
                  <a:lnTo>
                    <a:pt x="217940" y="3525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Annotation17"/>
            <p:cNvSpPr/>
            <p:nvPr/>
          </p:nvSpPr>
          <p:spPr>
            <a:xfrm>
              <a:off x="1355028" y="2214565"/>
              <a:ext cx="151328" cy="26262"/>
            </a:xfrm>
            <a:custGeom>
              <a:avLst/>
              <a:gdLst/>
              <a:ahLst/>
              <a:cxnLst/>
              <a:rect l="0" t="0" r="0" b="0"/>
              <a:pathLst>
                <a:path w="151328" h="26262">
                  <a:moveTo>
                    <a:pt x="151327" y="11628"/>
                  </a:moveTo>
                  <a:lnTo>
                    <a:pt x="145252" y="9089"/>
                  </a:lnTo>
                  <a:lnTo>
                    <a:pt x="139294" y="4699"/>
                  </a:lnTo>
                  <a:lnTo>
                    <a:pt x="135322" y="3132"/>
                  </a:lnTo>
                  <a:lnTo>
                    <a:pt x="125612" y="1390"/>
                  </a:lnTo>
                  <a:lnTo>
                    <a:pt x="113723" y="410"/>
                  </a:lnTo>
                  <a:lnTo>
                    <a:pt x="104426" y="180"/>
                  </a:lnTo>
                  <a:lnTo>
                    <a:pt x="63164" y="0"/>
                  </a:lnTo>
                  <a:lnTo>
                    <a:pt x="58748" y="991"/>
                  </a:lnTo>
                  <a:lnTo>
                    <a:pt x="46794" y="6134"/>
                  </a:lnTo>
                  <a:lnTo>
                    <a:pt x="36610" y="7686"/>
                  </a:lnTo>
                  <a:lnTo>
                    <a:pt x="32107" y="9092"/>
                  </a:lnTo>
                  <a:lnTo>
                    <a:pt x="20031" y="15811"/>
                  </a:lnTo>
                  <a:lnTo>
                    <a:pt x="9819" y="21247"/>
                  </a:lnTo>
                  <a:lnTo>
                    <a:pt x="0" y="2626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Annotation18"/>
            <p:cNvSpPr/>
            <p:nvPr/>
          </p:nvSpPr>
          <p:spPr>
            <a:xfrm>
              <a:off x="2212349" y="4259860"/>
              <a:ext cx="929448" cy="802870"/>
            </a:xfrm>
            <a:custGeom>
              <a:avLst/>
              <a:gdLst/>
              <a:ahLst/>
              <a:cxnLst/>
              <a:rect l="0" t="0" r="0" b="0"/>
              <a:pathLst>
                <a:path w="929448" h="802870">
                  <a:moveTo>
                    <a:pt x="580974" y="79968"/>
                  </a:moveTo>
                  <a:lnTo>
                    <a:pt x="567659" y="79968"/>
                  </a:lnTo>
                  <a:lnTo>
                    <a:pt x="566138" y="78975"/>
                  </a:lnTo>
                  <a:lnTo>
                    <a:pt x="565125" y="77322"/>
                  </a:lnTo>
                  <a:lnTo>
                    <a:pt x="564449" y="75227"/>
                  </a:lnTo>
                  <a:lnTo>
                    <a:pt x="563006" y="73831"/>
                  </a:lnTo>
                  <a:lnTo>
                    <a:pt x="561050" y="72899"/>
                  </a:lnTo>
                  <a:lnTo>
                    <a:pt x="558753" y="72279"/>
                  </a:lnTo>
                  <a:lnTo>
                    <a:pt x="557222" y="70874"/>
                  </a:lnTo>
                  <a:lnTo>
                    <a:pt x="556201" y="68943"/>
                  </a:lnTo>
                  <a:lnTo>
                    <a:pt x="555521" y="66665"/>
                  </a:lnTo>
                  <a:lnTo>
                    <a:pt x="552116" y="61488"/>
                  </a:lnTo>
                  <a:lnTo>
                    <a:pt x="546584" y="54820"/>
                  </a:lnTo>
                  <a:lnTo>
                    <a:pt x="545136" y="54273"/>
                  </a:lnTo>
                  <a:lnTo>
                    <a:pt x="540880" y="53665"/>
                  </a:lnTo>
                  <a:lnTo>
                    <a:pt x="538355" y="52510"/>
                  </a:lnTo>
                  <a:lnTo>
                    <a:pt x="528992" y="45533"/>
                  </a:lnTo>
                  <a:lnTo>
                    <a:pt x="525429" y="44819"/>
                  </a:lnTo>
                  <a:lnTo>
                    <a:pt x="523089" y="44629"/>
                  </a:lnTo>
                  <a:lnTo>
                    <a:pt x="520535" y="43510"/>
                  </a:lnTo>
                  <a:lnTo>
                    <a:pt x="512196" y="38187"/>
                  </a:lnTo>
                  <a:lnTo>
                    <a:pt x="506378" y="36594"/>
                  </a:lnTo>
                  <a:lnTo>
                    <a:pt x="497519" y="35697"/>
                  </a:lnTo>
                  <a:lnTo>
                    <a:pt x="494550" y="34579"/>
                  </a:lnTo>
                  <a:lnTo>
                    <a:pt x="485628" y="29257"/>
                  </a:lnTo>
                  <a:lnTo>
                    <a:pt x="479673" y="27664"/>
                  </a:lnTo>
                  <a:lnTo>
                    <a:pt x="470737" y="26767"/>
                  </a:lnTo>
                  <a:lnTo>
                    <a:pt x="467758" y="25649"/>
                  </a:lnTo>
                  <a:lnTo>
                    <a:pt x="458820" y="20327"/>
                  </a:lnTo>
                  <a:lnTo>
                    <a:pt x="452862" y="18735"/>
                  </a:lnTo>
                  <a:lnTo>
                    <a:pt x="426047" y="17493"/>
                  </a:lnTo>
                  <a:lnTo>
                    <a:pt x="401428" y="10396"/>
                  </a:lnTo>
                  <a:lnTo>
                    <a:pt x="395731" y="9774"/>
                  </a:lnTo>
                  <a:lnTo>
                    <a:pt x="386752" y="6437"/>
                  </a:lnTo>
                  <a:lnTo>
                    <a:pt x="382968" y="4158"/>
                  </a:lnTo>
                  <a:lnTo>
                    <a:pt x="373466" y="1626"/>
                  </a:lnTo>
                  <a:lnTo>
                    <a:pt x="355927" y="0"/>
                  </a:lnTo>
                  <a:lnTo>
                    <a:pt x="346551" y="2424"/>
                  </a:lnTo>
                  <a:lnTo>
                    <a:pt x="335763" y="5816"/>
                  </a:lnTo>
                  <a:lnTo>
                    <a:pt x="306978" y="8291"/>
                  </a:lnTo>
                  <a:lnTo>
                    <a:pt x="279681" y="8499"/>
                  </a:lnTo>
                  <a:lnTo>
                    <a:pt x="262070" y="8521"/>
                  </a:lnTo>
                  <a:lnTo>
                    <a:pt x="250215" y="11172"/>
                  </a:lnTo>
                  <a:lnTo>
                    <a:pt x="235023" y="15597"/>
                  </a:lnTo>
                  <a:lnTo>
                    <a:pt x="211697" y="18206"/>
                  </a:lnTo>
                  <a:lnTo>
                    <a:pt x="199554" y="23524"/>
                  </a:lnTo>
                  <a:lnTo>
                    <a:pt x="172719" y="27130"/>
                  </a:lnTo>
                  <a:lnTo>
                    <a:pt x="162503" y="31018"/>
                  </a:lnTo>
                  <a:lnTo>
                    <a:pt x="153990" y="36054"/>
                  </a:lnTo>
                  <a:lnTo>
                    <a:pt x="135688" y="47370"/>
                  </a:lnTo>
                  <a:lnTo>
                    <a:pt x="127175" y="50597"/>
                  </a:lnTo>
                  <a:lnTo>
                    <a:pt x="116800" y="52413"/>
                  </a:lnTo>
                  <a:lnTo>
                    <a:pt x="113619" y="52669"/>
                  </a:lnTo>
                  <a:lnTo>
                    <a:pt x="110505" y="53831"/>
                  </a:lnTo>
                  <a:lnTo>
                    <a:pt x="104397" y="57767"/>
                  </a:lnTo>
                  <a:lnTo>
                    <a:pt x="80447" y="80030"/>
                  </a:lnTo>
                  <a:lnTo>
                    <a:pt x="50649" y="109734"/>
                  </a:lnTo>
                  <a:lnTo>
                    <a:pt x="41710" y="123404"/>
                  </a:lnTo>
                  <a:lnTo>
                    <a:pt x="38400" y="131684"/>
                  </a:lnTo>
                  <a:lnTo>
                    <a:pt x="36929" y="139664"/>
                  </a:lnTo>
                  <a:lnTo>
                    <a:pt x="36275" y="149825"/>
                  </a:lnTo>
                  <a:lnTo>
                    <a:pt x="35107" y="154320"/>
                  </a:lnTo>
                  <a:lnTo>
                    <a:pt x="29712" y="166380"/>
                  </a:lnTo>
                  <a:lnTo>
                    <a:pt x="26680" y="181088"/>
                  </a:lnTo>
                  <a:lnTo>
                    <a:pt x="20925" y="193163"/>
                  </a:lnTo>
                  <a:lnTo>
                    <a:pt x="15830" y="214518"/>
                  </a:lnTo>
                  <a:lnTo>
                    <a:pt x="10980" y="229306"/>
                  </a:lnTo>
                  <a:lnTo>
                    <a:pt x="8213" y="253459"/>
                  </a:lnTo>
                  <a:lnTo>
                    <a:pt x="1916" y="276589"/>
                  </a:lnTo>
                  <a:lnTo>
                    <a:pt x="252" y="300071"/>
                  </a:lnTo>
                  <a:lnTo>
                    <a:pt x="33" y="322652"/>
                  </a:lnTo>
                  <a:lnTo>
                    <a:pt x="0" y="364101"/>
                  </a:lnTo>
                  <a:lnTo>
                    <a:pt x="993" y="368609"/>
                  </a:lnTo>
                  <a:lnTo>
                    <a:pt x="6142" y="380685"/>
                  </a:lnTo>
                  <a:lnTo>
                    <a:pt x="8569" y="403053"/>
                  </a:lnTo>
                  <a:lnTo>
                    <a:pt x="15964" y="426184"/>
                  </a:lnTo>
                  <a:lnTo>
                    <a:pt x="18019" y="434264"/>
                  </a:lnTo>
                  <a:lnTo>
                    <a:pt x="24782" y="452973"/>
                  </a:lnTo>
                  <a:lnTo>
                    <a:pt x="26904" y="461053"/>
                  </a:lnTo>
                  <a:lnTo>
                    <a:pt x="33710" y="479762"/>
                  </a:lnTo>
                  <a:lnTo>
                    <a:pt x="35837" y="487842"/>
                  </a:lnTo>
                  <a:lnTo>
                    <a:pt x="42618" y="502554"/>
                  </a:lnTo>
                  <a:lnTo>
                    <a:pt x="53807" y="516918"/>
                  </a:lnTo>
                  <a:lnTo>
                    <a:pt x="68548" y="533318"/>
                  </a:lnTo>
                  <a:lnTo>
                    <a:pt x="83425" y="554965"/>
                  </a:lnTo>
                  <a:lnTo>
                    <a:pt x="101482" y="575006"/>
                  </a:lnTo>
                  <a:lnTo>
                    <a:pt x="118805" y="599224"/>
                  </a:lnTo>
                  <a:lnTo>
                    <a:pt x="137161" y="619577"/>
                  </a:lnTo>
                  <a:lnTo>
                    <a:pt x="154548" y="643863"/>
                  </a:lnTo>
                  <a:lnTo>
                    <a:pt x="176847" y="667248"/>
                  </a:lnTo>
                  <a:lnTo>
                    <a:pt x="184862" y="674356"/>
                  </a:lnTo>
                  <a:lnTo>
                    <a:pt x="195045" y="680822"/>
                  </a:lnTo>
                  <a:lnTo>
                    <a:pt x="203544" y="689649"/>
                  </a:lnTo>
                  <a:lnTo>
                    <a:pt x="207200" y="694781"/>
                  </a:lnTo>
                  <a:lnTo>
                    <a:pt x="216560" y="703129"/>
                  </a:lnTo>
                  <a:lnTo>
                    <a:pt x="244576" y="720668"/>
                  </a:lnTo>
                  <a:lnTo>
                    <a:pt x="269391" y="742467"/>
                  </a:lnTo>
                  <a:lnTo>
                    <a:pt x="289832" y="755395"/>
                  </a:lnTo>
                  <a:lnTo>
                    <a:pt x="312997" y="767503"/>
                  </a:lnTo>
                  <a:lnTo>
                    <a:pt x="324823" y="772492"/>
                  </a:lnTo>
                  <a:lnTo>
                    <a:pt x="348599" y="778341"/>
                  </a:lnTo>
                  <a:lnTo>
                    <a:pt x="360508" y="782270"/>
                  </a:lnTo>
                  <a:lnTo>
                    <a:pt x="384338" y="787438"/>
                  </a:lnTo>
                  <a:lnTo>
                    <a:pt x="396254" y="791274"/>
                  </a:lnTo>
                  <a:lnTo>
                    <a:pt x="414130" y="794426"/>
                  </a:lnTo>
                  <a:lnTo>
                    <a:pt x="432006" y="800210"/>
                  </a:lnTo>
                  <a:lnTo>
                    <a:pt x="455841" y="802667"/>
                  </a:lnTo>
                  <a:lnTo>
                    <a:pt x="461799" y="802869"/>
                  </a:lnTo>
                  <a:lnTo>
                    <a:pt x="473717" y="800447"/>
                  </a:lnTo>
                  <a:lnTo>
                    <a:pt x="485634" y="797056"/>
                  </a:lnTo>
                  <a:lnTo>
                    <a:pt x="509470" y="794878"/>
                  </a:lnTo>
                  <a:lnTo>
                    <a:pt x="522380" y="793588"/>
                  </a:lnTo>
                  <a:lnTo>
                    <a:pt x="545406" y="788276"/>
                  </a:lnTo>
                  <a:lnTo>
                    <a:pt x="565249" y="785269"/>
                  </a:lnTo>
                  <a:lnTo>
                    <a:pt x="589748" y="778513"/>
                  </a:lnTo>
                  <a:lnTo>
                    <a:pt x="601757" y="776393"/>
                  </a:lnTo>
                  <a:lnTo>
                    <a:pt x="625650" y="766948"/>
                  </a:lnTo>
                  <a:lnTo>
                    <a:pt x="649496" y="755528"/>
                  </a:lnTo>
                  <a:lnTo>
                    <a:pt x="664064" y="752287"/>
                  </a:lnTo>
                  <a:lnTo>
                    <a:pt x="679476" y="749854"/>
                  </a:lnTo>
                  <a:lnTo>
                    <a:pt x="705555" y="740208"/>
                  </a:lnTo>
                  <a:lnTo>
                    <a:pt x="729833" y="728748"/>
                  </a:lnTo>
                  <a:lnTo>
                    <a:pt x="743041" y="719896"/>
                  </a:lnTo>
                  <a:lnTo>
                    <a:pt x="766573" y="697973"/>
                  </a:lnTo>
                  <a:lnTo>
                    <a:pt x="774692" y="690988"/>
                  </a:lnTo>
                  <a:lnTo>
                    <a:pt x="797102" y="675389"/>
                  </a:lnTo>
                  <a:lnTo>
                    <a:pt x="820258" y="653344"/>
                  </a:lnTo>
                  <a:lnTo>
                    <a:pt x="847783" y="626001"/>
                  </a:lnTo>
                  <a:lnTo>
                    <a:pt x="863161" y="604508"/>
                  </a:lnTo>
                  <a:lnTo>
                    <a:pt x="878797" y="581723"/>
                  </a:lnTo>
                  <a:lnTo>
                    <a:pt x="890805" y="558940"/>
                  </a:lnTo>
                  <a:lnTo>
                    <a:pt x="898765" y="541260"/>
                  </a:lnTo>
                  <a:lnTo>
                    <a:pt x="902559" y="524445"/>
                  </a:lnTo>
                  <a:lnTo>
                    <a:pt x="908538" y="511746"/>
                  </a:lnTo>
                  <a:lnTo>
                    <a:pt x="911744" y="496849"/>
                  </a:lnTo>
                  <a:lnTo>
                    <a:pt x="917549" y="484718"/>
                  </a:lnTo>
                  <a:lnTo>
                    <a:pt x="919711" y="468997"/>
                  </a:lnTo>
                  <a:lnTo>
                    <a:pt x="921344" y="451771"/>
                  </a:lnTo>
                  <a:lnTo>
                    <a:pt x="927642" y="428173"/>
                  </a:lnTo>
                  <a:lnTo>
                    <a:pt x="929180" y="404402"/>
                  </a:lnTo>
                  <a:lnTo>
                    <a:pt x="929447" y="386551"/>
                  </a:lnTo>
                  <a:lnTo>
                    <a:pt x="926861" y="374646"/>
                  </a:lnTo>
                  <a:lnTo>
                    <a:pt x="917109" y="350834"/>
                  </a:lnTo>
                  <a:lnTo>
                    <a:pt x="908545" y="328234"/>
                  </a:lnTo>
                  <a:lnTo>
                    <a:pt x="904463" y="307427"/>
                  </a:lnTo>
                  <a:lnTo>
                    <a:pt x="898509" y="288695"/>
                  </a:lnTo>
                  <a:lnTo>
                    <a:pt x="887600" y="263595"/>
                  </a:lnTo>
                  <a:lnTo>
                    <a:pt x="877843" y="240540"/>
                  </a:lnTo>
                  <a:lnTo>
                    <a:pt x="863807" y="220700"/>
                  </a:lnTo>
                  <a:lnTo>
                    <a:pt x="847016" y="196218"/>
                  </a:lnTo>
                  <a:lnTo>
                    <a:pt x="825189" y="172446"/>
                  </a:lnTo>
                  <a:lnTo>
                    <a:pt x="780471" y="127484"/>
                  </a:lnTo>
                  <a:lnTo>
                    <a:pt x="757934" y="109701"/>
                  </a:lnTo>
                  <a:lnTo>
                    <a:pt x="732387" y="96605"/>
                  </a:lnTo>
                  <a:lnTo>
                    <a:pt x="705949" y="86440"/>
                  </a:lnTo>
                  <a:lnTo>
                    <a:pt x="679246" y="77145"/>
                  </a:lnTo>
                  <a:lnTo>
                    <a:pt x="652465" y="72848"/>
                  </a:lnTo>
                  <a:lnTo>
                    <a:pt x="631948" y="71842"/>
                  </a:lnTo>
                  <a:lnTo>
                    <a:pt x="605388" y="71196"/>
                  </a:lnTo>
                  <a:lnTo>
                    <a:pt x="593811" y="68463"/>
                  </a:lnTo>
                  <a:lnTo>
                    <a:pt x="572036" y="621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Annotation19"/>
            <p:cNvSpPr/>
            <p:nvPr/>
          </p:nvSpPr>
          <p:spPr>
            <a:xfrm>
              <a:off x="6949528" y="3571911"/>
              <a:ext cx="1152942" cy="1156957"/>
            </a:xfrm>
            <a:custGeom>
              <a:avLst/>
              <a:gdLst/>
              <a:ahLst/>
              <a:cxnLst/>
              <a:rect l="0" t="0" r="0" b="0"/>
              <a:pathLst>
                <a:path w="1152942" h="1156957">
                  <a:moveTo>
                    <a:pt x="777611" y="285714"/>
                  </a:moveTo>
                  <a:lnTo>
                    <a:pt x="777611" y="273285"/>
                  </a:lnTo>
                  <a:lnTo>
                    <a:pt x="776618" y="270482"/>
                  </a:lnTo>
                  <a:lnTo>
                    <a:pt x="772867" y="264723"/>
                  </a:lnTo>
                  <a:lnTo>
                    <a:pt x="770537" y="256210"/>
                  </a:lnTo>
                  <a:lnTo>
                    <a:pt x="767926" y="228801"/>
                  </a:lnTo>
                  <a:lnTo>
                    <a:pt x="754442" y="193409"/>
                  </a:lnTo>
                  <a:lnTo>
                    <a:pt x="748869" y="169621"/>
                  </a:lnTo>
                  <a:lnTo>
                    <a:pt x="746532" y="163670"/>
                  </a:lnTo>
                  <a:lnTo>
                    <a:pt x="738639" y="151767"/>
                  </a:lnTo>
                  <a:lnTo>
                    <a:pt x="715546" y="123117"/>
                  </a:lnTo>
                  <a:lnTo>
                    <a:pt x="708316" y="112245"/>
                  </a:lnTo>
                  <a:lnTo>
                    <a:pt x="682127" y="78274"/>
                  </a:lnTo>
                  <a:lnTo>
                    <a:pt x="666448" y="66602"/>
                  </a:lnTo>
                  <a:lnTo>
                    <a:pt x="630548" y="47690"/>
                  </a:lnTo>
                  <a:lnTo>
                    <a:pt x="600697" y="35702"/>
                  </a:lnTo>
                  <a:lnTo>
                    <a:pt x="570636" y="23780"/>
                  </a:lnTo>
                  <a:lnTo>
                    <a:pt x="542149" y="12863"/>
                  </a:lnTo>
                  <a:lnTo>
                    <a:pt x="508863" y="7032"/>
                  </a:lnTo>
                  <a:lnTo>
                    <a:pt x="482474" y="2057"/>
                  </a:lnTo>
                  <a:lnTo>
                    <a:pt x="446867" y="377"/>
                  </a:lnTo>
                  <a:lnTo>
                    <a:pt x="398016" y="0"/>
                  </a:lnTo>
                  <a:lnTo>
                    <a:pt x="369409" y="4715"/>
                  </a:lnTo>
                  <a:lnTo>
                    <a:pt x="336439" y="15197"/>
                  </a:lnTo>
                  <a:lnTo>
                    <a:pt x="307026" y="23880"/>
                  </a:lnTo>
                  <a:lnTo>
                    <a:pt x="283856" y="33729"/>
                  </a:lnTo>
                  <a:lnTo>
                    <a:pt x="249838" y="51686"/>
                  </a:lnTo>
                  <a:lnTo>
                    <a:pt x="233191" y="59662"/>
                  </a:lnTo>
                  <a:lnTo>
                    <a:pt x="195369" y="86698"/>
                  </a:lnTo>
                  <a:lnTo>
                    <a:pt x="161502" y="116104"/>
                  </a:lnTo>
                  <a:lnTo>
                    <a:pt x="143191" y="136571"/>
                  </a:lnTo>
                  <a:lnTo>
                    <a:pt x="119210" y="165413"/>
                  </a:lnTo>
                  <a:lnTo>
                    <a:pt x="101308" y="188884"/>
                  </a:lnTo>
                  <a:lnTo>
                    <a:pt x="83607" y="224473"/>
                  </a:lnTo>
                  <a:lnTo>
                    <a:pt x="68690" y="256213"/>
                  </a:lnTo>
                  <a:lnTo>
                    <a:pt x="56545" y="285902"/>
                  </a:lnTo>
                  <a:lnTo>
                    <a:pt x="41802" y="319394"/>
                  </a:lnTo>
                  <a:lnTo>
                    <a:pt x="31696" y="353460"/>
                  </a:lnTo>
                  <a:lnTo>
                    <a:pt x="27267" y="382846"/>
                  </a:lnTo>
                  <a:lnTo>
                    <a:pt x="20106" y="411397"/>
                  </a:lnTo>
                  <a:lnTo>
                    <a:pt x="12688" y="444551"/>
                  </a:lnTo>
                  <a:lnTo>
                    <a:pt x="9055" y="479510"/>
                  </a:lnTo>
                  <a:lnTo>
                    <a:pt x="3124" y="514011"/>
                  </a:lnTo>
                  <a:lnTo>
                    <a:pt x="925" y="544519"/>
                  </a:lnTo>
                  <a:lnTo>
                    <a:pt x="274" y="578253"/>
                  </a:lnTo>
                  <a:lnTo>
                    <a:pt x="0" y="730546"/>
                  </a:lnTo>
                  <a:lnTo>
                    <a:pt x="4744" y="763238"/>
                  </a:lnTo>
                  <a:lnTo>
                    <a:pt x="9102" y="803704"/>
                  </a:lnTo>
                  <a:lnTo>
                    <a:pt x="15828" y="836287"/>
                  </a:lnTo>
                  <a:lnTo>
                    <a:pt x="24110" y="865235"/>
                  </a:lnTo>
                  <a:lnTo>
                    <a:pt x="35806" y="901683"/>
                  </a:lnTo>
                  <a:lnTo>
                    <a:pt x="47679" y="937545"/>
                  </a:lnTo>
                  <a:lnTo>
                    <a:pt x="56280" y="952779"/>
                  </a:lnTo>
                  <a:lnTo>
                    <a:pt x="77628" y="985848"/>
                  </a:lnTo>
                  <a:lnTo>
                    <a:pt x="98939" y="1016017"/>
                  </a:lnTo>
                  <a:lnTo>
                    <a:pt x="128193" y="1046467"/>
                  </a:lnTo>
                  <a:lnTo>
                    <a:pt x="170013" y="1075308"/>
                  </a:lnTo>
                  <a:lnTo>
                    <a:pt x="190846" y="1091608"/>
                  </a:lnTo>
                  <a:lnTo>
                    <a:pt x="224072" y="1106508"/>
                  </a:lnTo>
                  <a:lnTo>
                    <a:pt x="259326" y="1119005"/>
                  </a:lnTo>
                  <a:lnTo>
                    <a:pt x="312842" y="1136998"/>
                  </a:lnTo>
                  <a:lnTo>
                    <a:pt x="339649" y="1141196"/>
                  </a:lnTo>
                  <a:lnTo>
                    <a:pt x="381541" y="1148751"/>
                  </a:lnTo>
                  <a:lnTo>
                    <a:pt x="410322" y="1150962"/>
                  </a:lnTo>
                  <a:lnTo>
                    <a:pt x="437719" y="1152609"/>
                  </a:lnTo>
                  <a:lnTo>
                    <a:pt x="465699" y="1156956"/>
                  </a:lnTo>
                  <a:lnTo>
                    <a:pt x="510239" y="1153187"/>
                  </a:lnTo>
                  <a:lnTo>
                    <a:pt x="542802" y="1149631"/>
                  </a:lnTo>
                  <a:lnTo>
                    <a:pt x="576615" y="1139648"/>
                  </a:lnTo>
                  <a:lnTo>
                    <a:pt x="602871" y="1130575"/>
                  </a:lnTo>
                  <a:lnTo>
                    <a:pt x="627783" y="1123236"/>
                  </a:lnTo>
                  <a:lnTo>
                    <a:pt x="664141" y="1113526"/>
                  </a:lnTo>
                  <a:lnTo>
                    <a:pt x="700073" y="1099625"/>
                  </a:lnTo>
                  <a:lnTo>
                    <a:pt x="735878" y="1087679"/>
                  </a:lnTo>
                  <a:lnTo>
                    <a:pt x="766900" y="1073115"/>
                  </a:lnTo>
                  <a:lnTo>
                    <a:pt x="799707" y="1056232"/>
                  </a:lnTo>
                  <a:lnTo>
                    <a:pt x="829842" y="1043402"/>
                  </a:lnTo>
                  <a:lnTo>
                    <a:pt x="862384" y="1028577"/>
                  </a:lnTo>
                  <a:lnTo>
                    <a:pt x="892441" y="1011616"/>
                  </a:lnTo>
                  <a:lnTo>
                    <a:pt x="935431" y="988107"/>
                  </a:lnTo>
                  <a:lnTo>
                    <a:pt x="964402" y="969309"/>
                  </a:lnTo>
                  <a:lnTo>
                    <a:pt x="998235" y="939438"/>
                  </a:lnTo>
                  <a:lnTo>
                    <a:pt x="1036627" y="907067"/>
                  </a:lnTo>
                  <a:lnTo>
                    <a:pt x="1069170" y="870393"/>
                  </a:lnTo>
                  <a:lnTo>
                    <a:pt x="1078671" y="855134"/>
                  </a:lnTo>
                  <a:lnTo>
                    <a:pt x="1097608" y="821084"/>
                  </a:lnTo>
                  <a:lnTo>
                    <a:pt x="1113340" y="785695"/>
                  </a:lnTo>
                  <a:lnTo>
                    <a:pt x="1126010" y="750041"/>
                  </a:lnTo>
                  <a:lnTo>
                    <a:pt x="1138077" y="714335"/>
                  </a:lnTo>
                  <a:lnTo>
                    <a:pt x="1147040" y="682808"/>
                  </a:lnTo>
                  <a:lnTo>
                    <a:pt x="1151241" y="653072"/>
                  </a:lnTo>
                  <a:lnTo>
                    <a:pt x="1152485" y="620669"/>
                  </a:lnTo>
                  <a:lnTo>
                    <a:pt x="1152941" y="569418"/>
                  </a:lnTo>
                  <a:lnTo>
                    <a:pt x="1151986" y="547734"/>
                  </a:lnTo>
                  <a:lnTo>
                    <a:pt x="1145865" y="517800"/>
                  </a:lnTo>
                  <a:lnTo>
                    <a:pt x="1131998" y="460928"/>
                  </a:lnTo>
                  <a:lnTo>
                    <a:pt x="1118426" y="425493"/>
                  </a:lnTo>
                  <a:lnTo>
                    <a:pt x="1106569" y="389858"/>
                  </a:lnTo>
                  <a:lnTo>
                    <a:pt x="1092022" y="358904"/>
                  </a:lnTo>
                  <a:lnTo>
                    <a:pt x="1075131" y="330881"/>
                  </a:lnTo>
                  <a:lnTo>
                    <a:pt x="1052802" y="298987"/>
                  </a:lnTo>
                  <a:lnTo>
                    <a:pt x="1024709" y="252654"/>
                  </a:lnTo>
                  <a:lnTo>
                    <a:pt x="1000124" y="218151"/>
                  </a:lnTo>
                  <a:lnTo>
                    <a:pt x="972978" y="188635"/>
                  </a:lnTo>
                  <a:lnTo>
                    <a:pt x="940217" y="161038"/>
                  </a:lnTo>
                  <a:lnTo>
                    <a:pt x="905350" y="135002"/>
                  </a:lnTo>
                  <a:lnTo>
                    <a:pt x="881723" y="120835"/>
                  </a:lnTo>
                  <a:lnTo>
                    <a:pt x="841342" y="96962"/>
                  </a:lnTo>
                  <a:lnTo>
                    <a:pt x="812557" y="82431"/>
                  </a:lnTo>
                  <a:lnTo>
                    <a:pt x="777342" y="66414"/>
                  </a:lnTo>
                  <a:lnTo>
                    <a:pt x="723982" y="4461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Annotation20"/>
            <p:cNvSpPr/>
            <p:nvPr/>
          </p:nvSpPr>
          <p:spPr>
            <a:xfrm>
              <a:off x="2462614" y="4768453"/>
              <a:ext cx="509472" cy="89298"/>
            </a:xfrm>
            <a:custGeom>
              <a:avLst/>
              <a:gdLst/>
              <a:ahLst/>
              <a:cxnLst/>
              <a:rect l="0" t="0" r="0" b="0"/>
              <a:pathLst>
                <a:path w="509472" h="89298">
                  <a:moveTo>
                    <a:pt x="509471" y="89297"/>
                  </a:moveTo>
                  <a:lnTo>
                    <a:pt x="509471" y="81608"/>
                  </a:lnTo>
                  <a:lnTo>
                    <a:pt x="508477" y="80202"/>
                  </a:lnTo>
                  <a:lnTo>
                    <a:pt x="506822" y="78272"/>
                  </a:lnTo>
                  <a:lnTo>
                    <a:pt x="504725" y="75994"/>
                  </a:lnTo>
                  <a:lnTo>
                    <a:pt x="503328" y="73482"/>
                  </a:lnTo>
                  <a:lnTo>
                    <a:pt x="502396" y="70816"/>
                  </a:lnTo>
                  <a:lnTo>
                    <a:pt x="501775" y="68047"/>
                  </a:lnTo>
                  <a:lnTo>
                    <a:pt x="500367" y="66201"/>
                  </a:lnTo>
                  <a:lnTo>
                    <a:pt x="498437" y="64969"/>
                  </a:lnTo>
                  <a:lnTo>
                    <a:pt x="496155" y="64149"/>
                  </a:lnTo>
                  <a:lnTo>
                    <a:pt x="493642" y="62609"/>
                  </a:lnTo>
                  <a:lnTo>
                    <a:pt x="490973" y="60591"/>
                  </a:lnTo>
                  <a:lnTo>
                    <a:pt x="484299" y="54963"/>
                  </a:lnTo>
                  <a:lnTo>
                    <a:pt x="480738" y="51548"/>
                  </a:lnTo>
                  <a:lnTo>
                    <a:pt x="478398" y="49247"/>
                  </a:lnTo>
                  <a:lnTo>
                    <a:pt x="476838" y="46722"/>
                  </a:lnTo>
                  <a:lnTo>
                    <a:pt x="475798" y="44046"/>
                  </a:lnTo>
                  <a:lnTo>
                    <a:pt x="475105" y="41270"/>
                  </a:lnTo>
                  <a:lnTo>
                    <a:pt x="473649" y="38428"/>
                  </a:lnTo>
                  <a:lnTo>
                    <a:pt x="471686" y="35540"/>
                  </a:lnTo>
                  <a:lnTo>
                    <a:pt x="469384" y="32623"/>
                  </a:lnTo>
                  <a:lnTo>
                    <a:pt x="466856" y="29686"/>
                  </a:lnTo>
                  <a:lnTo>
                    <a:pt x="464178" y="26736"/>
                  </a:lnTo>
                  <a:lnTo>
                    <a:pt x="461399" y="23777"/>
                  </a:lnTo>
                  <a:lnTo>
                    <a:pt x="458554" y="21804"/>
                  </a:lnTo>
                  <a:lnTo>
                    <a:pt x="452744" y="19612"/>
                  </a:lnTo>
                  <a:lnTo>
                    <a:pt x="443889" y="18378"/>
                  </a:lnTo>
                  <a:lnTo>
                    <a:pt x="440922" y="17213"/>
                  </a:lnTo>
                  <a:lnTo>
                    <a:pt x="437950" y="15444"/>
                  </a:lnTo>
                  <a:lnTo>
                    <a:pt x="434976" y="13273"/>
                  </a:lnTo>
                  <a:lnTo>
                    <a:pt x="426375" y="10859"/>
                  </a:lnTo>
                  <a:lnTo>
                    <a:pt x="413014" y="9501"/>
                  </a:lnTo>
                  <a:lnTo>
                    <a:pt x="400117" y="9099"/>
                  </a:lnTo>
                  <a:lnTo>
                    <a:pt x="365125" y="8939"/>
                  </a:lnTo>
                  <a:lnTo>
                    <a:pt x="352957" y="6288"/>
                  </a:lnTo>
                  <a:lnTo>
                    <a:pt x="345541" y="4192"/>
                  </a:lnTo>
                  <a:lnTo>
                    <a:pt x="332004" y="1863"/>
                  </a:lnTo>
                  <a:lnTo>
                    <a:pt x="319367" y="827"/>
                  </a:lnTo>
                  <a:lnTo>
                    <a:pt x="307130" y="368"/>
                  </a:lnTo>
                  <a:lnTo>
                    <a:pt x="295070" y="2809"/>
                  </a:lnTo>
                  <a:lnTo>
                    <a:pt x="289074" y="4849"/>
                  </a:lnTo>
                  <a:lnTo>
                    <a:pt x="277114" y="7116"/>
                  </a:lnTo>
                  <a:lnTo>
                    <a:pt x="265178" y="8123"/>
                  </a:lnTo>
                  <a:lnTo>
                    <a:pt x="253252" y="8571"/>
                  </a:lnTo>
                  <a:lnTo>
                    <a:pt x="216379" y="8882"/>
                  </a:lnTo>
                  <a:lnTo>
                    <a:pt x="43118" y="8929"/>
                  </a:lnTo>
                  <a:lnTo>
                    <a:pt x="39670" y="7937"/>
                  </a:lnTo>
                  <a:lnTo>
                    <a:pt x="36378" y="6284"/>
                  </a:lnTo>
                  <a:lnTo>
                    <a:pt x="33190" y="4189"/>
                  </a:lnTo>
                  <a:lnTo>
                    <a:pt x="27000" y="1861"/>
                  </a:lnTo>
                  <a:lnTo>
                    <a:pt x="14934" y="367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Annotation21"/>
            <p:cNvSpPr/>
            <p:nvPr/>
          </p:nvSpPr>
          <p:spPr>
            <a:xfrm>
              <a:off x="2569871" y="4929187"/>
              <a:ext cx="266901" cy="17860"/>
            </a:xfrm>
            <a:custGeom>
              <a:avLst/>
              <a:gdLst/>
              <a:ahLst/>
              <a:cxnLst/>
              <a:rect l="0" t="0" r="0" b="0"/>
              <a:pathLst>
                <a:path w="266901" h="17860">
                  <a:moveTo>
                    <a:pt x="259204" y="17859"/>
                  </a:moveTo>
                  <a:lnTo>
                    <a:pt x="266900" y="17859"/>
                  </a:lnTo>
                  <a:lnTo>
                    <a:pt x="259540" y="17859"/>
                  </a:lnTo>
                  <a:lnTo>
                    <a:pt x="258435" y="16867"/>
                  </a:lnTo>
                  <a:lnTo>
                    <a:pt x="254559" y="13119"/>
                  </a:lnTo>
                  <a:lnTo>
                    <a:pt x="252135" y="11723"/>
                  </a:lnTo>
                  <a:lnTo>
                    <a:pt x="249526" y="10792"/>
                  </a:lnTo>
                  <a:lnTo>
                    <a:pt x="242948" y="9297"/>
                  </a:lnTo>
                  <a:lnTo>
                    <a:pt x="241415" y="8183"/>
                  </a:lnTo>
                  <a:lnTo>
                    <a:pt x="239399" y="6447"/>
                  </a:lnTo>
                  <a:lnTo>
                    <a:pt x="237063" y="4298"/>
                  </a:lnTo>
                  <a:lnTo>
                    <a:pt x="234512" y="2865"/>
                  </a:lnTo>
                  <a:lnTo>
                    <a:pt x="231819" y="1910"/>
                  </a:lnTo>
                  <a:lnTo>
                    <a:pt x="229030" y="1274"/>
                  </a:lnTo>
                  <a:lnTo>
                    <a:pt x="225184" y="849"/>
                  </a:lnTo>
                  <a:lnTo>
                    <a:pt x="220634" y="566"/>
                  </a:lnTo>
                  <a:lnTo>
                    <a:pt x="211275" y="251"/>
                  </a:lnTo>
                  <a:lnTo>
                    <a:pt x="199430" y="74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Annotation22"/>
            <p:cNvSpPr/>
            <p:nvPr/>
          </p:nvSpPr>
          <p:spPr>
            <a:xfrm>
              <a:off x="3302826" y="4813101"/>
              <a:ext cx="1072537" cy="97859"/>
            </a:xfrm>
            <a:custGeom>
              <a:avLst/>
              <a:gdLst/>
              <a:ahLst/>
              <a:cxnLst/>
              <a:rect l="0" t="0" r="0" b="0"/>
              <a:pathLst>
                <a:path w="1072537" h="97859">
                  <a:moveTo>
                    <a:pt x="17843" y="8930"/>
                  </a:moveTo>
                  <a:lnTo>
                    <a:pt x="17843" y="1241"/>
                  </a:lnTo>
                  <a:lnTo>
                    <a:pt x="16850" y="828"/>
                  </a:lnTo>
                  <a:lnTo>
                    <a:pt x="9014" y="10"/>
                  </a:lnTo>
                  <a:lnTo>
                    <a:pt x="338" y="0"/>
                  </a:lnTo>
                  <a:lnTo>
                    <a:pt x="132" y="2646"/>
                  </a:lnTo>
                  <a:lnTo>
                    <a:pt x="0" y="7688"/>
                  </a:lnTo>
                  <a:lnTo>
                    <a:pt x="982" y="8102"/>
                  </a:lnTo>
                  <a:lnTo>
                    <a:pt x="8797" y="8920"/>
                  </a:lnTo>
                  <a:lnTo>
                    <a:pt x="22217" y="8929"/>
                  </a:lnTo>
                  <a:lnTo>
                    <a:pt x="24732" y="9922"/>
                  </a:lnTo>
                  <a:lnTo>
                    <a:pt x="27401" y="11575"/>
                  </a:lnTo>
                  <a:lnTo>
                    <a:pt x="34076" y="16618"/>
                  </a:lnTo>
                  <a:lnTo>
                    <a:pt x="37637" y="17308"/>
                  </a:lnTo>
                  <a:lnTo>
                    <a:pt x="68515" y="17853"/>
                  </a:lnTo>
                  <a:lnTo>
                    <a:pt x="88137" y="17858"/>
                  </a:lnTo>
                  <a:lnTo>
                    <a:pt x="92513" y="18851"/>
                  </a:lnTo>
                  <a:lnTo>
                    <a:pt x="96423" y="20504"/>
                  </a:lnTo>
                  <a:lnTo>
                    <a:pt x="100024" y="22599"/>
                  </a:lnTo>
                  <a:lnTo>
                    <a:pt x="106672" y="24927"/>
                  </a:lnTo>
                  <a:lnTo>
                    <a:pt x="118647" y="26238"/>
                  </a:lnTo>
                  <a:lnTo>
                    <a:pt x="150323" y="26757"/>
                  </a:lnTo>
                  <a:lnTo>
                    <a:pt x="162477" y="26779"/>
                  </a:lnTo>
                  <a:lnTo>
                    <a:pt x="171837" y="29430"/>
                  </a:lnTo>
                  <a:lnTo>
                    <a:pt x="177114" y="31526"/>
                  </a:lnTo>
                  <a:lnTo>
                    <a:pt x="194030" y="34477"/>
                  </a:lnTo>
                  <a:lnTo>
                    <a:pt x="223473" y="35555"/>
                  </a:lnTo>
                  <a:lnTo>
                    <a:pt x="283007" y="35716"/>
                  </a:lnTo>
                  <a:lnTo>
                    <a:pt x="294924" y="38363"/>
                  </a:lnTo>
                  <a:lnTo>
                    <a:pt x="300883" y="40458"/>
                  </a:lnTo>
                  <a:lnTo>
                    <a:pt x="324717" y="44813"/>
                  </a:lnTo>
                  <a:lnTo>
                    <a:pt x="330676" y="46742"/>
                  </a:lnTo>
                  <a:lnTo>
                    <a:pt x="336635" y="49021"/>
                  </a:lnTo>
                  <a:lnTo>
                    <a:pt x="351200" y="51553"/>
                  </a:lnTo>
                  <a:lnTo>
                    <a:pt x="380083" y="53178"/>
                  </a:lnTo>
                  <a:lnTo>
                    <a:pt x="405908" y="53499"/>
                  </a:lnTo>
                  <a:lnTo>
                    <a:pt x="573391" y="53578"/>
                  </a:lnTo>
                  <a:lnTo>
                    <a:pt x="590496" y="56223"/>
                  </a:lnTo>
                  <a:lnTo>
                    <a:pt x="599229" y="58318"/>
                  </a:lnTo>
                  <a:lnTo>
                    <a:pt x="621009" y="61266"/>
                  </a:lnTo>
                  <a:lnTo>
                    <a:pt x="652306" y="62262"/>
                  </a:lnTo>
                  <a:lnTo>
                    <a:pt x="689554" y="62476"/>
                  </a:lnTo>
                  <a:lnTo>
                    <a:pt x="706677" y="65139"/>
                  </a:lnTo>
                  <a:lnTo>
                    <a:pt x="715414" y="67239"/>
                  </a:lnTo>
                  <a:lnTo>
                    <a:pt x="744702" y="71600"/>
                  </a:lnTo>
                  <a:lnTo>
                    <a:pt x="752682" y="73530"/>
                  </a:lnTo>
                  <a:lnTo>
                    <a:pt x="760981" y="75809"/>
                  </a:lnTo>
                  <a:lnTo>
                    <a:pt x="775499" y="78342"/>
                  </a:lnTo>
                  <a:lnTo>
                    <a:pt x="808092" y="80101"/>
                  </a:lnTo>
                  <a:lnTo>
                    <a:pt x="899700" y="80366"/>
                  </a:lnTo>
                  <a:lnTo>
                    <a:pt x="911636" y="83012"/>
                  </a:lnTo>
                  <a:lnTo>
                    <a:pt x="917599" y="85107"/>
                  </a:lnTo>
                  <a:lnTo>
                    <a:pt x="935483" y="88055"/>
                  </a:lnTo>
                  <a:lnTo>
                    <a:pt x="963542" y="89188"/>
                  </a:lnTo>
                  <a:lnTo>
                    <a:pt x="980544" y="89265"/>
                  </a:lnTo>
                  <a:lnTo>
                    <a:pt x="985387" y="90267"/>
                  </a:lnTo>
                  <a:lnTo>
                    <a:pt x="989609" y="91928"/>
                  </a:lnTo>
                  <a:lnTo>
                    <a:pt x="993416" y="94028"/>
                  </a:lnTo>
                  <a:lnTo>
                    <a:pt x="1000295" y="96360"/>
                  </a:lnTo>
                  <a:lnTo>
                    <a:pt x="1012803" y="97858"/>
                  </a:lnTo>
                  <a:lnTo>
                    <a:pt x="1015831" y="96989"/>
                  </a:lnTo>
                  <a:lnTo>
                    <a:pt x="1018843" y="95417"/>
                  </a:lnTo>
                  <a:lnTo>
                    <a:pt x="1021844" y="93377"/>
                  </a:lnTo>
                  <a:lnTo>
                    <a:pt x="1027827" y="91110"/>
                  </a:lnTo>
                  <a:lnTo>
                    <a:pt x="1039759" y="89655"/>
                  </a:lnTo>
                  <a:lnTo>
                    <a:pt x="1062200" y="89300"/>
                  </a:lnTo>
                  <a:lnTo>
                    <a:pt x="1062666" y="88307"/>
                  </a:lnTo>
                  <a:lnTo>
                    <a:pt x="1062977" y="86652"/>
                  </a:lnTo>
                  <a:lnTo>
                    <a:pt x="1063475" y="81609"/>
                  </a:lnTo>
                  <a:lnTo>
                    <a:pt x="1064509" y="81195"/>
                  </a:lnTo>
                  <a:lnTo>
                    <a:pt x="1072536" y="803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Annotation23"/>
            <p:cNvSpPr/>
            <p:nvPr/>
          </p:nvSpPr>
          <p:spPr>
            <a:xfrm>
              <a:off x="4509545" y="4277321"/>
              <a:ext cx="965190" cy="776881"/>
            </a:xfrm>
            <a:custGeom>
              <a:avLst/>
              <a:gdLst/>
              <a:ahLst/>
              <a:cxnLst/>
              <a:rect l="0" t="0" r="0" b="0"/>
              <a:pathLst>
                <a:path w="965190" h="776881">
                  <a:moveTo>
                    <a:pt x="545110" y="160733"/>
                  </a:moveTo>
                  <a:lnTo>
                    <a:pt x="536541" y="152171"/>
                  </a:lnTo>
                  <a:lnTo>
                    <a:pt x="536205" y="144147"/>
                  </a:lnTo>
                  <a:lnTo>
                    <a:pt x="528480" y="135297"/>
                  </a:lnTo>
                  <a:lnTo>
                    <a:pt x="527071" y="134846"/>
                  </a:lnTo>
                  <a:lnTo>
                    <a:pt x="522859" y="134344"/>
                  </a:lnTo>
                  <a:lnTo>
                    <a:pt x="521337" y="133219"/>
                  </a:lnTo>
                  <a:lnTo>
                    <a:pt x="520323" y="131476"/>
                  </a:lnTo>
                  <a:lnTo>
                    <a:pt x="519648" y="129322"/>
                  </a:lnTo>
                  <a:lnTo>
                    <a:pt x="518204" y="127886"/>
                  </a:lnTo>
                  <a:lnTo>
                    <a:pt x="516249" y="126929"/>
                  </a:lnTo>
                  <a:lnTo>
                    <a:pt x="513952" y="126291"/>
                  </a:lnTo>
                  <a:lnTo>
                    <a:pt x="512420" y="124873"/>
                  </a:lnTo>
                  <a:lnTo>
                    <a:pt x="511400" y="122936"/>
                  </a:lnTo>
                  <a:lnTo>
                    <a:pt x="510719" y="120652"/>
                  </a:lnTo>
                  <a:lnTo>
                    <a:pt x="509273" y="119130"/>
                  </a:lnTo>
                  <a:lnTo>
                    <a:pt x="507315" y="118115"/>
                  </a:lnTo>
                  <a:lnTo>
                    <a:pt x="502492" y="116987"/>
                  </a:lnTo>
                  <a:lnTo>
                    <a:pt x="497037" y="116486"/>
                  </a:lnTo>
                  <a:lnTo>
                    <a:pt x="495185" y="115360"/>
                  </a:lnTo>
                  <a:lnTo>
                    <a:pt x="493951" y="113617"/>
                  </a:lnTo>
                  <a:lnTo>
                    <a:pt x="493128" y="111463"/>
                  </a:lnTo>
                  <a:lnTo>
                    <a:pt x="491586" y="110027"/>
                  </a:lnTo>
                  <a:lnTo>
                    <a:pt x="489565" y="109070"/>
                  </a:lnTo>
                  <a:lnTo>
                    <a:pt x="487225" y="108431"/>
                  </a:lnTo>
                  <a:lnTo>
                    <a:pt x="481976" y="105077"/>
                  </a:lnTo>
                  <a:lnTo>
                    <a:pt x="479186" y="102793"/>
                  </a:lnTo>
                  <a:lnTo>
                    <a:pt x="476333" y="101270"/>
                  </a:lnTo>
                  <a:lnTo>
                    <a:pt x="467572" y="98135"/>
                  </a:lnTo>
                  <a:lnTo>
                    <a:pt x="458687" y="92356"/>
                  </a:lnTo>
                  <a:lnTo>
                    <a:pt x="449765" y="89210"/>
                  </a:lnTo>
                  <a:lnTo>
                    <a:pt x="440831" y="83427"/>
                  </a:lnTo>
                  <a:lnTo>
                    <a:pt x="431894" y="80281"/>
                  </a:lnTo>
                  <a:lnTo>
                    <a:pt x="422957" y="73506"/>
                  </a:lnTo>
                  <a:lnTo>
                    <a:pt x="416998" y="68056"/>
                  </a:lnTo>
                  <a:lnTo>
                    <a:pt x="414019" y="66206"/>
                  </a:lnTo>
                  <a:lnTo>
                    <a:pt x="405080" y="62610"/>
                  </a:lnTo>
                  <a:lnTo>
                    <a:pt x="393163" y="53010"/>
                  </a:lnTo>
                  <a:lnTo>
                    <a:pt x="390184" y="50222"/>
                  </a:lnTo>
                  <a:lnTo>
                    <a:pt x="387204" y="48364"/>
                  </a:lnTo>
                  <a:lnTo>
                    <a:pt x="378266" y="44756"/>
                  </a:lnTo>
                  <a:lnTo>
                    <a:pt x="369328" y="38837"/>
                  </a:lnTo>
                  <a:lnTo>
                    <a:pt x="341398" y="28832"/>
                  </a:lnTo>
                  <a:lnTo>
                    <a:pt x="337798" y="28151"/>
                  </a:lnTo>
                  <a:lnTo>
                    <a:pt x="331149" y="24748"/>
                  </a:lnTo>
                  <a:lnTo>
                    <a:pt x="327986" y="22451"/>
                  </a:lnTo>
                  <a:lnTo>
                    <a:pt x="319174" y="19900"/>
                  </a:lnTo>
                  <a:lnTo>
                    <a:pt x="314043" y="19219"/>
                  </a:lnTo>
                  <a:lnTo>
                    <a:pt x="305695" y="15817"/>
                  </a:lnTo>
                  <a:lnTo>
                    <a:pt x="298673" y="11990"/>
                  </a:lnTo>
                  <a:lnTo>
                    <a:pt x="292243" y="10289"/>
                  </a:lnTo>
                  <a:lnTo>
                    <a:pt x="263896" y="9008"/>
                  </a:lnTo>
                  <a:lnTo>
                    <a:pt x="188922" y="8929"/>
                  </a:lnTo>
                  <a:lnTo>
                    <a:pt x="184505" y="9921"/>
                  </a:lnTo>
                  <a:lnTo>
                    <a:pt x="170280" y="15996"/>
                  </a:lnTo>
                  <a:lnTo>
                    <a:pt x="163012" y="18023"/>
                  </a:lnTo>
                  <a:lnTo>
                    <a:pt x="144811" y="24762"/>
                  </a:lnTo>
                  <a:lnTo>
                    <a:pt x="141193" y="25438"/>
                  </a:lnTo>
                  <a:lnTo>
                    <a:pt x="134526" y="28833"/>
                  </a:lnTo>
                  <a:lnTo>
                    <a:pt x="131357" y="31128"/>
                  </a:lnTo>
                  <a:lnTo>
                    <a:pt x="125189" y="33678"/>
                  </a:lnTo>
                  <a:lnTo>
                    <a:pt x="122154" y="34358"/>
                  </a:lnTo>
                  <a:lnTo>
                    <a:pt x="116133" y="37759"/>
                  </a:lnTo>
                  <a:lnTo>
                    <a:pt x="92250" y="58618"/>
                  </a:lnTo>
                  <a:lnTo>
                    <a:pt x="86290" y="60778"/>
                  </a:lnTo>
                  <a:lnTo>
                    <a:pt x="83311" y="63339"/>
                  </a:lnTo>
                  <a:lnTo>
                    <a:pt x="66427" y="85739"/>
                  </a:lnTo>
                  <a:lnTo>
                    <a:pt x="62639" y="95077"/>
                  </a:lnTo>
                  <a:lnTo>
                    <a:pt x="52964" y="107121"/>
                  </a:lnTo>
                  <a:lnTo>
                    <a:pt x="41490" y="119054"/>
                  </a:lnTo>
                  <a:lnTo>
                    <a:pt x="39540" y="123025"/>
                  </a:lnTo>
                  <a:lnTo>
                    <a:pt x="35803" y="137103"/>
                  </a:lnTo>
                  <a:lnTo>
                    <a:pt x="29840" y="148991"/>
                  </a:lnTo>
                  <a:lnTo>
                    <a:pt x="27322" y="167637"/>
                  </a:lnTo>
                  <a:lnTo>
                    <a:pt x="27116" y="171289"/>
                  </a:lnTo>
                  <a:lnTo>
                    <a:pt x="20641" y="191408"/>
                  </a:lnTo>
                  <a:lnTo>
                    <a:pt x="17624" y="207635"/>
                  </a:lnTo>
                  <a:lnTo>
                    <a:pt x="11875" y="220161"/>
                  </a:lnTo>
                  <a:lnTo>
                    <a:pt x="9729" y="235998"/>
                  </a:lnTo>
                  <a:lnTo>
                    <a:pt x="8100" y="253259"/>
                  </a:lnTo>
                  <a:lnTo>
                    <a:pt x="2763" y="271933"/>
                  </a:lnTo>
                  <a:lnTo>
                    <a:pt x="740" y="294884"/>
                  </a:lnTo>
                  <a:lnTo>
                    <a:pt x="140" y="314693"/>
                  </a:lnTo>
                  <a:lnTo>
                    <a:pt x="0" y="327056"/>
                  </a:lnTo>
                  <a:lnTo>
                    <a:pt x="2586" y="339165"/>
                  </a:lnTo>
                  <a:lnTo>
                    <a:pt x="6053" y="351161"/>
                  </a:lnTo>
                  <a:lnTo>
                    <a:pt x="8278" y="372385"/>
                  </a:lnTo>
                  <a:lnTo>
                    <a:pt x="8718" y="391167"/>
                  </a:lnTo>
                  <a:lnTo>
                    <a:pt x="11426" y="402385"/>
                  </a:lnTo>
                  <a:lnTo>
                    <a:pt x="14947" y="413985"/>
                  </a:lnTo>
                  <a:lnTo>
                    <a:pt x="17923" y="432665"/>
                  </a:lnTo>
                  <a:lnTo>
                    <a:pt x="23660" y="455618"/>
                  </a:lnTo>
                  <a:lnTo>
                    <a:pt x="26794" y="475428"/>
                  </a:lnTo>
                  <a:lnTo>
                    <a:pt x="33571" y="493865"/>
                  </a:lnTo>
                  <a:lnTo>
                    <a:pt x="44758" y="517873"/>
                  </a:lnTo>
                  <a:lnTo>
                    <a:pt x="65445" y="559589"/>
                  </a:lnTo>
                  <a:lnTo>
                    <a:pt x="80332" y="582290"/>
                  </a:lnTo>
                  <a:lnTo>
                    <a:pt x="92248" y="604608"/>
                  </a:lnTo>
                  <a:lnTo>
                    <a:pt x="100855" y="613664"/>
                  </a:lnTo>
                  <a:lnTo>
                    <a:pt x="105931" y="617469"/>
                  </a:lnTo>
                  <a:lnTo>
                    <a:pt x="114220" y="626987"/>
                  </a:lnTo>
                  <a:lnTo>
                    <a:pt x="117820" y="632303"/>
                  </a:lnTo>
                  <a:lnTo>
                    <a:pt x="127118" y="640856"/>
                  </a:lnTo>
                  <a:lnTo>
                    <a:pt x="132377" y="644526"/>
                  </a:lnTo>
                  <a:lnTo>
                    <a:pt x="140870" y="653896"/>
                  </a:lnTo>
                  <a:lnTo>
                    <a:pt x="144525" y="659172"/>
                  </a:lnTo>
                  <a:lnTo>
                    <a:pt x="153883" y="667681"/>
                  </a:lnTo>
                  <a:lnTo>
                    <a:pt x="180905" y="690476"/>
                  </a:lnTo>
                  <a:lnTo>
                    <a:pt x="193442" y="701560"/>
                  </a:lnTo>
                  <a:lnTo>
                    <a:pt x="220739" y="717231"/>
                  </a:lnTo>
                  <a:lnTo>
                    <a:pt x="291868" y="753068"/>
                  </a:lnTo>
                  <a:lnTo>
                    <a:pt x="303784" y="756376"/>
                  </a:lnTo>
                  <a:lnTo>
                    <a:pt x="315701" y="758839"/>
                  </a:lnTo>
                  <a:lnTo>
                    <a:pt x="345494" y="771296"/>
                  </a:lnTo>
                  <a:lnTo>
                    <a:pt x="357411" y="774399"/>
                  </a:lnTo>
                  <a:lnTo>
                    <a:pt x="385991" y="776391"/>
                  </a:lnTo>
                  <a:lnTo>
                    <a:pt x="413190" y="776785"/>
                  </a:lnTo>
                  <a:lnTo>
                    <a:pt x="487251" y="776880"/>
                  </a:lnTo>
                  <a:lnTo>
                    <a:pt x="499864" y="774234"/>
                  </a:lnTo>
                  <a:lnTo>
                    <a:pt x="513083" y="770745"/>
                  </a:lnTo>
                  <a:lnTo>
                    <a:pt x="536283" y="767787"/>
                  </a:lnTo>
                  <a:lnTo>
                    <a:pt x="562420" y="758401"/>
                  </a:lnTo>
                  <a:lnTo>
                    <a:pt x="586710" y="746993"/>
                  </a:lnTo>
                  <a:lnTo>
                    <a:pt x="640447" y="720323"/>
                  </a:lnTo>
                  <a:lnTo>
                    <a:pt x="670427" y="707428"/>
                  </a:lnTo>
                  <a:lnTo>
                    <a:pt x="683898" y="697727"/>
                  </a:lnTo>
                  <a:lnTo>
                    <a:pt x="693857" y="686801"/>
                  </a:lnTo>
                  <a:lnTo>
                    <a:pt x="697903" y="681109"/>
                  </a:lnTo>
                  <a:lnTo>
                    <a:pt x="723818" y="657716"/>
                  </a:lnTo>
                  <a:lnTo>
                    <a:pt x="737981" y="640921"/>
                  </a:lnTo>
                  <a:lnTo>
                    <a:pt x="754314" y="627236"/>
                  </a:lnTo>
                  <a:lnTo>
                    <a:pt x="771734" y="606204"/>
                  </a:lnTo>
                  <a:lnTo>
                    <a:pt x="789475" y="586963"/>
                  </a:lnTo>
                  <a:lnTo>
                    <a:pt x="813264" y="562684"/>
                  </a:lnTo>
                  <a:lnTo>
                    <a:pt x="824182" y="550713"/>
                  </a:lnTo>
                  <a:lnTo>
                    <a:pt x="836905" y="531826"/>
                  </a:lnTo>
                  <a:lnTo>
                    <a:pt x="852813" y="508812"/>
                  </a:lnTo>
                  <a:lnTo>
                    <a:pt x="869113" y="488984"/>
                  </a:lnTo>
                  <a:lnTo>
                    <a:pt x="881667" y="469549"/>
                  </a:lnTo>
                  <a:lnTo>
                    <a:pt x="896531" y="446372"/>
                  </a:lnTo>
                  <a:lnTo>
                    <a:pt x="907667" y="426496"/>
                  </a:lnTo>
                  <a:lnTo>
                    <a:pt x="917256" y="408039"/>
                  </a:lnTo>
                  <a:lnTo>
                    <a:pt x="926387" y="389011"/>
                  </a:lnTo>
                  <a:lnTo>
                    <a:pt x="935382" y="365954"/>
                  </a:lnTo>
                  <a:lnTo>
                    <a:pt x="944337" y="346114"/>
                  </a:lnTo>
                  <a:lnTo>
                    <a:pt x="950300" y="333745"/>
                  </a:lnTo>
                  <a:lnTo>
                    <a:pt x="953612" y="318986"/>
                  </a:lnTo>
                  <a:lnTo>
                    <a:pt x="956077" y="303497"/>
                  </a:lnTo>
                  <a:lnTo>
                    <a:pt x="962055" y="283621"/>
                  </a:lnTo>
                  <a:lnTo>
                    <a:pt x="964268" y="265164"/>
                  </a:lnTo>
                  <a:lnTo>
                    <a:pt x="965016" y="241150"/>
                  </a:lnTo>
                  <a:lnTo>
                    <a:pt x="965189" y="199431"/>
                  </a:lnTo>
                  <a:lnTo>
                    <a:pt x="962547" y="187523"/>
                  </a:lnTo>
                  <a:lnTo>
                    <a:pt x="958062" y="176609"/>
                  </a:lnTo>
                  <a:lnTo>
                    <a:pt x="952759" y="168450"/>
                  </a:lnTo>
                  <a:lnTo>
                    <a:pt x="949739" y="158871"/>
                  </a:lnTo>
                  <a:lnTo>
                    <a:pt x="947404" y="147999"/>
                  </a:lnTo>
                  <a:lnTo>
                    <a:pt x="940506" y="131714"/>
                  </a:lnTo>
                  <a:lnTo>
                    <a:pt x="923413" y="104322"/>
                  </a:lnTo>
                  <a:lnTo>
                    <a:pt x="903837" y="81989"/>
                  </a:lnTo>
                  <a:lnTo>
                    <a:pt x="887570" y="66392"/>
                  </a:lnTo>
                  <a:lnTo>
                    <a:pt x="860830" y="47704"/>
                  </a:lnTo>
                  <a:lnTo>
                    <a:pt x="829085" y="26793"/>
                  </a:lnTo>
                  <a:lnTo>
                    <a:pt x="801066" y="11905"/>
                  </a:lnTo>
                  <a:lnTo>
                    <a:pt x="783379" y="3968"/>
                  </a:lnTo>
                  <a:lnTo>
                    <a:pt x="765559" y="1175"/>
                  </a:lnTo>
                  <a:lnTo>
                    <a:pt x="735786" y="153"/>
                  </a:lnTo>
                  <a:lnTo>
                    <a:pt x="664284" y="0"/>
                  </a:lnTo>
                  <a:lnTo>
                    <a:pt x="652367" y="2646"/>
                  </a:lnTo>
                  <a:lnTo>
                    <a:pt x="640450" y="6136"/>
                  </a:lnTo>
                  <a:lnTo>
                    <a:pt x="622574" y="9093"/>
                  </a:lnTo>
                  <a:lnTo>
                    <a:pt x="603704" y="14820"/>
                  </a:lnTo>
                  <a:lnTo>
                    <a:pt x="573788" y="19904"/>
                  </a:lnTo>
                  <a:lnTo>
                    <a:pt x="548458" y="30168"/>
                  </a:lnTo>
                  <a:lnTo>
                    <a:pt x="518185" y="41750"/>
                  </a:lnTo>
                  <a:lnTo>
                    <a:pt x="504674" y="47659"/>
                  </a:lnTo>
                  <a:lnTo>
                    <a:pt x="479816" y="65674"/>
                  </a:lnTo>
                  <a:lnTo>
                    <a:pt x="452017" y="82065"/>
                  </a:lnTo>
                  <a:lnTo>
                    <a:pt x="437854" y="89296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Annotation24"/>
            <p:cNvSpPr/>
            <p:nvPr/>
          </p:nvSpPr>
          <p:spPr>
            <a:xfrm>
              <a:off x="4911759" y="3223617"/>
              <a:ext cx="232155" cy="294266"/>
            </a:xfrm>
            <a:custGeom>
              <a:avLst/>
              <a:gdLst/>
              <a:ahLst/>
              <a:cxnLst/>
              <a:rect l="0" t="0" r="0" b="0"/>
              <a:pathLst>
                <a:path w="232155" h="294266">
                  <a:moveTo>
                    <a:pt x="35640" y="71437"/>
                  </a:moveTo>
                  <a:lnTo>
                    <a:pt x="40789" y="66293"/>
                  </a:lnTo>
                  <a:lnTo>
                    <a:pt x="38590" y="68489"/>
                  </a:lnTo>
                  <a:lnTo>
                    <a:pt x="37607" y="70464"/>
                  </a:lnTo>
                  <a:lnTo>
                    <a:pt x="36514" y="75304"/>
                  </a:lnTo>
                  <a:lnTo>
                    <a:pt x="33380" y="80763"/>
                  </a:lnTo>
                  <a:lnTo>
                    <a:pt x="28676" y="86496"/>
                  </a:lnTo>
                  <a:lnTo>
                    <a:pt x="23276" y="92351"/>
                  </a:lnTo>
                  <a:lnTo>
                    <a:pt x="21438" y="96294"/>
                  </a:lnTo>
                  <a:lnTo>
                    <a:pt x="20213" y="100907"/>
                  </a:lnTo>
                  <a:lnTo>
                    <a:pt x="19397" y="105966"/>
                  </a:lnTo>
                  <a:lnTo>
                    <a:pt x="15841" y="114234"/>
                  </a:lnTo>
                  <a:lnTo>
                    <a:pt x="13503" y="117828"/>
                  </a:lnTo>
                  <a:lnTo>
                    <a:pt x="11944" y="123200"/>
                  </a:lnTo>
                  <a:lnTo>
                    <a:pt x="10904" y="129758"/>
                  </a:lnTo>
                  <a:lnTo>
                    <a:pt x="10211" y="137107"/>
                  </a:lnTo>
                  <a:lnTo>
                    <a:pt x="9750" y="143990"/>
                  </a:lnTo>
                  <a:lnTo>
                    <a:pt x="9441" y="150564"/>
                  </a:lnTo>
                  <a:lnTo>
                    <a:pt x="9237" y="156930"/>
                  </a:lnTo>
                  <a:lnTo>
                    <a:pt x="8106" y="163159"/>
                  </a:lnTo>
                  <a:lnTo>
                    <a:pt x="6359" y="169296"/>
                  </a:lnTo>
                  <a:lnTo>
                    <a:pt x="4202" y="175372"/>
                  </a:lnTo>
                  <a:lnTo>
                    <a:pt x="2764" y="181406"/>
                  </a:lnTo>
                  <a:lnTo>
                    <a:pt x="1805" y="187415"/>
                  </a:lnTo>
                  <a:lnTo>
                    <a:pt x="1166" y="193404"/>
                  </a:lnTo>
                  <a:lnTo>
                    <a:pt x="739" y="199381"/>
                  </a:lnTo>
                  <a:lnTo>
                    <a:pt x="456" y="205350"/>
                  </a:lnTo>
                  <a:lnTo>
                    <a:pt x="56" y="220586"/>
                  </a:lnTo>
                  <a:lnTo>
                    <a:pt x="0" y="224448"/>
                  </a:lnTo>
                  <a:lnTo>
                    <a:pt x="1948" y="229007"/>
                  </a:lnTo>
                  <a:lnTo>
                    <a:pt x="5234" y="234031"/>
                  </a:lnTo>
                  <a:lnTo>
                    <a:pt x="9410" y="239364"/>
                  </a:lnTo>
                  <a:lnTo>
                    <a:pt x="13188" y="243912"/>
                  </a:lnTo>
                  <a:lnTo>
                    <a:pt x="20033" y="251611"/>
                  </a:lnTo>
                  <a:lnTo>
                    <a:pt x="26386" y="258340"/>
                  </a:lnTo>
                  <a:lnTo>
                    <a:pt x="38557" y="270744"/>
                  </a:lnTo>
                  <a:lnTo>
                    <a:pt x="42550" y="273762"/>
                  </a:lnTo>
                  <a:lnTo>
                    <a:pt x="47198" y="276765"/>
                  </a:lnTo>
                  <a:lnTo>
                    <a:pt x="52283" y="279760"/>
                  </a:lnTo>
                  <a:lnTo>
                    <a:pt x="56667" y="281757"/>
                  </a:lnTo>
                  <a:lnTo>
                    <a:pt x="60582" y="283088"/>
                  </a:lnTo>
                  <a:lnTo>
                    <a:pt x="64185" y="283975"/>
                  </a:lnTo>
                  <a:lnTo>
                    <a:pt x="68574" y="285559"/>
                  </a:lnTo>
                  <a:lnTo>
                    <a:pt x="73485" y="287607"/>
                  </a:lnTo>
                  <a:lnTo>
                    <a:pt x="78746" y="289964"/>
                  </a:lnTo>
                  <a:lnTo>
                    <a:pt x="83247" y="291536"/>
                  </a:lnTo>
                  <a:lnTo>
                    <a:pt x="87240" y="292583"/>
                  </a:lnTo>
                  <a:lnTo>
                    <a:pt x="90895" y="293282"/>
                  </a:lnTo>
                  <a:lnTo>
                    <a:pt x="95318" y="293748"/>
                  </a:lnTo>
                  <a:lnTo>
                    <a:pt x="100253" y="294058"/>
                  </a:lnTo>
                  <a:lnTo>
                    <a:pt x="105530" y="294265"/>
                  </a:lnTo>
                  <a:lnTo>
                    <a:pt x="111033" y="293411"/>
                  </a:lnTo>
                  <a:lnTo>
                    <a:pt x="116689" y="291850"/>
                  </a:lnTo>
                  <a:lnTo>
                    <a:pt x="122445" y="289816"/>
                  </a:lnTo>
                  <a:lnTo>
                    <a:pt x="127276" y="288460"/>
                  </a:lnTo>
                  <a:lnTo>
                    <a:pt x="131490" y="287557"/>
                  </a:lnTo>
                  <a:lnTo>
                    <a:pt x="135291" y="286954"/>
                  </a:lnTo>
                  <a:lnTo>
                    <a:pt x="139813" y="285561"/>
                  </a:lnTo>
                  <a:lnTo>
                    <a:pt x="144813" y="283639"/>
                  </a:lnTo>
                  <a:lnTo>
                    <a:pt x="150133" y="281366"/>
                  </a:lnTo>
                  <a:lnTo>
                    <a:pt x="155666" y="279850"/>
                  </a:lnTo>
                  <a:lnTo>
                    <a:pt x="161340" y="278840"/>
                  </a:lnTo>
                  <a:lnTo>
                    <a:pt x="167110" y="278167"/>
                  </a:lnTo>
                  <a:lnTo>
                    <a:pt x="171949" y="276725"/>
                  </a:lnTo>
                  <a:lnTo>
                    <a:pt x="176168" y="274773"/>
                  </a:lnTo>
                  <a:lnTo>
                    <a:pt x="179975" y="272478"/>
                  </a:lnTo>
                  <a:lnTo>
                    <a:pt x="184498" y="268965"/>
                  </a:lnTo>
                  <a:lnTo>
                    <a:pt x="189500" y="264638"/>
                  </a:lnTo>
                  <a:lnTo>
                    <a:pt x="194821" y="259769"/>
                  </a:lnTo>
                  <a:lnTo>
                    <a:pt x="200733" y="251713"/>
                  </a:lnTo>
                  <a:lnTo>
                    <a:pt x="204353" y="243833"/>
                  </a:lnTo>
                  <a:lnTo>
                    <a:pt x="209273" y="233716"/>
                  </a:lnTo>
                  <a:lnTo>
                    <a:pt x="214770" y="225251"/>
                  </a:lnTo>
                  <a:lnTo>
                    <a:pt x="217626" y="221605"/>
                  </a:lnTo>
                  <a:lnTo>
                    <a:pt x="219530" y="217190"/>
                  </a:lnTo>
                  <a:lnTo>
                    <a:pt x="220800" y="212262"/>
                  </a:lnTo>
                  <a:lnTo>
                    <a:pt x="221646" y="206992"/>
                  </a:lnTo>
                  <a:lnTo>
                    <a:pt x="223203" y="201495"/>
                  </a:lnTo>
                  <a:lnTo>
                    <a:pt x="225235" y="195845"/>
                  </a:lnTo>
                  <a:lnTo>
                    <a:pt x="227582" y="190094"/>
                  </a:lnTo>
                  <a:lnTo>
                    <a:pt x="229147" y="184277"/>
                  </a:lnTo>
                  <a:lnTo>
                    <a:pt x="230190" y="178414"/>
                  </a:lnTo>
                  <a:lnTo>
                    <a:pt x="230885" y="172520"/>
                  </a:lnTo>
                  <a:lnTo>
                    <a:pt x="231349" y="166607"/>
                  </a:lnTo>
                  <a:lnTo>
                    <a:pt x="231658" y="160681"/>
                  </a:lnTo>
                  <a:lnTo>
                    <a:pt x="232001" y="148804"/>
                  </a:lnTo>
                  <a:lnTo>
                    <a:pt x="232154" y="136911"/>
                  </a:lnTo>
                  <a:lnTo>
                    <a:pt x="231202" y="129969"/>
                  </a:lnTo>
                  <a:lnTo>
                    <a:pt x="229574" y="122365"/>
                  </a:lnTo>
                  <a:lnTo>
                    <a:pt x="227495" y="114319"/>
                  </a:lnTo>
                  <a:lnTo>
                    <a:pt x="226110" y="107962"/>
                  </a:lnTo>
                  <a:lnTo>
                    <a:pt x="225186" y="102733"/>
                  </a:lnTo>
                  <a:lnTo>
                    <a:pt x="224570" y="98254"/>
                  </a:lnTo>
                  <a:lnTo>
                    <a:pt x="223167" y="93284"/>
                  </a:lnTo>
                  <a:lnTo>
                    <a:pt x="221238" y="87986"/>
                  </a:lnTo>
                  <a:lnTo>
                    <a:pt x="218959" y="82470"/>
                  </a:lnTo>
                  <a:lnTo>
                    <a:pt x="215453" y="76808"/>
                  </a:lnTo>
                  <a:lnTo>
                    <a:pt x="211129" y="71049"/>
                  </a:lnTo>
                  <a:lnTo>
                    <a:pt x="206261" y="65226"/>
                  </a:lnTo>
                  <a:lnTo>
                    <a:pt x="202022" y="60351"/>
                  </a:lnTo>
                  <a:lnTo>
                    <a:pt x="198203" y="56109"/>
                  </a:lnTo>
                  <a:lnTo>
                    <a:pt x="194664" y="52288"/>
                  </a:lnTo>
                  <a:lnTo>
                    <a:pt x="190319" y="48749"/>
                  </a:lnTo>
                  <a:lnTo>
                    <a:pt x="185436" y="45398"/>
                  </a:lnTo>
                  <a:lnTo>
                    <a:pt x="180194" y="42172"/>
                  </a:lnTo>
                  <a:lnTo>
                    <a:pt x="174713" y="39029"/>
                  </a:lnTo>
                  <a:lnTo>
                    <a:pt x="163327" y="32890"/>
                  </a:lnTo>
                  <a:lnTo>
                    <a:pt x="133902" y="17879"/>
                  </a:lnTo>
                  <a:lnTo>
                    <a:pt x="127962" y="14895"/>
                  </a:lnTo>
                  <a:lnTo>
                    <a:pt x="123010" y="12907"/>
                  </a:lnTo>
                  <a:lnTo>
                    <a:pt x="118714" y="11582"/>
                  </a:lnTo>
                  <a:lnTo>
                    <a:pt x="114857" y="10697"/>
                  </a:lnTo>
                  <a:lnTo>
                    <a:pt x="110300" y="10108"/>
                  </a:lnTo>
                  <a:lnTo>
                    <a:pt x="105275" y="9716"/>
                  </a:lnTo>
                  <a:lnTo>
                    <a:pt x="92430" y="9085"/>
                  </a:lnTo>
                  <a:lnTo>
                    <a:pt x="90383" y="8041"/>
                  </a:lnTo>
                  <a:lnTo>
                    <a:pt x="88025" y="6353"/>
                  </a:lnTo>
                  <a:lnTo>
                    <a:pt x="80330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MARTInkAnnotation25"/>
            <p:cNvSpPr/>
            <p:nvPr/>
          </p:nvSpPr>
          <p:spPr>
            <a:xfrm>
              <a:off x="5206603" y="3223617"/>
              <a:ext cx="143010" cy="236962"/>
            </a:xfrm>
            <a:custGeom>
              <a:avLst/>
              <a:gdLst/>
              <a:ahLst/>
              <a:cxnLst/>
              <a:rect l="0" t="0" r="0" b="0"/>
              <a:pathLst>
                <a:path w="143010" h="236962">
                  <a:moveTo>
                    <a:pt x="0" y="0"/>
                  </a:moveTo>
                  <a:lnTo>
                    <a:pt x="0" y="7688"/>
                  </a:lnTo>
                  <a:lnTo>
                    <a:pt x="993" y="8102"/>
                  </a:lnTo>
                  <a:lnTo>
                    <a:pt x="4744" y="8562"/>
                  </a:lnTo>
                  <a:lnTo>
                    <a:pt x="6143" y="9677"/>
                  </a:lnTo>
                  <a:lnTo>
                    <a:pt x="7074" y="11412"/>
                  </a:lnTo>
                  <a:lnTo>
                    <a:pt x="8110" y="15986"/>
                  </a:lnTo>
                  <a:lnTo>
                    <a:pt x="8570" y="21326"/>
                  </a:lnTo>
                  <a:lnTo>
                    <a:pt x="8774" y="27007"/>
                  </a:lnTo>
                  <a:lnTo>
                    <a:pt x="8889" y="38429"/>
                  </a:lnTo>
                  <a:lnTo>
                    <a:pt x="8937" y="113123"/>
                  </a:lnTo>
                  <a:lnTo>
                    <a:pt x="9931" y="119072"/>
                  </a:lnTo>
                  <a:lnTo>
                    <a:pt x="11586" y="125022"/>
                  </a:lnTo>
                  <a:lnTo>
                    <a:pt x="13683" y="130973"/>
                  </a:lnTo>
                  <a:lnTo>
                    <a:pt x="15080" y="136925"/>
                  </a:lnTo>
                  <a:lnTo>
                    <a:pt x="16012" y="142876"/>
                  </a:lnTo>
                  <a:lnTo>
                    <a:pt x="16634" y="148829"/>
                  </a:lnTo>
                  <a:lnTo>
                    <a:pt x="17048" y="154782"/>
                  </a:lnTo>
                  <a:lnTo>
                    <a:pt x="17324" y="160734"/>
                  </a:lnTo>
                  <a:lnTo>
                    <a:pt x="17712" y="175948"/>
                  </a:lnTo>
                  <a:lnTo>
                    <a:pt x="17873" y="216875"/>
                  </a:lnTo>
                  <a:lnTo>
                    <a:pt x="18867" y="219990"/>
                  </a:lnTo>
                  <a:lnTo>
                    <a:pt x="22620" y="226096"/>
                  </a:lnTo>
                  <a:lnTo>
                    <a:pt x="25571" y="230372"/>
                  </a:lnTo>
                  <a:lnTo>
                    <a:pt x="26262" y="234018"/>
                  </a:lnTo>
                  <a:lnTo>
                    <a:pt x="26569" y="236961"/>
                  </a:lnTo>
                  <a:lnTo>
                    <a:pt x="26799" y="229893"/>
                  </a:lnTo>
                  <a:lnTo>
                    <a:pt x="26811" y="219816"/>
                  </a:lnTo>
                  <a:lnTo>
                    <a:pt x="27805" y="215997"/>
                  </a:lnTo>
                  <a:lnTo>
                    <a:pt x="29461" y="211466"/>
                  </a:lnTo>
                  <a:lnTo>
                    <a:pt x="31558" y="206462"/>
                  </a:lnTo>
                  <a:lnTo>
                    <a:pt x="32956" y="202133"/>
                  </a:lnTo>
                  <a:lnTo>
                    <a:pt x="33888" y="198255"/>
                  </a:lnTo>
                  <a:lnTo>
                    <a:pt x="34509" y="194678"/>
                  </a:lnTo>
                  <a:lnTo>
                    <a:pt x="34923" y="190309"/>
                  </a:lnTo>
                  <a:lnTo>
                    <a:pt x="35200" y="185412"/>
                  </a:lnTo>
                  <a:lnTo>
                    <a:pt x="35507" y="175671"/>
                  </a:lnTo>
                  <a:lnTo>
                    <a:pt x="35643" y="168034"/>
                  </a:lnTo>
                  <a:lnTo>
                    <a:pt x="36673" y="163616"/>
                  </a:lnTo>
                  <a:lnTo>
                    <a:pt x="38352" y="158687"/>
                  </a:lnTo>
                  <a:lnTo>
                    <a:pt x="40464" y="153416"/>
                  </a:lnTo>
                  <a:lnTo>
                    <a:pt x="41873" y="147918"/>
                  </a:lnTo>
                  <a:lnTo>
                    <a:pt x="42812" y="142268"/>
                  </a:lnTo>
                  <a:lnTo>
                    <a:pt x="43438" y="136517"/>
                  </a:lnTo>
                  <a:lnTo>
                    <a:pt x="43855" y="130699"/>
                  </a:lnTo>
                  <a:lnTo>
                    <a:pt x="44134" y="124835"/>
                  </a:lnTo>
                  <a:lnTo>
                    <a:pt x="44319" y="118943"/>
                  </a:lnTo>
                  <a:lnTo>
                    <a:pt x="45436" y="113029"/>
                  </a:lnTo>
                  <a:lnTo>
                    <a:pt x="47173" y="107103"/>
                  </a:lnTo>
                  <a:lnTo>
                    <a:pt x="49325" y="101167"/>
                  </a:lnTo>
                  <a:lnTo>
                    <a:pt x="50759" y="95226"/>
                  </a:lnTo>
                  <a:lnTo>
                    <a:pt x="51715" y="89281"/>
                  </a:lnTo>
                  <a:lnTo>
                    <a:pt x="52353" y="83333"/>
                  </a:lnTo>
                  <a:lnTo>
                    <a:pt x="52778" y="78376"/>
                  </a:lnTo>
                  <a:lnTo>
                    <a:pt x="53062" y="74078"/>
                  </a:lnTo>
                  <a:lnTo>
                    <a:pt x="53250" y="70221"/>
                  </a:lnTo>
                  <a:lnTo>
                    <a:pt x="54370" y="65666"/>
                  </a:lnTo>
                  <a:lnTo>
                    <a:pt x="56109" y="60644"/>
                  </a:lnTo>
                  <a:lnTo>
                    <a:pt x="58261" y="55312"/>
                  </a:lnTo>
                  <a:lnTo>
                    <a:pt x="59696" y="49773"/>
                  </a:lnTo>
                  <a:lnTo>
                    <a:pt x="60653" y="44096"/>
                  </a:lnTo>
                  <a:lnTo>
                    <a:pt x="61291" y="38327"/>
                  </a:lnTo>
                  <a:lnTo>
                    <a:pt x="62709" y="33489"/>
                  </a:lnTo>
                  <a:lnTo>
                    <a:pt x="64647" y="29271"/>
                  </a:lnTo>
                  <a:lnTo>
                    <a:pt x="66933" y="25467"/>
                  </a:lnTo>
                  <a:lnTo>
                    <a:pt x="69450" y="21939"/>
                  </a:lnTo>
                  <a:lnTo>
                    <a:pt x="72121" y="18595"/>
                  </a:lnTo>
                  <a:lnTo>
                    <a:pt x="78799" y="10839"/>
                  </a:lnTo>
                  <a:lnTo>
                    <a:pt x="79347" y="9210"/>
                  </a:lnTo>
                  <a:lnTo>
                    <a:pt x="80226" y="2113"/>
                  </a:lnTo>
                  <a:lnTo>
                    <a:pt x="80298" y="1409"/>
                  </a:lnTo>
                  <a:lnTo>
                    <a:pt x="81339" y="939"/>
                  </a:lnTo>
                  <a:lnTo>
                    <a:pt x="85144" y="417"/>
                  </a:lnTo>
                  <a:lnTo>
                    <a:pt x="87550" y="1270"/>
                  </a:lnTo>
                  <a:lnTo>
                    <a:pt x="90146" y="2831"/>
                  </a:lnTo>
                  <a:lnTo>
                    <a:pt x="96704" y="7725"/>
                  </a:lnTo>
                  <a:lnTo>
                    <a:pt x="100250" y="11040"/>
                  </a:lnTo>
                  <a:lnTo>
                    <a:pt x="102585" y="13313"/>
                  </a:lnTo>
                  <a:lnTo>
                    <a:pt x="104142" y="16813"/>
                  </a:lnTo>
                  <a:lnTo>
                    <a:pt x="105181" y="21131"/>
                  </a:lnTo>
                  <a:lnTo>
                    <a:pt x="105872" y="25993"/>
                  </a:lnTo>
                  <a:lnTo>
                    <a:pt x="107327" y="30227"/>
                  </a:lnTo>
                  <a:lnTo>
                    <a:pt x="111591" y="37577"/>
                  </a:lnTo>
                  <a:lnTo>
                    <a:pt x="113126" y="41918"/>
                  </a:lnTo>
                  <a:lnTo>
                    <a:pt x="114149" y="46798"/>
                  </a:lnTo>
                  <a:lnTo>
                    <a:pt x="114831" y="52034"/>
                  </a:lnTo>
                  <a:lnTo>
                    <a:pt x="116279" y="57510"/>
                  </a:lnTo>
                  <a:lnTo>
                    <a:pt x="118237" y="63144"/>
                  </a:lnTo>
                  <a:lnTo>
                    <a:pt x="120536" y="68885"/>
                  </a:lnTo>
                  <a:lnTo>
                    <a:pt x="122068" y="74697"/>
                  </a:lnTo>
                  <a:lnTo>
                    <a:pt x="123089" y="80556"/>
                  </a:lnTo>
                  <a:lnTo>
                    <a:pt x="123771" y="86446"/>
                  </a:lnTo>
                  <a:lnTo>
                    <a:pt x="125218" y="92357"/>
                  </a:lnTo>
                  <a:lnTo>
                    <a:pt x="127176" y="98282"/>
                  </a:lnTo>
                  <a:lnTo>
                    <a:pt x="129474" y="104217"/>
                  </a:lnTo>
                  <a:lnTo>
                    <a:pt x="131006" y="111150"/>
                  </a:lnTo>
                  <a:lnTo>
                    <a:pt x="132028" y="118748"/>
                  </a:lnTo>
                  <a:lnTo>
                    <a:pt x="132709" y="126790"/>
                  </a:lnTo>
                  <a:lnTo>
                    <a:pt x="133163" y="134136"/>
                  </a:lnTo>
                  <a:lnTo>
                    <a:pt x="133667" y="147590"/>
                  </a:lnTo>
                  <a:lnTo>
                    <a:pt x="133952" y="166321"/>
                  </a:lnTo>
                  <a:lnTo>
                    <a:pt x="134984" y="172396"/>
                  </a:lnTo>
                  <a:lnTo>
                    <a:pt x="136666" y="178431"/>
                  </a:lnTo>
                  <a:lnTo>
                    <a:pt x="138780" y="184438"/>
                  </a:lnTo>
                  <a:lnTo>
                    <a:pt x="140190" y="190428"/>
                  </a:lnTo>
                  <a:lnTo>
                    <a:pt x="141129" y="196404"/>
                  </a:lnTo>
                  <a:lnTo>
                    <a:pt x="142638" y="210775"/>
                  </a:lnTo>
                  <a:lnTo>
                    <a:pt x="142844" y="218032"/>
                  </a:lnTo>
                  <a:lnTo>
                    <a:pt x="143009" y="23217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MARTInkAnnotation26"/>
            <p:cNvSpPr/>
            <p:nvPr/>
          </p:nvSpPr>
          <p:spPr>
            <a:xfrm>
              <a:off x="5447931" y="3205903"/>
              <a:ext cx="160886" cy="285605"/>
            </a:xfrm>
            <a:custGeom>
              <a:avLst/>
              <a:gdLst/>
              <a:ahLst/>
              <a:cxnLst/>
              <a:rect l="0" t="0" r="0" b="0"/>
              <a:pathLst>
                <a:path w="160886" h="285605">
                  <a:moveTo>
                    <a:pt x="0" y="169518"/>
                  </a:moveTo>
                  <a:lnTo>
                    <a:pt x="0" y="174259"/>
                  </a:lnTo>
                  <a:lnTo>
                    <a:pt x="992" y="174663"/>
                  </a:lnTo>
                  <a:lnTo>
                    <a:pt x="2647" y="173940"/>
                  </a:lnTo>
                  <a:lnTo>
                    <a:pt x="8570" y="169777"/>
                  </a:lnTo>
                  <a:lnTo>
                    <a:pt x="13574" y="164854"/>
                  </a:lnTo>
                  <a:lnTo>
                    <a:pt x="16001" y="163432"/>
                  </a:lnTo>
                  <a:lnTo>
                    <a:pt x="18612" y="162485"/>
                  </a:lnTo>
                  <a:lnTo>
                    <a:pt x="21346" y="161852"/>
                  </a:lnTo>
                  <a:lnTo>
                    <a:pt x="24161" y="160439"/>
                  </a:lnTo>
                  <a:lnTo>
                    <a:pt x="27032" y="158504"/>
                  </a:lnTo>
                  <a:lnTo>
                    <a:pt x="29939" y="156223"/>
                  </a:lnTo>
                  <a:lnTo>
                    <a:pt x="32869" y="154701"/>
                  </a:lnTo>
                  <a:lnTo>
                    <a:pt x="35816" y="153687"/>
                  </a:lnTo>
                  <a:lnTo>
                    <a:pt x="38774" y="153011"/>
                  </a:lnTo>
                  <a:lnTo>
                    <a:pt x="41739" y="151568"/>
                  </a:lnTo>
                  <a:lnTo>
                    <a:pt x="44709" y="149614"/>
                  </a:lnTo>
                  <a:lnTo>
                    <a:pt x="47682" y="147319"/>
                  </a:lnTo>
                  <a:lnTo>
                    <a:pt x="50657" y="145789"/>
                  </a:lnTo>
                  <a:lnTo>
                    <a:pt x="53634" y="144769"/>
                  </a:lnTo>
                  <a:lnTo>
                    <a:pt x="56611" y="144089"/>
                  </a:lnTo>
                  <a:lnTo>
                    <a:pt x="59589" y="141651"/>
                  </a:lnTo>
                  <a:lnTo>
                    <a:pt x="62569" y="138042"/>
                  </a:lnTo>
                  <a:lnTo>
                    <a:pt x="65547" y="133651"/>
                  </a:lnTo>
                  <a:lnTo>
                    <a:pt x="68526" y="129732"/>
                  </a:lnTo>
                  <a:lnTo>
                    <a:pt x="71505" y="126126"/>
                  </a:lnTo>
                  <a:lnTo>
                    <a:pt x="74484" y="122731"/>
                  </a:lnTo>
                  <a:lnTo>
                    <a:pt x="77463" y="119475"/>
                  </a:lnTo>
                  <a:lnTo>
                    <a:pt x="83422" y="113212"/>
                  </a:lnTo>
                  <a:lnTo>
                    <a:pt x="85408" y="110152"/>
                  </a:lnTo>
                  <a:lnTo>
                    <a:pt x="87615" y="104107"/>
                  </a:lnTo>
                  <a:lnTo>
                    <a:pt x="91244" y="98113"/>
                  </a:lnTo>
                  <a:lnTo>
                    <a:pt x="96168" y="92142"/>
                  </a:lnTo>
                  <a:lnTo>
                    <a:pt x="98871" y="89161"/>
                  </a:lnTo>
                  <a:lnTo>
                    <a:pt x="101666" y="86181"/>
                  </a:lnTo>
                  <a:lnTo>
                    <a:pt x="103530" y="83202"/>
                  </a:lnTo>
                  <a:lnTo>
                    <a:pt x="105600" y="77247"/>
                  </a:lnTo>
                  <a:lnTo>
                    <a:pt x="106521" y="71293"/>
                  </a:lnTo>
                  <a:lnTo>
                    <a:pt x="106766" y="68316"/>
                  </a:lnTo>
                  <a:lnTo>
                    <a:pt x="107923" y="65339"/>
                  </a:lnTo>
                  <a:lnTo>
                    <a:pt x="111856" y="59386"/>
                  </a:lnTo>
                  <a:lnTo>
                    <a:pt x="114267" y="50787"/>
                  </a:lnTo>
                  <a:lnTo>
                    <a:pt x="114909" y="45715"/>
                  </a:lnTo>
                  <a:lnTo>
                    <a:pt x="115623" y="37435"/>
                  </a:lnTo>
                  <a:lnTo>
                    <a:pt x="115814" y="33838"/>
                  </a:lnTo>
                  <a:lnTo>
                    <a:pt x="114948" y="30448"/>
                  </a:lnTo>
                  <a:lnTo>
                    <a:pt x="109977" y="21928"/>
                  </a:lnTo>
                  <a:lnTo>
                    <a:pt x="108465" y="19586"/>
                  </a:lnTo>
                  <a:lnTo>
                    <a:pt x="107794" y="15900"/>
                  </a:lnTo>
                  <a:lnTo>
                    <a:pt x="107615" y="13528"/>
                  </a:lnTo>
                  <a:lnTo>
                    <a:pt x="106502" y="10955"/>
                  </a:lnTo>
                  <a:lnTo>
                    <a:pt x="102618" y="5449"/>
                  </a:lnTo>
                  <a:lnTo>
                    <a:pt x="99593" y="1512"/>
                  </a:lnTo>
                  <a:lnTo>
                    <a:pt x="98175" y="959"/>
                  </a:lnTo>
                  <a:lnTo>
                    <a:pt x="93951" y="345"/>
                  </a:lnTo>
                  <a:lnTo>
                    <a:pt x="91434" y="181"/>
                  </a:lnTo>
                  <a:lnTo>
                    <a:pt x="88763" y="72"/>
                  </a:lnTo>
                  <a:lnTo>
                    <a:pt x="85990" y="0"/>
                  </a:lnTo>
                  <a:lnTo>
                    <a:pt x="83148" y="943"/>
                  </a:lnTo>
                  <a:lnTo>
                    <a:pt x="80260" y="2565"/>
                  </a:lnTo>
                  <a:lnTo>
                    <a:pt x="77341" y="4638"/>
                  </a:lnTo>
                  <a:lnTo>
                    <a:pt x="74402" y="7012"/>
                  </a:lnTo>
                  <a:lnTo>
                    <a:pt x="71450" y="9587"/>
                  </a:lnTo>
                  <a:lnTo>
                    <a:pt x="68489" y="12296"/>
                  </a:lnTo>
                  <a:lnTo>
                    <a:pt x="65521" y="14102"/>
                  </a:lnTo>
                  <a:lnTo>
                    <a:pt x="62550" y="15306"/>
                  </a:lnTo>
                  <a:lnTo>
                    <a:pt x="59577" y="16108"/>
                  </a:lnTo>
                  <a:lnTo>
                    <a:pt x="56600" y="17636"/>
                  </a:lnTo>
                  <a:lnTo>
                    <a:pt x="53623" y="19646"/>
                  </a:lnTo>
                  <a:lnTo>
                    <a:pt x="50646" y="21978"/>
                  </a:lnTo>
                  <a:lnTo>
                    <a:pt x="47667" y="24525"/>
                  </a:lnTo>
                  <a:lnTo>
                    <a:pt x="44689" y="27216"/>
                  </a:lnTo>
                  <a:lnTo>
                    <a:pt x="41710" y="30002"/>
                  </a:lnTo>
                  <a:lnTo>
                    <a:pt x="38730" y="33843"/>
                  </a:lnTo>
                  <a:lnTo>
                    <a:pt x="35752" y="38388"/>
                  </a:lnTo>
                  <a:lnTo>
                    <a:pt x="32772" y="43403"/>
                  </a:lnTo>
                  <a:lnTo>
                    <a:pt x="29793" y="47739"/>
                  </a:lnTo>
                  <a:lnTo>
                    <a:pt x="26814" y="51621"/>
                  </a:lnTo>
                  <a:lnTo>
                    <a:pt x="23835" y="55201"/>
                  </a:lnTo>
                  <a:lnTo>
                    <a:pt x="21849" y="59572"/>
                  </a:lnTo>
                  <a:lnTo>
                    <a:pt x="20524" y="64471"/>
                  </a:lnTo>
                  <a:lnTo>
                    <a:pt x="19641" y="69721"/>
                  </a:lnTo>
                  <a:lnTo>
                    <a:pt x="19053" y="75205"/>
                  </a:lnTo>
                  <a:lnTo>
                    <a:pt x="18660" y="80846"/>
                  </a:lnTo>
                  <a:lnTo>
                    <a:pt x="18399" y="86591"/>
                  </a:lnTo>
                  <a:lnTo>
                    <a:pt x="18108" y="98266"/>
                  </a:lnTo>
                  <a:lnTo>
                    <a:pt x="17890" y="139764"/>
                  </a:lnTo>
                  <a:lnTo>
                    <a:pt x="18878" y="145713"/>
                  </a:lnTo>
                  <a:lnTo>
                    <a:pt x="20530" y="151664"/>
                  </a:lnTo>
                  <a:lnTo>
                    <a:pt x="22625" y="157615"/>
                  </a:lnTo>
                  <a:lnTo>
                    <a:pt x="24021" y="163568"/>
                  </a:lnTo>
                  <a:lnTo>
                    <a:pt x="24953" y="169520"/>
                  </a:lnTo>
                  <a:lnTo>
                    <a:pt x="25573" y="175472"/>
                  </a:lnTo>
                  <a:lnTo>
                    <a:pt x="26980" y="181425"/>
                  </a:lnTo>
                  <a:lnTo>
                    <a:pt x="28911" y="187378"/>
                  </a:lnTo>
                  <a:lnTo>
                    <a:pt x="31191" y="193331"/>
                  </a:lnTo>
                  <a:lnTo>
                    <a:pt x="33704" y="199284"/>
                  </a:lnTo>
                  <a:lnTo>
                    <a:pt x="36373" y="205237"/>
                  </a:lnTo>
                  <a:lnTo>
                    <a:pt x="39145" y="211190"/>
                  </a:lnTo>
                  <a:lnTo>
                    <a:pt x="42980" y="217143"/>
                  </a:lnTo>
                  <a:lnTo>
                    <a:pt x="47523" y="223097"/>
                  </a:lnTo>
                  <a:lnTo>
                    <a:pt x="52537" y="229049"/>
                  </a:lnTo>
                  <a:lnTo>
                    <a:pt x="57867" y="234011"/>
                  </a:lnTo>
                  <a:lnTo>
                    <a:pt x="63406" y="238310"/>
                  </a:lnTo>
                  <a:lnTo>
                    <a:pt x="69084" y="242169"/>
                  </a:lnTo>
                  <a:lnTo>
                    <a:pt x="73864" y="246725"/>
                  </a:lnTo>
                  <a:lnTo>
                    <a:pt x="78043" y="251747"/>
                  </a:lnTo>
                  <a:lnTo>
                    <a:pt x="81822" y="257080"/>
                  </a:lnTo>
                  <a:lnTo>
                    <a:pt x="86328" y="261627"/>
                  </a:lnTo>
                  <a:lnTo>
                    <a:pt x="91318" y="265651"/>
                  </a:lnTo>
                  <a:lnTo>
                    <a:pt x="96630" y="269325"/>
                  </a:lnTo>
                  <a:lnTo>
                    <a:pt x="102159" y="272767"/>
                  </a:lnTo>
                  <a:lnTo>
                    <a:pt x="107831" y="276054"/>
                  </a:lnTo>
                  <a:lnTo>
                    <a:pt x="113598" y="279237"/>
                  </a:lnTo>
                  <a:lnTo>
                    <a:pt x="119429" y="281360"/>
                  </a:lnTo>
                  <a:lnTo>
                    <a:pt x="125303" y="282775"/>
                  </a:lnTo>
                  <a:lnTo>
                    <a:pt x="139512" y="285045"/>
                  </a:lnTo>
                  <a:lnTo>
                    <a:pt x="142664" y="285231"/>
                  </a:lnTo>
                  <a:lnTo>
                    <a:pt x="160885" y="28560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Annotation27"/>
            <p:cNvSpPr/>
            <p:nvPr/>
          </p:nvSpPr>
          <p:spPr>
            <a:xfrm>
              <a:off x="5841361" y="2974982"/>
              <a:ext cx="285864" cy="453893"/>
            </a:xfrm>
            <a:custGeom>
              <a:avLst/>
              <a:gdLst/>
              <a:ahLst/>
              <a:cxnLst/>
              <a:rect l="0" t="0" r="0" b="0"/>
              <a:pathLst>
                <a:path w="285864" h="453893">
                  <a:moveTo>
                    <a:pt x="285863" y="96830"/>
                  </a:moveTo>
                  <a:lnTo>
                    <a:pt x="285863" y="101975"/>
                  </a:lnTo>
                  <a:lnTo>
                    <a:pt x="285863" y="59353"/>
                  </a:lnTo>
                  <a:lnTo>
                    <a:pt x="284870" y="55970"/>
                  </a:lnTo>
                  <a:lnTo>
                    <a:pt x="279721" y="46469"/>
                  </a:lnTo>
                  <a:lnTo>
                    <a:pt x="276760" y="37370"/>
                  </a:lnTo>
                  <a:lnTo>
                    <a:pt x="272549" y="31377"/>
                  </a:lnTo>
                  <a:lnTo>
                    <a:pt x="264718" y="25407"/>
                  </a:lnTo>
                  <a:lnTo>
                    <a:pt x="259849" y="22425"/>
                  </a:lnTo>
                  <a:lnTo>
                    <a:pt x="251790" y="16467"/>
                  </a:lnTo>
                  <a:lnTo>
                    <a:pt x="248252" y="13489"/>
                  </a:lnTo>
                  <a:lnTo>
                    <a:pt x="241671" y="10180"/>
                  </a:lnTo>
                  <a:lnTo>
                    <a:pt x="238526" y="9298"/>
                  </a:lnTo>
                  <a:lnTo>
                    <a:pt x="232382" y="5672"/>
                  </a:lnTo>
                  <a:lnTo>
                    <a:pt x="229354" y="3316"/>
                  </a:lnTo>
                  <a:lnTo>
                    <a:pt x="225349" y="1745"/>
                  </a:lnTo>
                  <a:lnTo>
                    <a:pt x="220692" y="698"/>
                  </a:lnTo>
                  <a:lnTo>
                    <a:pt x="215602" y="0"/>
                  </a:lnTo>
                  <a:lnTo>
                    <a:pt x="210222" y="527"/>
                  </a:lnTo>
                  <a:lnTo>
                    <a:pt x="204649" y="1870"/>
                  </a:lnTo>
                  <a:lnTo>
                    <a:pt x="198948" y="3757"/>
                  </a:lnTo>
                  <a:lnTo>
                    <a:pt x="193160" y="5016"/>
                  </a:lnTo>
                  <a:lnTo>
                    <a:pt x="187316" y="5855"/>
                  </a:lnTo>
                  <a:lnTo>
                    <a:pt x="181433" y="6415"/>
                  </a:lnTo>
                  <a:lnTo>
                    <a:pt x="175525" y="7779"/>
                  </a:lnTo>
                  <a:lnTo>
                    <a:pt x="169600" y="9682"/>
                  </a:lnTo>
                  <a:lnTo>
                    <a:pt x="163664" y="11942"/>
                  </a:lnTo>
                  <a:lnTo>
                    <a:pt x="157720" y="14441"/>
                  </a:lnTo>
                  <a:lnTo>
                    <a:pt x="151772" y="17100"/>
                  </a:lnTo>
                  <a:lnTo>
                    <a:pt x="145820" y="19864"/>
                  </a:lnTo>
                  <a:lnTo>
                    <a:pt x="139865" y="21707"/>
                  </a:lnTo>
                  <a:lnTo>
                    <a:pt x="133910" y="22935"/>
                  </a:lnTo>
                  <a:lnTo>
                    <a:pt x="127953" y="23754"/>
                  </a:lnTo>
                  <a:lnTo>
                    <a:pt x="121995" y="26285"/>
                  </a:lnTo>
                  <a:lnTo>
                    <a:pt x="116037" y="29956"/>
                  </a:lnTo>
                  <a:lnTo>
                    <a:pt x="110079" y="34388"/>
                  </a:lnTo>
                  <a:lnTo>
                    <a:pt x="104121" y="39327"/>
                  </a:lnTo>
                  <a:lnTo>
                    <a:pt x="98163" y="44604"/>
                  </a:lnTo>
                  <a:lnTo>
                    <a:pt x="86245" y="55759"/>
                  </a:lnTo>
                  <a:lnTo>
                    <a:pt x="74329" y="67331"/>
                  </a:lnTo>
                  <a:lnTo>
                    <a:pt x="68370" y="74188"/>
                  </a:lnTo>
                  <a:lnTo>
                    <a:pt x="62411" y="81735"/>
                  </a:lnTo>
                  <a:lnTo>
                    <a:pt x="56452" y="89743"/>
                  </a:lnTo>
                  <a:lnTo>
                    <a:pt x="51486" y="97067"/>
                  </a:lnTo>
                  <a:lnTo>
                    <a:pt x="43321" y="110495"/>
                  </a:lnTo>
                  <a:lnTo>
                    <a:pt x="39754" y="117846"/>
                  </a:lnTo>
                  <a:lnTo>
                    <a:pt x="36381" y="125724"/>
                  </a:lnTo>
                  <a:lnTo>
                    <a:pt x="33140" y="133952"/>
                  </a:lnTo>
                  <a:lnTo>
                    <a:pt x="26891" y="151032"/>
                  </a:lnTo>
                  <a:lnTo>
                    <a:pt x="14787" y="186250"/>
                  </a:lnTo>
                  <a:lnTo>
                    <a:pt x="11792" y="194147"/>
                  </a:lnTo>
                  <a:lnTo>
                    <a:pt x="5817" y="208212"/>
                  </a:lnTo>
                  <a:lnTo>
                    <a:pt x="3826" y="216725"/>
                  </a:lnTo>
                  <a:lnTo>
                    <a:pt x="2499" y="226370"/>
                  </a:lnTo>
                  <a:lnTo>
                    <a:pt x="1614" y="236768"/>
                  </a:lnTo>
                  <a:lnTo>
                    <a:pt x="1024" y="245684"/>
                  </a:lnTo>
                  <a:lnTo>
                    <a:pt x="369" y="260884"/>
                  </a:lnTo>
                  <a:lnTo>
                    <a:pt x="0" y="285337"/>
                  </a:lnTo>
                  <a:lnTo>
                    <a:pt x="941" y="293939"/>
                  </a:lnTo>
                  <a:lnTo>
                    <a:pt x="2562" y="302650"/>
                  </a:lnTo>
                  <a:lnTo>
                    <a:pt x="4635" y="311434"/>
                  </a:lnTo>
                  <a:lnTo>
                    <a:pt x="6018" y="319274"/>
                  </a:lnTo>
                  <a:lnTo>
                    <a:pt x="7554" y="333277"/>
                  </a:lnTo>
                  <a:lnTo>
                    <a:pt x="8956" y="340782"/>
                  </a:lnTo>
                  <a:lnTo>
                    <a:pt x="10884" y="348762"/>
                  </a:lnTo>
                  <a:lnTo>
                    <a:pt x="13163" y="357058"/>
                  </a:lnTo>
                  <a:lnTo>
                    <a:pt x="16669" y="364573"/>
                  </a:lnTo>
                  <a:lnTo>
                    <a:pt x="20992" y="371567"/>
                  </a:lnTo>
                  <a:lnTo>
                    <a:pt x="25860" y="378215"/>
                  </a:lnTo>
                  <a:lnTo>
                    <a:pt x="33918" y="390892"/>
                  </a:lnTo>
                  <a:lnTo>
                    <a:pt x="40809" y="402150"/>
                  </a:lnTo>
                  <a:lnTo>
                    <a:pt x="47183" y="410460"/>
                  </a:lnTo>
                  <a:lnTo>
                    <a:pt x="55974" y="420107"/>
                  </a:lnTo>
                  <a:lnTo>
                    <a:pt x="61099" y="425458"/>
                  </a:lnTo>
                  <a:lnTo>
                    <a:pt x="66502" y="430016"/>
                  </a:lnTo>
                  <a:lnTo>
                    <a:pt x="72090" y="434048"/>
                  </a:lnTo>
                  <a:lnTo>
                    <a:pt x="77802" y="437728"/>
                  </a:lnTo>
                  <a:lnTo>
                    <a:pt x="83596" y="440182"/>
                  </a:lnTo>
                  <a:lnTo>
                    <a:pt x="89445" y="441817"/>
                  </a:lnTo>
                  <a:lnTo>
                    <a:pt x="95331" y="442907"/>
                  </a:lnTo>
                  <a:lnTo>
                    <a:pt x="101240" y="444627"/>
                  </a:lnTo>
                  <a:lnTo>
                    <a:pt x="107166" y="446764"/>
                  </a:lnTo>
                  <a:lnTo>
                    <a:pt x="113103" y="449182"/>
                  </a:lnTo>
                  <a:lnTo>
                    <a:pt x="118055" y="450794"/>
                  </a:lnTo>
                  <a:lnTo>
                    <a:pt x="126204" y="452585"/>
                  </a:lnTo>
                  <a:lnTo>
                    <a:pt x="130761" y="453063"/>
                  </a:lnTo>
                  <a:lnTo>
                    <a:pt x="135785" y="453381"/>
                  </a:lnTo>
                  <a:lnTo>
                    <a:pt x="141120" y="453593"/>
                  </a:lnTo>
                  <a:lnTo>
                    <a:pt x="152346" y="453829"/>
                  </a:lnTo>
                  <a:lnTo>
                    <a:pt x="158120" y="453892"/>
                  </a:lnTo>
                  <a:lnTo>
                    <a:pt x="162963" y="452942"/>
                  </a:lnTo>
                  <a:lnTo>
                    <a:pt x="174522" y="447856"/>
                  </a:lnTo>
                  <a:lnTo>
                    <a:pt x="181095" y="446318"/>
                  </a:lnTo>
                  <a:lnTo>
                    <a:pt x="189975" y="442989"/>
                  </a:lnTo>
                  <a:lnTo>
                    <a:pt x="195124" y="440712"/>
                  </a:lnTo>
                  <a:lnTo>
                    <a:pt x="203492" y="435536"/>
                  </a:lnTo>
                  <a:lnTo>
                    <a:pt x="210522" y="429929"/>
                  </a:lnTo>
                  <a:lnTo>
                    <a:pt x="216957" y="424129"/>
                  </a:lnTo>
                  <a:lnTo>
                    <a:pt x="219071" y="421194"/>
                  </a:lnTo>
                  <a:lnTo>
                    <a:pt x="221418" y="415286"/>
                  </a:lnTo>
                  <a:lnTo>
                    <a:pt x="222926" y="403409"/>
                  </a:lnTo>
                  <a:lnTo>
                    <a:pt x="223223" y="391509"/>
                  </a:lnTo>
                  <a:lnTo>
                    <a:pt x="223282" y="379603"/>
                  </a:lnTo>
                  <a:lnTo>
                    <a:pt x="222294" y="376627"/>
                  </a:lnTo>
                  <a:lnTo>
                    <a:pt x="217151" y="367697"/>
                  </a:lnTo>
                  <a:lnTo>
                    <a:pt x="214193" y="358768"/>
                  </a:lnTo>
                  <a:lnTo>
                    <a:pt x="209981" y="352814"/>
                  </a:lnTo>
                  <a:lnTo>
                    <a:pt x="207468" y="350830"/>
                  </a:lnTo>
                  <a:lnTo>
                    <a:pt x="204799" y="349507"/>
                  </a:lnTo>
                  <a:lnTo>
                    <a:pt x="202027" y="348625"/>
                  </a:lnTo>
                  <a:lnTo>
                    <a:pt x="196298" y="345000"/>
                  </a:lnTo>
                  <a:lnTo>
                    <a:pt x="187489" y="337380"/>
                  </a:lnTo>
                  <a:lnTo>
                    <a:pt x="184528" y="334587"/>
                  </a:lnTo>
                  <a:lnTo>
                    <a:pt x="181561" y="332726"/>
                  </a:lnTo>
                  <a:lnTo>
                    <a:pt x="175616" y="330657"/>
                  </a:lnTo>
                  <a:lnTo>
                    <a:pt x="166686" y="329492"/>
                  </a:lnTo>
                  <a:lnTo>
                    <a:pt x="163707" y="328337"/>
                  </a:lnTo>
                  <a:lnTo>
                    <a:pt x="157749" y="324407"/>
                  </a:lnTo>
                  <a:lnTo>
                    <a:pt x="151791" y="321998"/>
                  </a:lnTo>
                  <a:lnTo>
                    <a:pt x="143038" y="320326"/>
                  </a:lnTo>
                  <a:lnTo>
                    <a:pt x="134192" y="320079"/>
                  </a:lnTo>
                  <a:lnTo>
                    <a:pt x="134039" y="320075"/>
                  </a:lnTo>
                  <a:lnTo>
                    <a:pt x="259049" y="32007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Annotation28"/>
            <p:cNvSpPr/>
            <p:nvPr/>
          </p:nvSpPr>
          <p:spPr>
            <a:xfrm>
              <a:off x="6163389" y="3299115"/>
              <a:ext cx="159099" cy="85234"/>
            </a:xfrm>
            <a:custGeom>
              <a:avLst/>
              <a:gdLst/>
              <a:ahLst/>
              <a:cxnLst/>
              <a:rect l="0" t="0" r="0" b="0"/>
              <a:pathLst>
                <a:path w="159099" h="85234">
                  <a:moveTo>
                    <a:pt x="53216" y="4868"/>
                  </a:moveTo>
                  <a:lnTo>
                    <a:pt x="48471" y="4868"/>
                  </a:lnTo>
                  <a:lnTo>
                    <a:pt x="46080" y="5861"/>
                  </a:lnTo>
                  <a:lnTo>
                    <a:pt x="43493" y="7514"/>
                  </a:lnTo>
                  <a:lnTo>
                    <a:pt x="36950" y="12557"/>
                  </a:lnTo>
                  <a:lnTo>
                    <a:pt x="35421" y="13963"/>
                  </a:lnTo>
                  <a:lnTo>
                    <a:pt x="31072" y="18171"/>
                  </a:lnTo>
                  <a:lnTo>
                    <a:pt x="28522" y="19690"/>
                  </a:lnTo>
                  <a:lnTo>
                    <a:pt x="25829" y="20703"/>
                  </a:lnTo>
                  <a:lnTo>
                    <a:pt x="23041" y="21378"/>
                  </a:lnTo>
                  <a:lnTo>
                    <a:pt x="20189" y="22820"/>
                  </a:lnTo>
                  <a:lnTo>
                    <a:pt x="17294" y="24774"/>
                  </a:lnTo>
                  <a:lnTo>
                    <a:pt x="14371" y="27068"/>
                  </a:lnTo>
                  <a:lnTo>
                    <a:pt x="12423" y="29590"/>
                  </a:lnTo>
                  <a:lnTo>
                    <a:pt x="11124" y="32264"/>
                  </a:lnTo>
                  <a:lnTo>
                    <a:pt x="10258" y="35038"/>
                  </a:lnTo>
                  <a:lnTo>
                    <a:pt x="8687" y="37880"/>
                  </a:lnTo>
                  <a:lnTo>
                    <a:pt x="6647" y="40767"/>
                  </a:lnTo>
                  <a:lnTo>
                    <a:pt x="4294" y="43684"/>
                  </a:lnTo>
                  <a:lnTo>
                    <a:pt x="2725" y="46621"/>
                  </a:lnTo>
                  <a:lnTo>
                    <a:pt x="1679" y="49571"/>
                  </a:lnTo>
                  <a:lnTo>
                    <a:pt x="982" y="52530"/>
                  </a:lnTo>
                  <a:lnTo>
                    <a:pt x="517" y="55494"/>
                  </a:lnTo>
                  <a:lnTo>
                    <a:pt x="207" y="58463"/>
                  </a:lnTo>
                  <a:lnTo>
                    <a:pt x="0" y="61434"/>
                  </a:lnTo>
                  <a:lnTo>
                    <a:pt x="856" y="63415"/>
                  </a:lnTo>
                  <a:lnTo>
                    <a:pt x="2419" y="64735"/>
                  </a:lnTo>
                  <a:lnTo>
                    <a:pt x="4455" y="65616"/>
                  </a:lnTo>
                  <a:lnTo>
                    <a:pt x="5812" y="67195"/>
                  </a:lnTo>
                  <a:lnTo>
                    <a:pt x="6716" y="69240"/>
                  </a:lnTo>
                  <a:lnTo>
                    <a:pt x="7320" y="71595"/>
                  </a:lnTo>
                  <a:lnTo>
                    <a:pt x="8714" y="73166"/>
                  </a:lnTo>
                  <a:lnTo>
                    <a:pt x="10638" y="74212"/>
                  </a:lnTo>
                  <a:lnTo>
                    <a:pt x="12913" y="74910"/>
                  </a:lnTo>
                  <a:lnTo>
                    <a:pt x="15423" y="76368"/>
                  </a:lnTo>
                  <a:lnTo>
                    <a:pt x="18090" y="78332"/>
                  </a:lnTo>
                  <a:lnTo>
                    <a:pt x="20860" y="80633"/>
                  </a:lnTo>
                  <a:lnTo>
                    <a:pt x="23701" y="82168"/>
                  </a:lnTo>
                  <a:lnTo>
                    <a:pt x="26587" y="83190"/>
                  </a:lnTo>
                  <a:lnTo>
                    <a:pt x="29505" y="83873"/>
                  </a:lnTo>
                  <a:lnTo>
                    <a:pt x="32443" y="84327"/>
                  </a:lnTo>
                  <a:lnTo>
                    <a:pt x="35395" y="84630"/>
                  </a:lnTo>
                  <a:lnTo>
                    <a:pt x="38356" y="84832"/>
                  </a:lnTo>
                  <a:lnTo>
                    <a:pt x="42316" y="84967"/>
                  </a:lnTo>
                  <a:lnTo>
                    <a:pt x="60295" y="85183"/>
                  </a:lnTo>
                  <a:lnTo>
                    <a:pt x="95341" y="85233"/>
                  </a:lnTo>
                  <a:lnTo>
                    <a:pt x="100168" y="84242"/>
                  </a:lnTo>
                  <a:lnTo>
                    <a:pt x="104381" y="82589"/>
                  </a:lnTo>
                  <a:lnTo>
                    <a:pt x="108181" y="80494"/>
                  </a:lnTo>
                  <a:lnTo>
                    <a:pt x="111708" y="79098"/>
                  </a:lnTo>
                  <a:lnTo>
                    <a:pt x="115052" y="78168"/>
                  </a:lnTo>
                  <a:lnTo>
                    <a:pt x="118275" y="77547"/>
                  </a:lnTo>
                  <a:lnTo>
                    <a:pt x="122410" y="76141"/>
                  </a:lnTo>
                  <a:lnTo>
                    <a:pt x="127153" y="74212"/>
                  </a:lnTo>
                  <a:lnTo>
                    <a:pt x="132300" y="71934"/>
                  </a:lnTo>
                  <a:lnTo>
                    <a:pt x="135733" y="69423"/>
                  </a:lnTo>
                  <a:lnTo>
                    <a:pt x="138020" y="66756"/>
                  </a:lnTo>
                  <a:lnTo>
                    <a:pt x="139546" y="63987"/>
                  </a:lnTo>
                  <a:lnTo>
                    <a:pt x="141555" y="61148"/>
                  </a:lnTo>
                  <a:lnTo>
                    <a:pt x="143889" y="58263"/>
                  </a:lnTo>
                  <a:lnTo>
                    <a:pt x="150025" y="51245"/>
                  </a:lnTo>
                  <a:lnTo>
                    <a:pt x="153512" y="47639"/>
                  </a:lnTo>
                  <a:lnTo>
                    <a:pt x="155832" y="45289"/>
                  </a:lnTo>
                  <a:lnTo>
                    <a:pt x="157379" y="42730"/>
                  </a:lnTo>
                  <a:lnTo>
                    <a:pt x="158411" y="40031"/>
                  </a:lnTo>
                  <a:lnTo>
                    <a:pt x="159098" y="37240"/>
                  </a:lnTo>
                  <a:lnTo>
                    <a:pt x="158563" y="34387"/>
                  </a:lnTo>
                  <a:lnTo>
                    <a:pt x="157214" y="31493"/>
                  </a:lnTo>
                  <a:lnTo>
                    <a:pt x="155321" y="28571"/>
                  </a:lnTo>
                  <a:lnTo>
                    <a:pt x="154059" y="25632"/>
                  </a:lnTo>
                  <a:lnTo>
                    <a:pt x="153218" y="22679"/>
                  </a:lnTo>
                  <a:lnTo>
                    <a:pt x="152656" y="19719"/>
                  </a:lnTo>
                  <a:lnTo>
                    <a:pt x="151289" y="17745"/>
                  </a:lnTo>
                  <a:lnTo>
                    <a:pt x="149386" y="16430"/>
                  </a:lnTo>
                  <a:lnTo>
                    <a:pt x="147123" y="15553"/>
                  </a:lnTo>
                  <a:lnTo>
                    <a:pt x="143627" y="13976"/>
                  </a:lnTo>
                  <a:lnTo>
                    <a:pt x="134448" y="9578"/>
                  </a:lnTo>
                  <a:lnTo>
                    <a:pt x="130213" y="8008"/>
                  </a:lnTo>
                  <a:lnTo>
                    <a:pt x="126396" y="6961"/>
                  </a:lnTo>
                  <a:lnTo>
                    <a:pt x="122857" y="6264"/>
                  </a:lnTo>
                  <a:lnTo>
                    <a:pt x="118513" y="4806"/>
                  </a:lnTo>
                  <a:lnTo>
                    <a:pt x="113630" y="2843"/>
                  </a:lnTo>
                  <a:lnTo>
                    <a:pt x="108389" y="542"/>
                  </a:lnTo>
                  <a:lnTo>
                    <a:pt x="102909" y="0"/>
                  </a:lnTo>
                  <a:lnTo>
                    <a:pt x="97269" y="630"/>
                  </a:lnTo>
                  <a:lnTo>
                    <a:pt x="91523" y="2043"/>
                  </a:lnTo>
                  <a:lnTo>
                    <a:pt x="86698" y="2985"/>
                  </a:lnTo>
                  <a:lnTo>
                    <a:pt x="82489" y="3613"/>
                  </a:lnTo>
                  <a:lnTo>
                    <a:pt x="78690" y="4031"/>
                  </a:lnTo>
                  <a:lnTo>
                    <a:pt x="74172" y="4311"/>
                  </a:lnTo>
                  <a:lnTo>
                    <a:pt x="56368" y="4795"/>
                  </a:lnTo>
                  <a:lnTo>
                    <a:pt x="54324" y="5812"/>
                  </a:lnTo>
                  <a:lnTo>
                    <a:pt x="51969" y="7482"/>
                  </a:lnTo>
                  <a:lnTo>
                    <a:pt x="44278" y="1379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Annotation29"/>
            <p:cNvSpPr/>
            <p:nvPr/>
          </p:nvSpPr>
          <p:spPr>
            <a:xfrm>
              <a:off x="6379257" y="2839688"/>
              <a:ext cx="185934" cy="525140"/>
            </a:xfrm>
            <a:custGeom>
              <a:avLst/>
              <a:gdLst/>
              <a:ahLst/>
              <a:cxnLst/>
              <a:rect l="0" t="0" r="0" b="0"/>
              <a:pathLst>
                <a:path w="185934" h="525140">
                  <a:moveTo>
                    <a:pt x="114429" y="419647"/>
                  </a:moveTo>
                  <a:lnTo>
                    <a:pt x="119173" y="419647"/>
                  </a:lnTo>
                  <a:lnTo>
                    <a:pt x="120571" y="418655"/>
                  </a:lnTo>
                  <a:lnTo>
                    <a:pt x="121503" y="417002"/>
                  </a:lnTo>
                  <a:lnTo>
                    <a:pt x="122124" y="414907"/>
                  </a:lnTo>
                  <a:lnTo>
                    <a:pt x="123531" y="413511"/>
                  </a:lnTo>
                  <a:lnTo>
                    <a:pt x="125463" y="412580"/>
                  </a:lnTo>
                  <a:lnTo>
                    <a:pt x="127743" y="411959"/>
                  </a:lnTo>
                  <a:lnTo>
                    <a:pt x="129264" y="410553"/>
                  </a:lnTo>
                  <a:lnTo>
                    <a:pt x="130277" y="408624"/>
                  </a:lnTo>
                  <a:lnTo>
                    <a:pt x="131404" y="403834"/>
                  </a:lnTo>
                  <a:lnTo>
                    <a:pt x="132186" y="389759"/>
                  </a:lnTo>
                  <a:lnTo>
                    <a:pt x="131232" y="386824"/>
                  </a:lnTo>
                  <a:lnTo>
                    <a:pt x="127524" y="380915"/>
                  </a:lnTo>
                  <a:lnTo>
                    <a:pt x="125145" y="378944"/>
                  </a:lnTo>
                  <a:lnTo>
                    <a:pt x="122566" y="377628"/>
                  </a:lnTo>
                  <a:lnTo>
                    <a:pt x="117052" y="376168"/>
                  </a:lnTo>
                  <a:lnTo>
                    <a:pt x="111291" y="375518"/>
                  </a:lnTo>
                  <a:lnTo>
                    <a:pt x="108364" y="375345"/>
                  </a:lnTo>
                  <a:lnTo>
                    <a:pt x="102464" y="375153"/>
                  </a:lnTo>
                  <a:lnTo>
                    <a:pt x="93559" y="375045"/>
                  </a:lnTo>
                  <a:lnTo>
                    <a:pt x="89591" y="376021"/>
                  </a:lnTo>
                  <a:lnTo>
                    <a:pt x="84960" y="377665"/>
                  </a:lnTo>
                  <a:lnTo>
                    <a:pt x="79886" y="379753"/>
                  </a:lnTo>
                  <a:lnTo>
                    <a:pt x="74517" y="381145"/>
                  </a:lnTo>
                  <a:lnTo>
                    <a:pt x="68952" y="382072"/>
                  </a:lnTo>
                  <a:lnTo>
                    <a:pt x="63255" y="382692"/>
                  </a:lnTo>
                  <a:lnTo>
                    <a:pt x="58464" y="384096"/>
                  </a:lnTo>
                  <a:lnTo>
                    <a:pt x="54277" y="386024"/>
                  </a:lnTo>
                  <a:lnTo>
                    <a:pt x="50493" y="388302"/>
                  </a:lnTo>
                  <a:lnTo>
                    <a:pt x="46977" y="390813"/>
                  </a:lnTo>
                  <a:lnTo>
                    <a:pt x="43640" y="393479"/>
                  </a:lnTo>
                  <a:lnTo>
                    <a:pt x="40422" y="396249"/>
                  </a:lnTo>
                  <a:lnTo>
                    <a:pt x="37283" y="399087"/>
                  </a:lnTo>
                  <a:lnTo>
                    <a:pt x="31148" y="404887"/>
                  </a:lnTo>
                  <a:lnTo>
                    <a:pt x="22110" y="413730"/>
                  </a:lnTo>
                  <a:lnTo>
                    <a:pt x="19117" y="417687"/>
                  </a:lnTo>
                  <a:lnTo>
                    <a:pt x="16128" y="422309"/>
                  </a:lnTo>
                  <a:lnTo>
                    <a:pt x="13143" y="427375"/>
                  </a:lnTo>
                  <a:lnTo>
                    <a:pt x="10159" y="431744"/>
                  </a:lnTo>
                  <a:lnTo>
                    <a:pt x="7177" y="435650"/>
                  </a:lnTo>
                  <a:lnTo>
                    <a:pt x="4195" y="439245"/>
                  </a:lnTo>
                  <a:lnTo>
                    <a:pt x="2208" y="443627"/>
                  </a:lnTo>
                  <a:lnTo>
                    <a:pt x="0" y="453787"/>
                  </a:lnTo>
                  <a:lnTo>
                    <a:pt x="405" y="458282"/>
                  </a:lnTo>
                  <a:lnTo>
                    <a:pt x="1667" y="462271"/>
                  </a:lnTo>
                  <a:lnTo>
                    <a:pt x="4725" y="469349"/>
                  </a:lnTo>
                  <a:lnTo>
                    <a:pt x="9337" y="484623"/>
                  </a:lnTo>
                  <a:lnTo>
                    <a:pt x="13100" y="494167"/>
                  </a:lnTo>
                  <a:lnTo>
                    <a:pt x="14772" y="501715"/>
                  </a:lnTo>
                  <a:lnTo>
                    <a:pt x="16211" y="504125"/>
                  </a:lnTo>
                  <a:lnTo>
                    <a:pt x="18163" y="505731"/>
                  </a:lnTo>
                  <a:lnTo>
                    <a:pt x="20458" y="506802"/>
                  </a:lnTo>
                  <a:lnTo>
                    <a:pt x="25657" y="510638"/>
                  </a:lnTo>
                  <a:lnTo>
                    <a:pt x="31276" y="515650"/>
                  </a:lnTo>
                  <a:lnTo>
                    <a:pt x="37085" y="521185"/>
                  </a:lnTo>
                  <a:lnTo>
                    <a:pt x="41018" y="523058"/>
                  </a:lnTo>
                  <a:lnTo>
                    <a:pt x="45626" y="524307"/>
                  </a:lnTo>
                  <a:lnTo>
                    <a:pt x="50684" y="525139"/>
                  </a:lnTo>
                  <a:lnTo>
                    <a:pt x="55049" y="524701"/>
                  </a:lnTo>
                  <a:lnTo>
                    <a:pt x="58952" y="523418"/>
                  </a:lnTo>
                  <a:lnTo>
                    <a:pt x="62548" y="521570"/>
                  </a:lnTo>
                  <a:lnTo>
                    <a:pt x="65937" y="520338"/>
                  </a:lnTo>
                  <a:lnTo>
                    <a:pt x="69191" y="519517"/>
                  </a:lnTo>
                  <a:lnTo>
                    <a:pt x="72352" y="518969"/>
                  </a:lnTo>
                  <a:lnTo>
                    <a:pt x="76447" y="517612"/>
                  </a:lnTo>
                  <a:lnTo>
                    <a:pt x="81163" y="515715"/>
                  </a:lnTo>
                  <a:lnTo>
                    <a:pt x="86292" y="513458"/>
                  </a:lnTo>
                  <a:lnTo>
                    <a:pt x="90705" y="509969"/>
                  </a:lnTo>
                  <a:lnTo>
                    <a:pt x="94641" y="505658"/>
                  </a:lnTo>
                  <a:lnTo>
                    <a:pt x="98257" y="500801"/>
                  </a:lnTo>
                  <a:lnTo>
                    <a:pt x="101661" y="495578"/>
                  </a:lnTo>
                  <a:lnTo>
                    <a:pt x="104924" y="490111"/>
                  </a:lnTo>
                  <a:lnTo>
                    <a:pt x="108092" y="484483"/>
                  </a:lnTo>
                  <a:lnTo>
                    <a:pt x="114260" y="472937"/>
                  </a:lnTo>
                  <a:lnTo>
                    <a:pt x="126312" y="449356"/>
                  </a:lnTo>
                  <a:lnTo>
                    <a:pt x="129303" y="442430"/>
                  </a:lnTo>
                  <a:lnTo>
                    <a:pt x="132289" y="434836"/>
                  </a:lnTo>
                  <a:lnTo>
                    <a:pt x="138256" y="418460"/>
                  </a:lnTo>
                  <a:lnTo>
                    <a:pt x="153159" y="374843"/>
                  </a:lnTo>
                  <a:lnTo>
                    <a:pt x="155146" y="364973"/>
                  </a:lnTo>
                  <a:lnTo>
                    <a:pt x="156471" y="354424"/>
                  </a:lnTo>
                  <a:lnTo>
                    <a:pt x="157352" y="343423"/>
                  </a:lnTo>
                  <a:lnTo>
                    <a:pt x="158935" y="333112"/>
                  </a:lnTo>
                  <a:lnTo>
                    <a:pt x="160983" y="323262"/>
                  </a:lnTo>
                  <a:lnTo>
                    <a:pt x="163341" y="313719"/>
                  </a:lnTo>
                  <a:lnTo>
                    <a:pt x="164912" y="304380"/>
                  </a:lnTo>
                  <a:lnTo>
                    <a:pt x="165961" y="295178"/>
                  </a:lnTo>
                  <a:lnTo>
                    <a:pt x="166659" y="286066"/>
                  </a:lnTo>
                  <a:lnTo>
                    <a:pt x="168118" y="276023"/>
                  </a:lnTo>
                  <a:lnTo>
                    <a:pt x="170085" y="265359"/>
                  </a:lnTo>
                  <a:lnTo>
                    <a:pt x="172388" y="254280"/>
                  </a:lnTo>
                  <a:lnTo>
                    <a:pt x="173923" y="243918"/>
                  </a:lnTo>
                  <a:lnTo>
                    <a:pt x="174947" y="234034"/>
                  </a:lnTo>
                  <a:lnTo>
                    <a:pt x="175629" y="224467"/>
                  </a:lnTo>
                  <a:lnTo>
                    <a:pt x="176085" y="214121"/>
                  </a:lnTo>
                  <a:lnTo>
                    <a:pt x="176590" y="192042"/>
                  </a:lnTo>
                  <a:lnTo>
                    <a:pt x="176994" y="25943"/>
                  </a:lnTo>
                  <a:lnTo>
                    <a:pt x="176002" y="22240"/>
                  </a:lnTo>
                  <a:lnTo>
                    <a:pt x="170852" y="12289"/>
                  </a:lnTo>
                  <a:lnTo>
                    <a:pt x="168066" y="0"/>
                  </a:lnTo>
                  <a:lnTo>
                    <a:pt x="163314" y="4707"/>
                  </a:lnTo>
                  <a:lnTo>
                    <a:pt x="161916" y="7091"/>
                  </a:lnTo>
                  <a:lnTo>
                    <a:pt x="160362" y="12385"/>
                  </a:lnTo>
                  <a:lnTo>
                    <a:pt x="159488" y="25685"/>
                  </a:lnTo>
                  <a:lnTo>
                    <a:pt x="159228" y="42193"/>
                  </a:lnTo>
                  <a:lnTo>
                    <a:pt x="159119" y="201150"/>
                  </a:lnTo>
                  <a:lnTo>
                    <a:pt x="160112" y="212467"/>
                  </a:lnTo>
                  <a:lnTo>
                    <a:pt x="161767" y="223980"/>
                  </a:lnTo>
                  <a:lnTo>
                    <a:pt x="163863" y="235624"/>
                  </a:lnTo>
                  <a:lnTo>
                    <a:pt x="165262" y="247356"/>
                  </a:lnTo>
                  <a:lnTo>
                    <a:pt x="166193" y="259146"/>
                  </a:lnTo>
                  <a:lnTo>
                    <a:pt x="166814" y="270975"/>
                  </a:lnTo>
                  <a:lnTo>
                    <a:pt x="167504" y="294701"/>
                  </a:lnTo>
                  <a:lnTo>
                    <a:pt x="167689" y="306584"/>
                  </a:lnTo>
                  <a:lnTo>
                    <a:pt x="168804" y="318475"/>
                  </a:lnTo>
                  <a:lnTo>
                    <a:pt x="170542" y="330371"/>
                  </a:lnTo>
                  <a:lnTo>
                    <a:pt x="172692" y="342270"/>
                  </a:lnTo>
                  <a:lnTo>
                    <a:pt x="174127" y="353180"/>
                  </a:lnTo>
                  <a:lnTo>
                    <a:pt x="175083" y="363430"/>
                  </a:lnTo>
                  <a:lnTo>
                    <a:pt x="175720" y="373239"/>
                  </a:lnTo>
                  <a:lnTo>
                    <a:pt x="176145" y="383748"/>
                  </a:lnTo>
                  <a:lnTo>
                    <a:pt x="176618" y="406007"/>
                  </a:lnTo>
                  <a:lnTo>
                    <a:pt x="176985" y="485303"/>
                  </a:lnTo>
                  <a:lnTo>
                    <a:pt x="179639" y="496452"/>
                  </a:lnTo>
                  <a:lnTo>
                    <a:pt x="185933" y="51787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ARTInkAnnotation30"/>
            <p:cNvSpPr/>
            <p:nvPr/>
          </p:nvSpPr>
          <p:spPr>
            <a:xfrm>
              <a:off x="5225891" y="3609414"/>
              <a:ext cx="1464433" cy="87477"/>
            </a:xfrm>
            <a:custGeom>
              <a:avLst/>
              <a:gdLst/>
              <a:ahLst/>
              <a:cxnLst/>
              <a:rect l="0" t="0" r="0" b="0"/>
              <a:pathLst>
                <a:path w="1464433" h="87477">
                  <a:moveTo>
                    <a:pt x="1464432" y="24968"/>
                  </a:moveTo>
                  <a:lnTo>
                    <a:pt x="1443163" y="24968"/>
                  </a:lnTo>
                  <a:lnTo>
                    <a:pt x="1434785" y="27614"/>
                  </a:lnTo>
                  <a:lnTo>
                    <a:pt x="1429771" y="29709"/>
                  </a:lnTo>
                  <a:lnTo>
                    <a:pt x="1416253" y="32036"/>
                  </a:lnTo>
                  <a:lnTo>
                    <a:pt x="1388045" y="33530"/>
                  </a:lnTo>
                  <a:lnTo>
                    <a:pt x="1370233" y="31089"/>
                  </a:lnTo>
                  <a:lnTo>
                    <a:pt x="1359922" y="29049"/>
                  </a:lnTo>
                  <a:lnTo>
                    <a:pt x="1340519" y="26782"/>
                  </a:lnTo>
                  <a:lnTo>
                    <a:pt x="1320972" y="24782"/>
                  </a:lnTo>
                  <a:lnTo>
                    <a:pt x="1310198" y="22860"/>
                  </a:lnTo>
                  <a:lnTo>
                    <a:pt x="1299043" y="20586"/>
                  </a:lnTo>
                  <a:lnTo>
                    <a:pt x="1276055" y="18060"/>
                  </a:lnTo>
                  <a:lnTo>
                    <a:pt x="1238132" y="16637"/>
                  </a:lnTo>
                  <a:lnTo>
                    <a:pt x="1180831" y="16157"/>
                  </a:lnTo>
                  <a:lnTo>
                    <a:pt x="1151349" y="13445"/>
                  </a:lnTo>
                  <a:lnTo>
                    <a:pt x="1136536" y="11333"/>
                  </a:lnTo>
                  <a:lnTo>
                    <a:pt x="1104187" y="8987"/>
                  </a:lnTo>
                  <a:lnTo>
                    <a:pt x="1070940" y="7943"/>
                  </a:lnTo>
                  <a:lnTo>
                    <a:pt x="1006488" y="7274"/>
                  </a:lnTo>
                  <a:lnTo>
                    <a:pt x="883334" y="7119"/>
                  </a:lnTo>
                  <a:lnTo>
                    <a:pt x="847651" y="4467"/>
                  </a:lnTo>
                  <a:lnTo>
                    <a:pt x="829792" y="2371"/>
                  </a:lnTo>
                  <a:lnTo>
                    <a:pt x="791412" y="42"/>
                  </a:lnTo>
                  <a:lnTo>
                    <a:pt x="752174" y="0"/>
                  </a:lnTo>
                  <a:lnTo>
                    <a:pt x="733368" y="1377"/>
                  </a:lnTo>
                  <a:lnTo>
                    <a:pt x="714872" y="3288"/>
                  </a:lnTo>
                  <a:lnTo>
                    <a:pt x="681081" y="5411"/>
                  </a:lnTo>
                  <a:lnTo>
                    <a:pt x="648516" y="6354"/>
                  </a:lnTo>
                  <a:lnTo>
                    <a:pt x="507959" y="7079"/>
                  </a:lnTo>
                  <a:lnTo>
                    <a:pt x="459145" y="7100"/>
                  </a:lnTo>
                  <a:lnTo>
                    <a:pt x="428387" y="9751"/>
                  </a:lnTo>
                  <a:lnTo>
                    <a:pt x="397172" y="14236"/>
                  </a:lnTo>
                  <a:lnTo>
                    <a:pt x="363436" y="19537"/>
                  </a:lnTo>
                  <a:lnTo>
                    <a:pt x="347091" y="21347"/>
                  </a:lnTo>
                  <a:lnTo>
                    <a:pt x="315688" y="23359"/>
                  </a:lnTo>
                  <a:lnTo>
                    <a:pt x="301355" y="24887"/>
                  </a:lnTo>
                  <a:lnTo>
                    <a:pt x="287827" y="26899"/>
                  </a:lnTo>
                  <a:lnTo>
                    <a:pt x="274836" y="29232"/>
                  </a:lnTo>
                  <a:lnTo>
                    <a:pt x="249808" y="31824"/>
                  </a:lnTo>
                  <a:lnTo>
                    <a:pt x="224450" y="33969"/>
                  </a:lnTo>
                  <a:lnTo>
                    <a:pt x="210736" y="35929"/>
                  </a:lnTo>
                  <a:lnTo>
                    <a:pt x="196628" y="38229"/>
                  </a:lnTo>
                  <a:lnTo>
                    <a:pt x="173007" y="40784"/>
                  </a:lnTo>
                  <a:lnTo>
                    <a:pt x="151585" y="42911"/>
                  </a:lnTo>
                  <a:lnTo>
                    <a:pt x="140311" y="44868"/>
                  </a:lnTo>
                  <a:lnTo>
                    <a:pt x="128822" y="47164"/>
                  </a:lnTo>
                  <a:lnTo>
                    <a:pt x="108112" y="49716"/>
                  </a:lnTo>
                  <a:lnTo>
                    <a:pt x="75286" y="51354"/>
                  </a:lnTo>
                  <a:lnTo>
                    <a:pt x="68589" y="52481"/>
                  </a:lnTo>
                  <a:lnTo>
                    <a:pt x="62139" y="54224"/>
                  </a:lnTo>
                  <a:lnTo>
                    <a:pt x="55852" y="56378"/>
                  </a:lnTo>
                  <a:lnTo>
                    <a:pt x="43570" y="58772"/>
                  </a:lnTo>
                  <a:lnTo>
                    <a:pt x="3352" y="60677"/>
                  </a:lnTo>
                  <a:lnTo>
                    <a:pt x="1764" y="61673"/>
                  </a:lnTo>
                  <a:lnTo>
                    <a:pt x="705" y="63328"/>
                  </a:lnTo>
                  <a:lnTo>
                    <a:pt x="0" y="65424"/>
                  </a:lnTo>
                  <a:lnTo>
                    <a:pt x="522" y="66822"/>
                  </a:lnTo>
                  <a:lnTo>
                    <a:pt x="1863" y="67753"/>
                  </a:lnTo>
                  <a:lnTo>
                    <a:pt x="3751" y="68375"/>
                  </a:lnTo>
                  <a:lnTo>
                    <a:pt x="6003" y="69781"/>
                  </a:lnTo>
                  <a:lnTo>
                    <a:pt x="8497" y="71710"/>
                  </a:lnTo>
                  <a:lnTo>
                    <a:pt x="11152" y="73989"/>
                  </a:lnTo>
                  <a:lnTo>
                    <a:pt x="13916" y="75508"/>
                  </a:lnTo>
                  <a:lnTo>
                    <a:pt x="23544" y="78638"/>
                  </a:lnTo>
                  <a:lnTo>
                    <a:pt x="28136" y="80592"/>
                  </a:lnTo>
                  <a:lnTo>
                    <a:pt x="40287" y="86116"/>
                  </a:lnTo>
                  <a:lnTo>
                    <a:pt x="52217" y="87476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MARTInkAnnotation31"/>
            <p:cNvSpPr/>
            <p:nvPr/>
          </p:nvSpPr>
          <p:spPr>
            <a:xfrm>
              <a:off x="5206603" y="3786200"/>
              <a:ext cx="1287083" cy="151793"/>
            </a:xfrm>
            <a:custGeom>
              <a:avLst/>
              <a:gdLst/>
              <a:ahLst/>
              <a:cxnLst/>
              <a:rect l="0" t="0" r="0" b="0"/>
              <a:pathLst>
                <a:path w="1287083" h="151793">
                  <a:moveTo>
                    <a:pt x="1287082" y="53565"/>
                  </a:moveTo>
                  <a:lnTo>
                    <a:pt x="1282338" y="53565"/>
                  </a:lnTo>
                  <a:lnTo>
                    <a:pt x="1279947" y="52573"/>
                  </a:lnTo>
                  <a:lnTo>
                    <a:pt x="1274642" y="48824"/>
                  </a:lnTo>
                  <a:lnTo>
                    <a:pt x="1271836" y="47428"/>
                  </a:lnTo>
                  <a:lnTo>
                    <a:pt x="1262151" y="44471"/>
                  </a:lnTo>
                  <a:lnTo>
                    <a:pt x="1252497" y="40262"/>
                  </a:lnTo>
                  <a:lnTo>
                    <a:pt x="1238938" y="37731"/>
                  </a:lnTo>
                  <a:lnTo>
                    <a:pt x="1205958" y="36106"/>
                  </a:lnTo>
                  <a:lnTo>
                    <a:pt x="1188460" y="33238"/>
                  </a:lnTo>
                  <a:lnTo>
                    <a:pt x="1148206" y="23312"/>
                  </a:lnTo>
                  <a:lnTo>
                    <a:pt x="1113738" y="19466"/>
                  </a:lnTo>
                  <a:lnTo>
                    <a:pt x="1087556" y="15920"/>
                  </a:lnTo>
                  <a:lnTo>
                    <a:pt x="1059367" y="11037"/>
                  </a:lnTo>
                  <a:lnTo>
                    <a:pt x="1030286" y="5560"/>
                  </a:lnTo>
                  <a:lnTo>
                    <a:pt x="1000810" y="2464"/>
                  </a:lnTo>
                  <a:lnTo>
                    <a:pt x="970164" y="1088"/>
                  </a:lnTo>
                  <a:lnTo>
                    <a:pt x="920404" y="313"/>
                  </a:lnTo>
                  <a:lnTo>
                    <a:pt x="778439" y="0"/>
                  </a:lnTo>
                  <a:lnTo>
                    <a:pt x="739580" y="2638"/>
                  </a:lnTo>
                  <a:lnTo>
                    <a:pt x="719484" y="4731"/>
                  </a:lnTo>
                  <a:lnTo>
                    <a:pt x="699135" y="6127"/>
                  </a:lnTo>
                  <a:lnTo>
                    <a:pt x="678618" y="7056"/>
                  </a:lnTo>
                  <a:lnTo>
                    <a:pt x="657988" y="7676"/>
                  </a:lnTo>
                  <a:lnTo>
                    <a:pt x="636289" y="9082"/>
                  </a:lnTo>
                  <a:lnTo>
                    <a:pt x="590993" y="13289"/>
                  </a:lnTo>
                  <a:lnTo>
                    <a:pt x="473467" y="26960"/>
                  </a:lnTo>
                  <a:lnTo>
                    <a:pt x="449716" y="29875"/>
                  </a:lnTo>
                  <a:lnTo>
                    <a:pt x="425937" y="33803"/>
                  </a:lnTo>
                  <a:lnTo>
                    <a:pt x="402139" y="38406"/>
                  </a:lnTo>
                  <a:lnTo>
                    <a:pt x="302114" y="60052"/>
                  </a:lnTo>
                  <a:lnTo>
                    <a:pt x="274900" y="66819"/>
                  </a:lnTo>
                  <a:lnTo>
                    <a:pt x="218179" y="82276"/>
                  </a:lnTo>
                  <a:lnTo>
                    <a:pt x="162515" y="99067"/>
                  </a:lnTo>
                  <a:lnTo>
                    <a:pt x="0" y="15179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utoUpdateAnimBg="0"/>
      <p:bldP spid="28676" grpId="0" autoUpdateAnimBg="0"/>
      <p:bldP spid="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85720" y="1524000"/>
            <a:ext cx="8715436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Tx/>
              <a:buFontTx/>
              <a:buNone/>
            </a:pPr>
            <a:r>
              <a:rPr lang="en-US" altLang="ar-SA" sz="3200" dirty="0">
                <a:solidFill>
                  <a:schemeClr val="folHlink"/>
                </a:solidFill>
              </a:rPr>
              <a:t>Worship the Lord your </a:t>
            </a:r>
            <a:r>
              <a:rPr lang="en-US" altLang="ar-SA" sz="3200" u="sng" dirty="0">
                <a:solidFill>
                  <a:schemeClr val="folHlink"/>
                </a:solidFill>
              </a:rPr>
              <a:t>God</a:t>
            </a:r>
            <a:r>
              <a:rPr lang="en-US" altLang="ar-SA" sz="3200" dirty="0">
                <a:solidFill>
                  <a:schemeClr val="folHlink"/>
                </a:solidFill>
              </a:rPr>
              <a:t>, and serve Him </a:t>
            </a:r>
            <a:r>
              <a:rPr lang="en-US" altLang="ar-SA" sz="3200" u="sng" dirty="0">
                <a:solidFill>
                  <a:schemeClr val="folHlink"/>
                </a:solidFill>
              </a:rPr>
              <a:t>only</a:t>
            </a:r>
            <a:r>
              <a:rPr lang="en-US" altLang="ar-SA" sz="3200" dirty="0">
                <a:solidFill>
                  <a:schemeClr val="folHlink"/>
                </a:solidFill>
              </a:rPr>
              <a:t>. </a:t>
            </a:r>
            <a:r>
              <a:rPr lang="en-US" altLang="ar-SA" sz="1600" dirty="0">
                <a:solidFill>
                  <a:srgbClr val="FF6600"/>
                </a:solidFill>
              </a:rPr>
              <a:t>Matthew 4:10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85720" y="3581400"/>
            <a:ext cx="8715436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Tx/>
              <a:buFontTx/>
              <a:buNone/>
            </a:pPr>
            <a:r>
              <a:rPr lang="en-US" altLang="ar-SA" sz="3200" dirty="0">
                <a:solidFill>
                  <a:schemeClr val="folHlink"/>
                </a:solidFill>
              </a:rPr>
              <a:t>Now this is life eternal, that they know you, the </a:t>
            </a:r>
            <a:r>
              <a:rPr lang="en-US" altLang="ar-SA" sz="3200" u="sng" dirty="0">
                <a:solidFill>
                  <a:schemeClr val="folHlink"/>
                </a:solidFill>
              </a:rPr>
              <a:t>only true God</a:t>
            </a:r>
            <a:r>
              <a:rPr lang="en-US" altLang="ar-SA" sz="3200" dirty="0">
                <a:solidFill>
                  <a:schemeClr val="folHlink"/>
                </a:solidFill>
              </a:rPr>
              <a:t>, and Jesus Christ, whom you have sent</a:t>
            </a:r>
            <a:r>
              <a:rPr lang="en-US" altLang="ar-SA" sz="2000" dirty="0">
                <a:solidFill>
                  <a:schemeClr val="folHlink"/>
                </a:solidFill>
              </a:rPr>
              <a:t>. </a:t>
            </a:r>
            <a:r>
              <a:rPr lang="en-US" altLang="ar-SA" sz="1600" dirty="0">
                <a:solidFill>
                  <a:srgbClr val="FF6600"/>
                </a:solidFill>
              </a:rPr>
              <a:t>John 17:3</a:t>
            </a:r>
            <a:endParaRPr lang="en-US" altLang="en-US" sz="1600" dirty="0">
              <a:solidFill>
                <a:srgbClr val="FF660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Bible 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  <p:grpSp>
        <p:nvGrpSpPr>
          <p:cNvPr id="12" name="مجموعة 11"/>
          <p:cNvGrpSpPr/>
          <p:nvPr/>
        </p:nvGrpSpPr>
        <p:grpSpPr>
          <a:xfrm>
            <a:off x="201282" y="3250442"/>
            <a:ext cx="7847619" cy="1893059"/>
            <a:chOff x="201282" y="3250442"/>
            <a:chExt cx="7847619" cy="1893059"/>
          </a:xfrm>
        </p:grpSpPr>
        <p:sp>
          <p:nvSpPr>
            <p:cNvPr id="6" name="SMARTInkAnnotation7"/>
            <p:cNvSpPr/>
            <p:nvPr/>
          </p:nvSpPr>
          <p:spPr>
            <a:xfrm>
              <a:off x="6127234" y="3250442"/>
              <a:ext cx="1921667" cy="884003"/>
            </a:xfrm>
            <a:custGeom>
              <a:avLst/>
              <a:gdLst/>
              <a:ahLst/>
              <a:cxnLst/>
              <a:rect l="0" t="0" r="0" b="0"/>
              <a:pathLst>
                <a:path w="1921667" h="884003">
                  <a:moveTo>
                    <a:pt x="750788" y="133909"/>
                  </a:moveTo>
                  <a:lnTo>
                    <a:pt x="750788" y="129169"/>
                  </a:lnTo>
                  <a:lnTo>
                    <a:pt x="749795" y="126780"/>
                  </a:lnTo>
                  <a:lnTo>
                    <a:pt x="744645" y="118678"/>
                  </a:lnTo>
                  <a:lnTo>
                    <a:pt x="741686" y="109993"/>
                  </a:lnTo>
                  <a:lnTo>
                    <a:pt x="734959" y="101136"/>
                  </a:lnTo>
                  <a:lnTo>
                    <a:pt x="709053" y="74377"/>
                  </a:lnTo>
                  <a:lnTo>
                    <a:pt x="667366" y="32706"/>
                  </a:lnTo>
                  <a:lnTo>
                    <a:pt x="663394" y="30722"/>
                  </a:lnTo>
                  <a:lnTo>
                    <a:pt x="649305" y="26937"/>
                  </a:lnTo>
                  <a:lnTo>
                    <a:pt x="622736" y="12617"/>
                  </a:lnTo>
                  <a:lnTo>
                    <a:pt x="589296" y="2043"/>
                  </a:lnTo>
                  <a:lnTo>
                    <a:pt x="530305" y="0"/>
                  </a:lnTo>
                  <a:lnTo>
                    <a:pt x="487611" y="958"/>
                  </a:lnTo>
                  <a:lnTo>
                    <a:pt x="425290" y="14785"/>
                  </a:lnTo>
                  <a:lnTo>
                    <a:pt x="395177" y="19869"/>
                  </a:lnTo>
                  <a:lnTo>
                    <a:pt x="337038" y="44666"/>
                  </a:lnTo>
                  <a:lnTo>
                    <a:pt x="289359" y="65451"/>
                  </a:lnTo>
                  <a:lnTo>
                    <a:pt x="253268" y="90996"/>
                  </a:lnTo>
                  <a:lnTo>
                    <a:pt x="211526" y="122095"/>
                  </a:lnTo>
                  <a:lnTo>
                    <a:pt x="194642" y="137794"/>
                  </a:lnTo>
                  <a:lnTo>
                    <a:pt x="176888" y="160878"/>
                  </a:lnTo>
                  <a:lnTo>
                    <a:pt x="162972" y="178611"/>
                  </a:lnTo>
                  <a:lnTo>
                    <a:pt x="149910" y="196433"/>
                  </a:lnTo>
                  <a:lnTo>
                    <a:pt x="136109" y="214281"/>
                  </a:lnTo>
                  <a:lnTo>
                    <a:pt x="123081" y="232137"/>
                  </a:lnTo>
                  <a:lnTo>
                    <a:pt x="109290" y="249995"/>
                  </a:lnTo>
                  <a:lnTo>
                    <a:pt x="95733" y="273808"/>
                  </a:lnTo>
                  <a:lnTo>
                    <a:pt x="83492" y="297620"/>
                  </a:lnTo>
                  <a:lnTo>
                    <a:pt x="68525" y="327386"/>
                  </a:lnTo>
                  <a:lnTo>
                    <a:pt x="59580" y="349985"/>
                  </a:lnTo>
                  <a:lnTo>
                    <a:pt x="47660" y="377159"/>
                  </a:lnTo>
                  <a:lnTo>
                    <a:pt x="35742" y="404282"/>
                  </a:lnTo>
                  <a:lnTo>
                    <a:pt x="30776" y="419770"/>
                  </a:lnTo>
                  <a:lnTo>
                    <a:pt x="24941" y="445882"/>
                  </a:lnTo>
                  <a:lnTo>
                    <a:pt x="21010" y="458103"/>
                  </a:lnTo>
                  <a:lnTo>
                    <a:pt x="18487" y="482117"/>
                  </a:lnTo>
                  <a:lnTo>
                    <a:pt x="18280" y="488087"/>
                  </a:lnTo>
                  <a:lnTo>
                    <a:pt x="15402" y="500011"/>
                  </a:lnTo>
                  <a:lnTo>
                    <a:pt x="11805" y="511926"/>
                  </a:lnTo>
                  <a:lnTo>
                    <a:pt x="9496" y="535743"/>
                  </a:lnTo>
                  <a:lnTo>
                    <a:pt x="9307" y="541697"/>
                  </a:lnTo>
                  <a:lnTo>
                    <a:pt x="6448" y="553604"/>
                  </a:lnTo>
                  <a:lnTo>
                    <a:pt x="2860" y="565510"/>
                  </a:lnTo>
                  <a:lnTo>
                    <a:pt x="557" y="589323"/>
                  </a:lnTo>
                  <a:lnTo>
                    <a:pt x="102" y="613135"/>
                  </a:lnTo>
                  <a:lnTo>
                    <a:pt x="0" y="648854"/>
                  </a:lnTo>
                  <a:lnTo>
                    <a:pt x="990" y="653815"/>
                  </a:lnTo>
                  <a:lnTo>
                    <a:pt x="6135" y="666530"/>
                  </a:lnTo>
                  <a:lnTo>
                    <a:pt x="9676" y="692572"/>
                  </a:lnTo>
                  <a:lnTo>
                    <a:pt x="21336" y="713003"/>
                  </a:lnTo>
                  <a:lnTo>
                    <a:pt x="24374" y="723998"/>
                  </a:lnTo>
                  <a:lnTo>
                    <a:pt x="25183" y="729708"/>
                  </a:lnTo>
                  <a:lnTo>
                    <a:pt x="28732" y="738698"/>
                  </a:lnTo>
                  <a:lnTo>
                    <a:pt x="32627" y="746001"/>
                  </a:lnTo>
                  <a:lnTo>
                    <a:pt x="35812" y="755690"/>
                  </a:lnTo>
                  <a:lnTo>
                    <a:pt x="42604" y="764845"/>
                  </a:lnTo>
                  <a:lnTo>
                    <a:pt x="56716" y="779811"/>
                  </a:lnTo>
                  <a:lnTo>
                    <a:pt x="58664" y="782791"/>
                  </a:lnTo>
                  <a:lnTo>
                    <a:pt x="60826" y="788749"/>
                  </a:lnTo>
                  <a:lnTo>
                    <a:pt x="62396" y="790734"/>
                  </a:lnTo>
                  <a:lnTo>
                    <a:pt x="64436" y="792058"/>
                  </a:lnTo>
                  <a:lnTo>
                    <a:pt x="66788" y="792941"/>
                  </a:lnTo>
                  <a:lnTo>
                    <a:pt x="72051" y="796567"/>
                  </a:lnTo>
                  <a:lnTo>
                    <a:pt x="98323" y="821543"/>
                  </a:lnTo>
                  <a:lnTo>
                    <a:pt x="101297" y="824503"/>
                  </a:lnTo>
                  <a:lnTo>
                    <a:pt x="104274" y="826477"/>
                  </a:lnTo>
                  <a:lnTo>
                    <a:pt x="113207" y="830247"/>
                  </a:lnTo>
                  <a:lnTo>
                    <a:pt x="125124" y="839907"/>
                  </a:lnTo>
                  <a:lnTo>
                    <a:pt x="128103" y="842699"/>
                  </a:lnTo>
                  <a:lnTo>
                    <a:pt x="131082" y="844561"/>
                  </a:lnTo>
                  <a:lnTo>
                    <a:pt x="137041" y="846629"/>
                  </a:lnTo>
                  <a:lnTo>
                    <a:pt x="162612" y="848139"/>
                  </a:lnTo>
                  <a:lnTo>
                    <a:pt x="166005" y="849179"/>
                  </a:lnTo>
                  <a:lnTo>
                    <a:pt x="175527" y="854392"/>
                  </a:lnTo>
                  <a:lnTo>
                    <a:pt x="181622" y="855959"/>
                  </a:lnTo>
                  <a:lnTo>
                    <a:pt x="221208" y="858184"/>
                  </a:lnTo>
                  <a:lnTo>
                    <a:pt x="239405" y="864277"/>
                  </a:lnTo>
                  <a:lnTo>
                    <a:pt x="252857" y="865775"/>
                  </a:lnTo>
                  <a:lnTo>
                    <a:pt x="261675" y="863334"/>
                  </a:lnTo>
                  <a:lnTo>
                    <a:pt x="271221" y="859934"/>
                  </a:lnTo>
                  <a:lnTo>
                    <a:pt x="283171" y="858019"/>
                  </a:lnTo>
                  <a:lnTo>
                    <a:pt x="342475" y="857220"/>
                  </a:lnTo>
                  <a:lnTo>
                    <a:pt x="391647" y="857213"/>
                  </a:lnTo>
                  <a:lnTo>
                    <a:pt x="402808" y="854568"/>
                  </a:lnTo>
                  <a:lnTo>
                    <a:pt x="414389" y="851077"/>
                  </a:lnTo>
                  <a:lnTo>
                    <a:pt x="454106" y="848392"/>
                  </a:lnTo>
                  <a:lnTo>
                    <a:pt x="533407" y="848284"/>
                  </a:lnTo>
                  <a:lnTo>
                    <a:pt x="545262" y="845638"/>
                  </a:lnTo>
                  <a:lnTo>
                    <a:pt x="557152" y="842147"/>
                  </a:lnTo>
                  <a:lnTo>
                    <a:pt x="604800" y="839463"/>
                  </a:lnTo>
                  <a:lnTo>
                    <a:pt x="729932" y="839354"/>
                  </a:lnTo>
                  <a:lnTo>
                    <a:pt x="741850" y="842000"/>
                  </a:lnTo>
                  <a:lnTo>
                    <a:pt x="753767" y="845491"/>
                  </a:lnTo>
                  <a:lnTo>
                    <a:pt x="809133" y="848175"/>
                  </a:lnTo>
                  <a:lnTo>
                    <a:pt x="970890" y="848284"/>
                  </a:lnTo>
                  <a:lnTo>
                    <a:pt x="983014" y="850929"/>
                  </a:lnTo>
                  <a:lnTo>
                    <a:pt x="995022" y="854421"/>
                  </a:lnTo>
                  <a:lnTo>
                    <a:pt x="1050458" y="857105"/>
                  </a:lnTo>
                  <a:lnTo>
                    <a:pt x="1076285" y="858184"/>
                  </a:lnTo>
                  <a:lnTo>
                    <a:pt x="1112995" y="864899"/>
                  </a:lnTo>
                  <a:lnTo>
                    <a:pt x="1168964" y="866095"/>
                  </a:lnTo>
                  <a:lnTo>
                    <a:pt x="1175561" y="866111"/>
                  </a:lnTo>
                  <a:lnTo>
                    <a:pt x="1188187" y="868775"/>
                  </a:lnTo>
                  <a:lnTo>
                    <a:pt x="1200419" y="872274"/>
                  </a:lnTo>
                  <a:lnTo>
                    <a:pt x="1253076" y="874964"/>
                  </a:lnTo>
                  <a:lnTo>
                    <a:pt x="1292663" y="875063"/>
                  </a:lnTo>
                  <a:lnTo>
                    <a:pt x="1304785" y="877714"/>
                  </a:lnTo>
                  <a:lnTo>
                    <a:pt x="1316793" y="881208"/>
                  </a:lnTo>
                  <a:lnTo>
                    <a:pt x="1364533" y="883894"/>
                  </a:lnTo>
                  <a:lnTo>
                    <a:pt x="1627933" y="884002"/>
                  </a:lnTo>
                  <a:lnTo>
                    <a:pt x="1637522" y="881357"/>
                  </a:lnTo>
                  <a:lnTo>
                    <a:pt x="1648403" y="877866"/>
                  </a:lnTo>
                  <a:lnTo>
                    <a:pt x="1686686" y="875236"/>
                  </a:lnTo>
                  <a:lnTo>
                    <a:pt x="1740045" y="875076"/>
                  </a:lnTo>
                  <a:lnTo>
                    <a:pt x="1744973" y="874083"/>
                  </a:lnTo>
                  <a:lnTo>
                    <a:pt x="1757649" y="868936"/>
                  </a:lnTo>
                  <a:lnTo>
                    <a:pt x="1780252" y="866511"/>
                  </a:lnTo>
                  <a:lnTo>
                    <a:pt x="1807094" y="866176"/>
                  </a:lnTo>
                  <a:lnTo>
                    <a:pt x="1816460" y="863511"/>
                  </a:lnTo>
                  <a:lnTo>
                    <a:pt x="1826251" y="860013"/>
                  </a:lnTo>
                  <a:lnTo>
                    <a:pt x="1840627" y="857766"/>
                  </a:lnTo>
                  <a:lnTo>
                    <a:pt x="1843808" y="857582"/>
                  </a:lnTo>
                  <a:lnTo>
                    <a:pt x="1846922" y="856467"/>
                  </a:lnTo>
                  <a:lnTo>
                    <a:pt x="1856050" y="851150"/>
                  </a:lnTo>
                  <a:lnTo>
                    <a:pt x="1865044" y="848141"/>
                  </a:lnTo>
                  <a:lnTo>
                    <a:pt x="1873999" y="841407"/>
                  </a:lnTo>
                  <a:lnTo>
                    <a:pt x="1897841" y="818482"/>
                  </a:lnTo>
                  <a:lnTo>
                    <a:pt x="1899827" y="815517"/>
                  </a:lnTo>
                  <a:lnTo>
                    <a:pt x="1903616" y="806605"/>
                  </a:lnTo>
                  <a:lnTo>
                    <a:pt x="1911340" y="796469"/>
                  </a:lnTo>
                  <a:lnTo>
                    <a:pt x="1913455" y="781788"/>
                  </a:lnTo>
                  <a:lnTo>
                    <a:pt x="1918798" y="771476"/>
                  </a:lnTo>
                  <a:lnTo>
                    <a:pt x="1920398" y="765199"/>
                  </a:lnTo>
                  <a:lnTo>
                    <a:pt x="1921626" y="738492"/>
                  </a:lnTo>
                  <a:lnTo>
                    <a:pt x="1921666" y="721535"/>
                  </a:lnTo>
                  <a:lnTo>
                    <a:pt x="1919022" y="712245"/>
                  </a:lnTo>
                  <a:lnTo>
                    <a:pt x="1915530" y="702494"/>
                  </a:lnTo>
                  <a:lnTo>
                    <a:pt x="1913565" y="690434"/>
                  </a:lnTo>
                  <a:lnTo>
                    <a:pt x="1911990" y="674734"/>
                  </a:lnTo>
                  <a:lnTo>
                    <a:pt x="1905712" y="651651"/>
                  </a:lnTo>
                  <a:lnTo>
                    <a:pt x="1903657" y="639845"/>
                  </a:lnTo>
                  <a:lnTo>
                    <a:pt x="1896893" y="616096"/>
                  </a:lnTo>
                  <a:lnTo>
                    <a:pt x="1894770" y="604199"/>
                  </a:lnTo>
                  <a:lnTo>
                    <a:pt x="1885318" y="580392"/>
                  </a:lnTo>
                  <a:lnTo>
                    <a:pt x="1873886" y="556580"/>
                  </a:lnTo>
                  <a:lnTo>
                    <a:pt x="1847189" y="503003"/>
                  </a:lnTo>
                  <a:lnTo>
                    <a:pt x="1838253" y="480403"/>
                  </a:lnTo>
                  <a:lnTo>
                    <a:pt x="1829646" y="466169"/>
                  </a:lnTo>
                  <a:lnTo>
                    <a:pt x="1812682" y="440863"/>
                  </a:lnTo>
                  <a:lnTo>
                    <a:pt x="1798125" y="418004"/>
                  </a:lnTo>
                  <a:lnTo>
                    <a:pt x="1781232" y="397120"/>
                  </a:lnTo>
                  <a:lnTo>
                    <a:pt x="1772193" y="381861"/>
                  </a:lnTo>
                  <a:lnTo>
                    <a:pt x="1763872" y="366149"/>
                  </a:lnTo>
                  <a:lnTo>
                    <a:pt x="1742346" y="339893"/>
                  </a:lnTo>
                  <a:lnTo>
                    <a:pt x="1718967" y="315598"/>
                  </a:lnTo>
                  <a:lnTo>
                    <a:pt x="1694229" y="291690"/>
                  </a:lnTo>
                  <a:lnTo>
                    <a:pt x="1664330" y="267859"/>
                  </a:lnTo>
                  <a:lnTo>
                    <a:pt x="1639005" y="244043"/>
                  </a:lnTo>
                  <a:lnTo>
                    <a:pt x="1601817" y="214276"/>
                  </a:lnTo>
                  <a:lnTo>
                    <a:pt x="1587844" y="203362"/>
                  </a:lnTo>
                  <a:lnTo>
                    <a:pt x="1557246" y="185625"/>
                  </a:lnTo>
                  <a:lnTo>
                    <a:pt x="1516992" y="158673"/>
                  </a:lnTo>
                  <a:lnTo>
                    <a:pt x="1480589" y="131658"/>
                  </a:lnTo>
                  <a:lnTo>
                    <a:pt x="1449989" y="114135"/>
                  </a:lnTo>
                  <a:lnTo>
                    <a:pt x="1443353" y="108820"/>
                  </a:lnTo>
                  <a:lnTo>
                    <a:pt x="1430683" y="102915"/>
                  </a:lnTo>
                  <a:lnTo>
                    <a:pt x="1375966" y="86038"/>
                  </a:lnTo>
                  <a:lnTo>
                    <a:pt x="1346747" y="75322"/>
                  </a:lnTo>
                  <a:lnTo>
                    <a:pt x="1315964" y="69530"/>
                  </a:lnTo>
                  <a:lnTo>
                    <a:pt x="1302893" y="65609"/>
                  </a:lnTo>
                  <a:lnTo>
                    <a:pt x="1246639" y="54905"/>
                  </a:lnTo>
                  <a:lnTo>
                    <a:pt x="1187021" y="53578"/>
                  </a:lnTo>
                  <a:lnTo>
                    <a:pt x="1147414" y="53545"/>
                  </a:lnTo>
                  <a:lnTo>
                    <a:pt x="1135290" y="56189"/>
                  </a:lnTo>
                  <a:lnTo>
                    <a:pt x="1123281" y="59679"/>
                  </a:lnTo>
                  <a:lnTo>
                    <a:pt x="1105353" y="62637"/>
                  </a:lnTo>
                  <a:lnTo>
                    <a:pt x="1081501" y="69376"/>
                  </a:lnTo>
                  <a:lnTo>
                    <a:pt x="1069581" y="71493"/>
                  </a:lnTo>
                  <a:lnTo>
                    <a:pt x="1051704" y="77271"/>
                  </a:lnTo>
                  <a:lnTo>
                    <a:pt x="1033827" y="80417"/>
                  </a:lnTo>
                  <a:lnTo>
                    <a:pt x="990902" y="96546"/>
                  </a:lnTo>
                  <a:lnTo>
                    <a:pt x="971425" y="98858"/>
                  </a:lnTo>
                  <a:lnTo>
                    <a:pt x="943546" y="112401"/>
                  </a:lnTo>
                  <a:lnTo>
                    <a:pt x="927296" y="115961"/>
                  </a:lnTo>
                  <a:lnTo>
                    <a:pt x="912405" y="122904"/>
                  </a:lnTo>
                  <a:lnTo>
                    <a:pt x="900304" y="124364"/>
                  </a:lnTo>
                  <a:lnTo>
                    <a:pt x="846138" y="124978"/>
                  </a:lnTo>
                  <a:lnTo>
                    <a:pt x="817163" y="133082"/>
                  </a:lnTo>
                  <a:lnTo>
                    <a:pt x="810744" y="133541"/>
                  </a:lnTo>
                  <a:lnTo>
                    <a:pt x="807642" y="132672"/>
                  </a:lnTo>
                  <a:lnTo>
                    <a:pt x="798530" y="127700"/>
                  </a:lnTo>
                  <a:lnTo>
                    <a:pt x="792531" y="126188"/>
                  </a:lnTo>
                  <a:lnTo>
                    <a:pt x="790534" y="124793"/>
                  </a:lnTo>
                  <a:lnTo>
                    <a:pt x="789203" y="122871"/>
                  </a:lnTo>
                  <a:lnTo>
                    <a:pt x="788315" y="120597"/>
                  </a:lnTo>
                  <a:lnTo>
                    <a:pt x="785737" y="119082"/>
                  </a:lnTo>
                  <a:lnTo>
                    <a:pt x="771304" y="116449"/>
                  </a:lnTo>
                  <a:lnTo>
                    <a:pt x="728580" y="116050"/>
                  </a:lnTo>
                  <a:lnTo>
                    <a:pt x="727044" y="115058"/>
                  </a:lnTo>
                  <a:lnTo>
                    <a:pt x="726021" y="113404"/>
                  </a:lnTo>
                  <a:lnTo>
                    <a:pt x="724378" y="108361"/>
                  </a:lnTo>
                  <a:lnTo>
                    <a:pt x="723250" y="107947"/>
                  </a:lnTo>
                  <a:lnTo>
                    <a:pt x="714295" y="107141"/>
                  </a:lnTo>
                  <a:lnTo>
                    <a:pt x="706107" y="107120"/>
                  </a:lnTo>
                  <a:lnTo>
                    <a:pt x="706097" y="12497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Annotation8"/>
            <p:cNvSpPr/>
            <p:nvPr/>
          </p:nvSpPr>
          <p:spPr>
            <a:xfrm>
              <a:off x="201282" y="4036218"/>
              <a:ext cx="2699299" cy="588120"/>
            </a:xfrm>
            <a:custGeom>
              <a:avLst/>
              <a:gdLst/>
              <a:ahLst/>
              <a:cxnLst/>
              <a:rect l="0" t="0" r="0" b="0"/>
              <a:pathLst>
                <a:path w="2699299" h="588120">
                  <a:moveTo>
                    <a:pt x="2547351" y="17860"/>
                  </a:moveTo>
                  <a:lnTo>
                    <a:pt x="2555046" y="17860"/>
                  </a:lnTo>
                  <a:lnTo>
                    <a:pt x="2563179" y="11723"/>
                  </a:lnTo>
                  <a:lnTo>
                    <a:pt x="2572522" y="9298"/>
                  </a:lnTo>
                  <a:lnTo>
                    <a:pt x="2586461" y="8962"/>
                  </a:lnTo>
                  <a:lnTo>
                    <a:pt x="2589314" y="7959"/>
                  </a:lnTo>
                  <a:lnTo>
                    <a:pt x="2598075" y="2800"/>
                  </a:lnTo>
                  <a:lnTo>
                    <a:pt x="2603991" y="1244"/>
                  </a:lnTo>
                  <a:lnTo>
                    <a:pt x="2671119" y="0"/>
                  </a:lnTo>
                  <a:lnTo>
                    <a:pt x="2681386" y="8898"/>
                  </a:lnTo>
                  <a:lnTo>
                    <a:pt x="2681411" y="8920"/>
                  </a:lnTo>
                  <a:lnTo>
                    <a:pt x="2681422" y="269104"/>
                  </a:lnTo>
                  <a:lnTo>
                    <a:pt x="2684070" y="278683"/>
                  </a:lnTo>
                  <a:lnTo>
                    <a:pt x="2688496" y="292586"/>
                  </a:lnTo>
                  <a:lnTo>
                    <a:pt x="2689992" y="310913"/>
                  </a:lnTo>
                  <a:lnTo>
                    <a:pt x="2690251" y="327822"/>
                  </a:lnTo>
                  <a:lnTo>
                    <a:pt x="2691280" y="332650"/>
                  </a:lnTo>
                  <a:lnTo>
                    <a:pt x="2696481" y="345177"/>
                  </a:lnTo>
                  <a:lnTo>
                    <a:pt x="2698463" y="360023"/>
                  </a:lnTo>
                  <a:lnTo>
                    <a:pt x="2699188" y="377613"/>
                  </a:lnTo>
                  <a:lnTo>
                    <a:pt x="2699298" y="480438"/>
                  </a:lnTo>
                  <a:lnTo>
                    <a:pt x="2696650" y="484065"/>
                  </a:lnTo>
                  <a:lnTo>
                    <a:pt x="2685983" y="495460"/>
                  </a:lnTo>
                  <a:lnTo>
                    <a:pt x="2684462" y="497986"/>
                  </a:lnTo>
                  <a:lnTo>
                    <a:pt x="2682773" y="503439"/>
                  </a:lnTo>
                  <a:lnTo>
                    <a:pt x="2681330" y="505290"/>
                  </a:lnTo>
                  <a:lnTo>
                    <a:pt x="2679374" y="506524"/>
                  </a:lnTo>
                  <a:lnTo>
                    <a:pt x="2673845" y="508505"/>
                  </a:lnTo>
                  <a:lnTo>
                    <a:pt x="2668142" y="513588"/>
                  </a:lnTo>
                  <a:lnTo>
                    <a:pt x="2665617" y="515033"/>
                  </a:lnTo>
                  <a:lnTo>
                    <a:pt x="2656253" y="517542"/>
                  </a:lnTo>
                  <a:lnTo>
                    <a:pt x="2633640" y="517912"/>
                  </a:lnTo>
                  <a:lnTo>
                    <a:pt x="2630698" y="518908"/>
                  </a:lnTo>
                  <a:lnTo>
                    <a:pt x="2624780" y="522659"/>
                  </a:lnTo>
                  <a:lnTo>
                    <a:pt x="2621812" y="523065"/>
                  </a:lnTo>
                  <a:lnTo>
                    <a:pt x="2618840" y="522343"/>
                  </a:lnTo>
                  <a:lnTo>
                    <a:pt x="2612890" y="519887"/>
                  </a:lnTo>
                  <a:lnTo>
                    <a:pt x="2603956" y="518504"/>
                  </a:lnTo>
                  <a:lnTo>
                    <a:pt x="2571185" y="517929"/>
                  </a:lnTo>
                  <a:lnTo>
                    <a:pt x="2542220" y="509820"/>
                  </a:lnTo>
                  <a:lnTo>
                    <a:pt x="2459584" y="508992"/>
                  </a:lnTo>
                  <a:lnTo>
                    <a:pt x="2442669" y="508992"/>
                  </a:lnTo>
                  <a:lnTo>
                    <a:pt x="2430976" y="506347"/>
                  </a:lnTo>
                  <a:lnTo>
                    <a:pt x="2419159" y="502856"/>
                  </a:lnTo>
                  <a:lnTo>
                    <a:pt x="2371565" y="500171"/>
                  </a:lnTo>
                  <a:lnTo>
                    <a:pt x="2353691" y="500095"/>
                  </a:lnTo>
                  <a:lnTo>
                    <a:pt x="2341775" y="497431"/>
                  </a:lnTo>
                  <a:lnTo>
                    <a:pt x="2329857" y="493932"/>
                  </a:lnTo>
                  <a:lnTo>
                    <a:pt x="2282188" y="491242"/>
                  </a:lnTo>
                  <a:lnTo>
                    <a:pt x="2157433" y="491133"/>
                  </a:lnTo>
                  <a:lnTo>
                    <a:pt x="2080090" y="482366"/>
                  </a:lnTo>
                  <a:lnTo>
                    <a:pt x="1979678" y="482204"/>
                  </a:lnTo>
                  <a:lnTo>
                    <a:pt x="1902902" y="490887"/>
                  </a:lnTo>
                  <a:lnTo>
                    <a:pt x="1829486" y="492119"/>
                  </a:lnTo>
                  <a:lnTo>
                    <a:pt x="1787243" y="498821"/>
                  </a:lnTo>
                  <a:lnTo>
                    <a:pt x="1724481" y="502660"/>
                  </a:lnTo>
                  <a:lnTo>
                    <a:pt x="1698066" y="507116"/>
                  </a:lnTo>
                  <a:lnTo>
                    <a:pt x="1681276" y="509151"/>
                  </a:lnTo>
                  <a:lnTo>
                    <a:pt x="1651665" y="515896"/>
                  </a:lnTo>
                  <a:lnTo>
                    <a:pt x="1599750" y="520390"/>
                  </a:lnTo>
                  <a:lnTo>
                    <a:pt x="1568875" y="525575"/>
                  </a:lnTo>
                  <a:lnTo>
                    <a:pt x="1537507" y="527592"/>
                  </a:lnTo>
                  <a:lnTo>
                    <a:pt x="1508506" y="533870"/>
                  </a:lnTo>
                  <a:lnTo>
                    <a:pt x="1456728" y="538260"/>
                  </a:lnTo>
                  <a:lnTo>
                    <a:pt x="1425863" y="543437"/>
                  </a:lnTo>
                  <a:lnTo>
                    <a:pt x="1368271" y="545629"/>
                  </a:lnTo>
                  <a:lnTo>
                    <a:pt x="1301911" y="562488"/>
                  </a:lnTo>
                  <a:lnTo>
                    <a:pt x="1268605" y="569426"/>
                  </a:lnTo>
                  <a:lnTo>
                    <a:pt x="1206781" y="572411"/>
                  </a:lnTo>
                  <a:lnTo>
                    <a:pt x="1193130" y="576205"/>
                  </a:lnTo>
                  <a:lnTo>
                    <a:pt x="1177794" y="575906"/>
                  </a:lnTo>
                  <a:lnTo>
                    <a:pt x="1135742" y="571887"/>
                  </a:lnTo>
                  <a:lnTo>
                    <a:pt x="1085764" y="571522"/>
                  </a:lnTo>
                  <a:lnTo>
                    <a:pt x="1004162" y="580321"/>
                  </a:lnTo>
                  <a:lnTo>
                    <a:pt x="847352" y="580430"/>
                  </a:lnTo>
                  <a:lnTo>
                    <a:pt x="833105" y="583076"/>
                  </a:lnTo>
                  <a:lnTo>
                    <a:pt x="820152" y="586567"/>
                  </a:lnTo>
                  <a:lnTo>
                    <a:pt x="807774" y="588119"/>
                  </a:lnTo>
                  <a:lnTo>
                    <a:pt x="795652" y="586162"/>
                  </a:lnTo>
                  <a:lnTo>
                    <a:pt x="783644" y="582977"/>
                  </a:lnTo>
                  <a:lnTo>
                    <a:pt x="765717" y="580192"/>
                  </a:lnTo>
                  <a:lnTo>
                    <a:pt x="740649" y="572841"/>
                  </a:lnTo>
                  <a:lnTo>
                    <a:pt x="661403" y="571505"/>
                  </a:lnTo>
                  <a:lnTo>
                    <a:pt x="619706" y="571501"/>
                  </a:lnTo>
                  <a:lnTo>
                    <a:pt x="607789" y="568854"/>
                  </a:lnTo>
                  <a:lnTo>
                    <a:pt x="595872" y="565363"/>
                  </a:lnTo>
                  <a:lnTo>
                    <a:pt x="544670" y="559973"/>
                  </a:lnTo>
                  <a:lnTo>
                    <a:pt x="529831" y="555517"/>
                  </a:lnTo>
                  <a:lnTo>
                    <a:pt x="521499" y="553483"/>
                  </a:lnTo>
                  <a:lnTo>
                    <a:pt x="505641" y="547751"/>
                  </a:lnTo>
                  <a:lnTo>
                    <a:pt x="489356" y="544620"/>
                  </a:lnTo>
                  <a:lnTo>
                    <a:pt x="476807" y="538841"/>
                  </a:lnTo>
                  <a:lnTo>
                    <a:pt x="460950" y="536688"/>
                  </a:lnTo>
                  <a:lnTo>
                    <a:pt x="418843" y="535817"/>
                  </a:lnTo>
                  <a:lnTo>
                    <a:pt x="409273" y="533151"/>
                  </a:lnTo>
                  <a:lnTo>
                    <a:pt x="398399" y="529652"/>
                  </a:lnTo>
                  <a:lnTo>
                    <a:pt x="369551" y="526105"/>
                  </a:lnTo>
                  <a:lnTo>
                    <a:pt x="353694" y="520788"/>
                  </a:lnTo>
                  <a:lnTo>
                    <a:pt x="337409" y="517779"/>
                  </a:lnTo>
                  <a:lnTo>
                    <a:pt x="324859" y="512037"/>
                  </a:lnTo>
                  <a:lnTo>
                    <a:pt x="309996" y="508902"/>
                  </a:lnTo>
                  <a:lnTo>
                    <a:pt x="298861" y="503123"/>
                  </a:lnTo>
                  <a:lnTo>
                    <a:pt x="247355" y="485265"/>
                  </a:lnTo>
                  <a:lnTo>
                    <a:pt x="236273" y="483110"/>
                  </a:lnTo>
                  <a:lnTo>
                    <a:pt x="229812" y="482606"/>
                  </a:lnTo>
                  <a:lnTo>
                    <a:pt x="215847" y="477582"/>
                  </a:lnTo>
                  <a:lnTo>
                    <a:pt x="197206" y="466773"/>
                  </a:lnTo>
                  <a:lnTo>
                    <a:pt x="194037" y="465963"/>
                  </a:lnTo>
                  <a:lnTo>
                    <a:pt x="187868" y="462418"/>
                  </a:lnTo>
                  <a:lnTo>
                    <a:pt x="169838" y="446316"/>
                  </a:lnTo>
                  <a:lnTo>
                    <a:pt x="157909" y="434545"/>
                  </a:lnTo>
                  <a:lnTo>
                    <a:pt x="154929" y="432572"/>
                  </a:lnTo>
                  <a:lnTo>
                    <a:pt x="148969" y="430379"/>
                  </a:lnTo>
                  <a:lnTo>
                    <a:pt x="140030" y="429145"/>
                  </a:lnTo>
                  <a:lnTo>
                    <a:pt x="137051" y="427979"/>
                  </a:lnTo>
                  <a:lnTo>
                    <a:pt x="128113" y="422591"/>
                  </a:lnTo>
                  <a:lnTo>
                    <a:pt x="119174" y="419561"/>
                  </a:lnTo>
                  <a:lnTo>
                    <a:pt x="110236" y="412820"/>
                  </a:lnTo>
                  <a:lnTo>
                    <a:pt x="92360" y="395802"/>
                  </a:lnTo>
                  <a:lnTo>
                    <a:pt x="86402" y="389894"/>
                  </a:lnTo>
                  <a:lnTo>
                    <a:pt x="83422" y="387922"/>
                  </a:lnTo>
                  <a:lnTo>
                    <a:pt x="74484" y="384154"/>
                  </a:lnTo>
                  <a:lnTo>
                    <a:pt x="68525" y="379756"/>
                  </a:lnTo>
                  <a:lnTo>
                    <a:pt x="66539" y="377194"/>
                  </a:lnTo>
                  <a:lnTo>
                    <a:pt x="65215" y="374494"/>
                  </a:lnTo>
                  <a:lnTo>
                    <a:pt x="64332" y="371702"/>
                  </a:lnTo>
                  <a:lnTo>
                    <a:pt x="61758" y="368848"/>
                  </a:lnTo>
                  <a:lnTo>
                    <a:pt x="50630" y="360091"/>
                  </a:lnTo>
                  <a:lnTo>
                    <a:pt x="48650" y="357139"/>
                  </a:lnTo>
                  <a:lnTo>
                    <a:pt x="45457" y="351213"/>
                  </a:lnTo>
                  <a:lnTo>
                    <a:pt x="39069" y="342298"/>
                  </a:lnTo>
                  <a:lnTo>
                    <a:pt x="35742" y="333373"/>
                  </a:lnTo>
                  <a:lnTo>
                    <a:pt x="26224" y="321468"/>
                  </a:lnTo>
                  <a:lnTo>
                    <a:pt x="23441" y="318492"/>
                  </a:lnTo>
                  <a:lnTo>
                    <a:pt x="21586" y="315515"/>
                  </a:lnTo>
                  <a:lnTo>
                    <a:pt x="17983" y="306586"/>
                  </a:lnTo>
                  <a:lnTo>
                    <a:pt x="12059" y="297657"/>
                  </a:lnTo>
                  <a:lnTo>
                    <a:pt x="10325" y="291703"/>
                  </a:lnTo>
                  <a:lnTo>
                    <a:pt x="9349" y="282774"/>
                  </a:lnTo>
                  <a:lnTo>
                    <a:pt x="8219" y="280789"/>
                  </a:lnTo>
                  <a:lnTo>
                    <a:pt x="6473" y="279466"/>
                  </a:lnTo>
                  <a:lnTo>
                    <a:pt x="4315" y="278584"/>
                  </a:lnTo>
                  <a:lnTo>
                    <a:pt x="2877" y="277004"/>
                  </a:lnTo>
                  <a:lnTo>
                    <a:pt x="1918" y="274959"/>
                  </a:lnTo>
                  <a:lnTo>
                    <a:pt x="852" y="270040"/>
                  </a:lnTo>
                  <a:lnTo>
                    <a:pt x="75" y="251943"/>
                  </a:lnTo>
                  <a:lnTo>
                    <a:pt x="0" y="166678"/>
                  </a:lnTo>
                  <a:lnTo>
                    <a:pt x="993" y="163705"/>
                  </a:lnTo>
                  <a:lnTo>
                    <a:pt x="6143" y="154780"/>
                  </a:lnTo>
                  <a:lnTo>
                    <a:pt x="8570" y="144639"/>
                  </a:lnTo>
                  <a:lnTo>
                    <a:pt x="13574" y="138657"/>
                  </a:lnTo>
                  <a:lnTo>
                    <a:pt x="15008" y="135102"/>
                  </a:lnTo>
                  <a:lnTo>
                    <a:pt x="16602" y="125861"/>
                  </a:lnTo>
                  <a:lnTo>
                    <a:pt x="18020" y="122602"/>
                  </a:lnTo>
                  <a:lnTo>
                    <a:pt x="19958" y="120430"/>
                  </a:lnTo>
                  <a:lnTo>
                    <a:pt x="22244" y="118983"/>
                  </a:lnTo>
                  <a:lnTo>
                    <a:pt x="23767" y="117025"/>
                  </a:lnTo>
                  <a:lnTo>
                    <a:pt x="24783" y="114728"/>
                  </a:lnTo>
                  <a:lnTo>
                    <a:pt x="25912" y="109529"/>
                  </a:lnTo>
                  <a:lnTo>
                    <a:pt x="26413" y="103912"/>
                  </a:lnTo>
                  <a:lnTo>
                    <a:pt x="27540" y="102017"/>
                  </a:lnTo>
                  <a:lnTo>
                    <a:pt x="29284" y="100753"/>
                  </a:lnTo>
                  <a:lnTo>
                    <a:pt x="31440" y="99911"/>
                  </a:lnTo>
                  <a:lnTo>
                    <a:pt x="43070" y="90686"/>
                  </a:lnTo>
                  <a:lnTo>
                    <a:pt x="46618" y="89914"/>
                  </a:lnTo>
                  <a:lnTo>
                    <a:pt x="48955" y="89708"/>
                  </a:lnTo>
                  <a:lnTo>
                    <a:pt x="50513" y="88579"/>
                  </a:lnTo>
                  <a:lnTo>
                    <a:pt x="51552" y="86834"/>
                  </a:lnTo>
                  <a:lnTo>
                    <a:pt x="52244" y="84678"/>
                  </a:lnTo>
                  <a:lnTo>
                    <a:pt x="53699" y="83242"/>
                  </a:lnTo>
                  <a:lnTo>
                    <a:pt x="55662" y="82284"/>
                  </a:lnTo>
                  <a:lnTo>
                    <a:pt x="60491" y="81219"/>
                  </a:lnTo>
                  <a:lnTo>
                    <a:pt x="65948" y="80746"/>
                  </a:lnTo>
                  <a:lnTo>
                    <a:pt x="67800" y="79628"/>
                  </a:lnTo>
                  <a:lnTo>
                    <a:pt x="69035" y="77890"/>
                  </a:lnTo>
                  <a:lnTo>
                    <a:pt x="69858" y="75739"/>
                  </a:lnTo>
                  <a:lnTo>
                    <a:pt x="71400" y="74305"/>
                  </a:lnTo>
                  <a:lnTo>
                    <a:pt x="73421" y="73349"/>
                  </a:lnTo>
                  <a:lnTo>
                    <a:pt x="78315" y="72288"/>
                  </a:lnTo>
                  <a:lnTo>
                    <a:pt x="92472" y="71549"/>
                  </a:lnTo>
                  <a:lnTo>
                    <a:pt x="95414" y="70520"/>
                  </a:lnTo>
                  <a:lnTo>
                    <a:pt x="104300" y="65323"/>
                  </a:lnTo>
                  <a:lnTo>
                    <a:pt x="113222" y="62350"/>
                  </a:lnTo>
                  <a:lnTo>
                    <a:pt x="123369" y="54929"/>
                  </a:lnTo>
                  <a:lnTo>
                    <a:pt x="126997" y="54179"/>
                  </a:lnTo>
                  <a:lnTo>
                    <a:pt x="181483" y="53579"/>
                  </a:lnTo>
                  <a:lnTo>
                    <a:pt x="184548" y="52587"/>
                  </a:lnTo>
                  <a:lnTo>
                    <a:pt x="193607" y="47442"/>
                  </a:lnTo>
                  <a:lnTo>
                    <a:pt x="199594" y="45890"/>
                  </a:lnTo>
                  <a:lnTo>
                    <a:pt x="226431" y="44681"/>
                  </a:lnTo>
                  <a:lnTo>
                    <a:pt x="229410" y="45662"/>
                  </a:lnTo>
                  <a:lnTo>
                    <a:pt x="238349" y="50792"/>
                  </a:lnTo>
                  <a:lnTo>
                    <a:pt x="244307" y="52340"/>
                  </a:lnTo>
                  <a:lnTo>
                    <a:pt x="257218" y="54326"/>
                  </a:lnTo>
                  <a:lnTo>
                    <a:pt x="275217" y="60598"/>
                  </a:lnTo>
                  <a:lnTo>
                    <a:pt x="292725" y="62257"/>
                  </a:lnTo>
                  <a:lnTo>
                    <a:pt x="314537" y="62475"/>
                  </a:lnTo>
                  <a:lnTo>
                    <a:pt x="317942" y="61494"/>
                  </a:lnTo>
                  <a:lnTo>
                    <a:pt x="327478" y="56365"/>
                  </a:lnTo>
                  <a:lnTo>
                    <a:pt x="333576" y="54817"/>
                  </a:lnTo>
                  <a:lnTo>
                    <a:pt x="342246" y="56774"/>
                  </a:lnTo>
                  <a:lnTo>
                    <a:pt x="355645" y="60809"/>
                  </a:lnTo>
                  <a:lnTo>
                    <a:pt x="383014" y="62408"/>
                  </a:lnTo>
                  <a:lnTo>
                    <a:pt x="412511" y="62499"/>
                  </a:lnTo>
                  <a:lnTo>
                    <a:pt x="422018" y="59858"/>
                  </a:lnTo>
                  <a:lnTo>
                    <a:pt x="431871" y="56369"/>
                  </a:lnTo>
                  <a:lnTo>
                    <a:pt x="448937" y="51484"/>
                  </a:lnTo>
                  <a:lnTo>
                    <a:pt x="458732" y="47686"/>
                  </a:lnTo>
                  <a:lnTo>
                    <a:pt x="470822" y="45549"/>
                  </a:lnTo>
                  <a:lnTo>
                    <a:pt x="510804" y="44684"/>
                  </a:lnTo>
                  <a:lnTo>
                    <a:pt x="520325" y="42018"/>
                  </a:lnTo>
                  <a:lnTo>
                    <a:pt x="530185" y="38519"/>
                  </a:lnTo>
                  <a:lnTo>
                    <a:pt x="542312" y="36548"/>
                  </a:lnTo>
                  <a:lnTo>
                    <a:pt x="582308" y="35752"/>
                  </a:lnTo>
                  <a:lnTo>
                    <a:pt x="591829" y="33087"/>
                  </a:lnTo>
                  <a:lnTo>
                    <a:pt x="602682" y="29589"/>
                  </a:lnTo>
                  <a:lnTo>
                    <a:pt x="636664" y="26043"/>
                  </a:lnTo>
                  <a:lnTo>
                    <a:pt x="649338" y="20725"/>
                  </a:lnTo>
                  <a:lnTo>
                    <a:pt x="670912" y="18425"/>
                  </a:lnTo>
                  <a:lnTo>
                    <a:pt x="676685" y="18237"/>
                  </a:lnTo>
                  <a:lnTo>
                    <a:pt x="681527" y="17119"/>
                  </a:lnTo>
                  <a:lnTo>
                    <a:pt x="694080" y="11798"/>
                  </a:lnTo>
                  <a:lnTo>
                    <a:pt x="715613" y="9496"/>
                  </a:lnTo>
                  <a:lnTo>
                    <a:pt x="796042" y="8931"/>
                  </a:lnTo>
                  <a:lnTo>
                    <a:pt x="864385" y="8930"/>
                  </a:lnTo>
                  <a:lnTo>
                    <a:pt x="876096" y="6284"/>
                  </a:lnTo>
                  <a:lnTo>
                    <a:pt x="887922" y="2793"/>
                  </a:lnTo>
                  <a:lnTo>
                    <a:pt x="927826" y="110"/>
                  </a:lnTo>
                  <a:lnTo>
                    <a:pt x="944825" y="33"/>
                  </a:lnTo>
                  <a:lnTo>
                    <a:pt x="949668" y="1014"/>
                  </a:lnTo>
                  <a:lnTo>
                    <a:pt x="962221" y="6144"/>
                  </a:lnTo>
                  <a:lnTo>
                    <a:pt x="983755" y="8379"/>
                  </a:lnTo>
                  <a:lnTo>
                    <a:pt x="1064954" y="8929"/>
                  </a:lnTo>
                  <a:lnTo>
                    <a:pt x="1096781" y="8930"/>
                  </a:lnTo>
                  <a:lnTo>
                    <a:pt x="1108489" y="11576"/>
                  </a:lnTo>
                  <a:lnTo>
                    <a:pt x="1123599" y="15998"/>
                  </a:lnTo>
                  <a:lnTo>
                    <a:pt x="1131994" y="18024"/>
                  </a:lnTo>
                  <a:lnTo>
                    <a:pt x="1150919" y="24764"/>
                  </a:lnTo>
                  <a:lnTo>
                    <a:pt x="1159034" y="26882"/>
                  </a:lnTo>
                  <a:lnTo>
                    <a:pt x="1174769" y="32659"/>
                  </a:lnTo>
                  <a:lnTo>
                    <a:pt x="1203779" y="35316"/>
                  </a:lnTo>
                  <a:lnTo>
                    <a:pt x="1287083" y="35718"/>
                  </a:lnTo>
                  <a:lnTo>
                    <a:pt x="1293041" y="35718"/>
                  </a:lnTo>
                  <a:lnTo>
                    <a:pt x="1298007" y="34726"/>
                  </a:lnTo>
                  <a:lnTo>
                    <a:pt x="1310734" y="29582"/>
                  </a:lnTo>
                  <a:lnTo>
                    <a:pt x="1321098" y="28031"/>
                  </a:lnTo>
                  <a:lnTo>
                    <a:pt x="1332325" y="29987"/>
                  </a:lnTo>
                  <a:lnTo>
                    <a:pt x="1343936" y="33171"/>
                  </a:lnTo>
                  <a:lnTo>
                    <a:pt x="1422368" y="35710"/>
                  </a:lnTo>
                  <a:lnTo>
                    <a:pt x="1431956" y="33069"/>
                  </a:lnTo>
                  <a:lnTo>
                    <a:pt x="1442838" y="29580"/>
                  </a:lnTo>
                  <a:lnTo>
                    <a:pt x="1477834" y="27034"/>
                  </a:lnTo>
                  <a:lnTo>
                    <a:pt x="1489711" y="26898"/>
                  </a:lnTo>
                  <a:lnTo>
                    <a:pt x="1501611" y="24192"/>
                  </a:lnTo>
                  <a:lnTo>
                    <a:pt x="1513520" y="20674"/>
                  </a:lnTo>
                  <a:lnTo>
                    <a:pt x="1561184" y="17969"/>
                  </a:lnTo>
                  <a:lnTo>
                    <a:pt x="1641994" y="17860"/>
                  </a:lnTo>
                  <a:lnTo>
                    <a:pt x="1653707" y="15214"/>
                  </a:lnTo>
                  <a:lnTo>
                    <a:pt x="1665534" y="11723"/>
                  </a:lnTo>
                  <a:lnTo>
                    <a:pt x="1712949" y="8011"/>
                  </a:lnTo>
                  <a:lnTo>
                    <a:pt x="1728856" y="2814"/>
                  </a:lnTo>
                  <a:lnTo>
                    <a:pt x="1767139" y="165"/>
                  </a:lnTo>
                  <a:lnTo>
                    <a:pt x="1770984" y="110"/>
                  </a:lnTo>
                  <a:lnTo>
                    <a:pt x="1780554" y="2695"/>
                  </a:lnTo>
                  <a:lnTo>
                    <a:pt x="1791428" y="6159"/>
                  </a:lnTo>
                  <a:lnTo>
                    <a:pt x="1825279" y="8768"/>
                  </a:lnTo>
                  <a:lnTo>
                    <a:pt x="1928013" y="8930"/>
                  </a:lnTo>
                  <a:lnTo>
                    <a:pt x="1939726" y="11576"/>
                  </a:lnTo>
                  <a:lnTo>
                    <a:pt x="1951552" y="15067"/>
                  </a:lnTo>
                  <a:lnTo>
                    <a:pt x="1994407" y="17751"/>
                  </a:lnTo>
                  <a:lnTo>
                    <a:pt x="2009330" y="17827"/>
                  </a:lnTo>
                  <a:lnTo>
                    <a:pt x="2020557" y="20491"/>
                  </a:lnTo>
                  <a:lnTo>
                    <a:pt x="2032167" y="23990"/>
                  </a:lnTo>
                  <a:lnTo>
                    <a:pt x="2073647" y="26626"/>
                  </a:lnTo>
                  <a:lnTo>
                    <a:pt x="2177920" y="26789"/>
                  </a:lnTo>
                  <a:lnTo>
                    <a:pt x="2189832" y="29435"/>
                  </a:lnTo>
                  <a:lnTo>
                    <a:pt x="2201747" y="32926"/>
                  </a:lnTo>
                  <a:lnTo>
                    <a:pt x="2249415" y="35610"/>
                  </a:lnTo>
                  <a:lnTo>
                    <a:pt x="2330841" y="35719"/>
                  </a:lnTo>
                  <a:lnTo>
                    <a:pt x="2342212" y="38365"/>
                  </a:lnTo>
                  <a:lnTo>
                    <a:pt x="2353887" y="41856"/>
                  </a:lnTo>
                  <a:lnTo>
                    <a:pt x="2396625" y="44540"/>
                  </a:lnTo>
                  <a:lnTo>
                    <a:pt x="2491988" y="44649"/>
                  </a:lnTo>
                  <a:lnTo>
                    <a:pt x="2503214" y="42003"/>
                  </a:lnTo>
                  <a:lnTo>
                    <a:pt x="2514823" y="38512"/>
                  </a:lnTo>
                  <a:lnTo>
                    <a:pt x="2554561" y="35828"/>
                  </a:lnTo>
                  <a:lnTo>
                    <a:pt x="2639598" y="35719"/>
                  </a:lnTo>
                  <a:lnTo>
                    <a:pt x="2642615" y="34727"/>
                  </a:lnTo>
                  <a:lnTo>
                    <a:pt x="2651606" y="29582"/>
                  </a:lnTo>
                  <a:lnTo>
                    <a:pt x="2661777" y="27157"/>
                  </a:lnTo>
                  <a:lnTo>
                    <a:pt x="2685676" y="26792"/>
                  </a:lnTo>
                  <a:lnTo>
                    <a:pt x="2687237" y="27783"/>
                  </a:lnTo>
                  <a:lnTo>
                    <a:pt x="2688278" y="29437"/>
                  </a:lnTo>
                  <a:lnTo>
                    <a:pt x="2689948" y="34478"/>
                  </a:lnTo>
                  <a:lnTo>
                    <a:pt x="2690085" y="33899"/>
                  </a:lnTo>
                  <a:lnTo>
                    <a:pt x="2690359" y="2678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Annotation9"/>
            <p:cNvSpPr/>
            <p:nvPr/>
          </p:nvSpPr>
          <p:spPr>
            <a:xfrm>
              <a:off x="3436864" y="4518421"/>
              <a:ext cx="8939" cy="8931"/>
            </a:xfrm>
            <a:custGeom>
              <a:avLst/>
              <a:gdLst/>
              <a:ahLst/>
              <a:cxnLst/>
              <a:rect l="0" t="0" r="0" b="0"/>
              <a:pathLst>
                <a:path w="8939" h="8931">
                  <a:moveTo>
                    <a:pt x="0" y="0"/>
                  </a:moveTo>
                  <a:lnTo>
                    <a:pt x="0" y="8821"/>
                  </a:lnTo>
                  <a:lnTo>
                    <a:pt x="993" y="8857"/>
                  </a:lnTo>
                  <a:lnTo>
                    <a:pt x="8938" y="893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Annotation10"/>
            <p:cNvSpPr/>
            <p:nvPr/>
          </p:nvSpPr>
          <p:spPr>
            <a:xfrm>
              <a:off x="3106156" y="4464953"/>
              <a:ext cx="589791" cy="80249"/>
            </a:xfrm>
            <a:custGeom>
              <a:avLst/>
              <a:gdLst/>
              <a:ahLst/>
              <a:cxnLst/>
              <a:rect l="0" t="0" r="0" b="0"/>
              <a:pathLst>
                <a:path w="589791" h="80249">
                  <a:moveTo>
                    <a:pt x="62566" y="44539"/>
                  </a:moveTo>
                  <a:lnTo>
                    <a:pt x="76140" y="44539"/>
                  </a:lnTo>
                  <a:lnTo>
                    <a:pt x="77574" y="45531"/>
                  </a:lnTo>
                  <a:lnTo>
                    <a:pt x="78530" y="47184"/>
                  </a:lnTo>
                  <a:lnTo>
                    <a:pt x="79168" y="49279"/>
                  </a:lnTo>
                  <a:lnTo>
                    <a:pt x="80585" y="50676"/>
                  </a:lnTo>
                  <a:lnTo>
                    <a:pt x="82524" y="51606"/>
                  </a:lnTo>
                  <a:lnTo>
                    <a:pt x="84810" y="52227"/>
                  </a:lnTo>
                  <a:lnTo>
                    <a:pt x="87326" y="53633"/>
                  </a:lnTo>
                  <a:lnTo>
                    <a:pt x="89997" y="55562"/>
                  </a:lnTo>
                  <a:lnTo>
                    <a:pt x="92771" y="57841"/>
                  </a:lnTo>
                  <a:lnTo>
                    <a:pt x="95613" y="59360"/>
                  </a:lnTo>
                  <a:lnTo>
                    <a:pt x="101419" y="61048"/>
                  </a:lnTo>
                  <a:lnTo>
                    <a:pt x="104358" y="62490"/>
                  </a:lnTo>
                  <a:lnTo>
                    <a:pt x="107310" y="64444"/>
                  </a:lnTo>
                  <a:lnTo>
                    <a:pt x="110272" y="66738"/>
                  </a:lnTo>
                  <a:lnTo>
                    <a:pt x="113239" y="68268"/>
                  </a:lnTo>
                  <a:lnTo>
                    <a:pt x="122489" y="70724"/>
                  </a:lnTo>
                  <a:lnTo>
                    <a:pt x="124951" y="71059"/>
                  </a:lnTo>
                  <a:lnTo>
                    <a:pt x="143172" y="71312"/>
                  </a:lnTo>
                  <a:lnTo>
                    <a:pt x="146097" y="71317"/>
                  </a:lnTo>
                  <a:lnTo>
                    <a:pt x="149040" y="72313"/>
                  </a:lnTo>
                  <a:lnTo>
                    <a:pt x="151995" y="73969"/>
                  </a:lnTo>
                  <a:lnTo>
                    <a:pt x="154958" y="76065"/>
                  </a:lnTo>
                  <a:lnTo>
                    <a:pt x="160899" y="78394"/>
                  </a:lnTo>
                  <a:lnTo>
                    <a:pt x="172805" y="79889"/>
                  </a:lnTo>
                  <a:lnTo>
                    <a:pt x="190348" y="80209"/>
                  </a:lnTo>
                  <a:lnTo>
                    <a:pt x="207312" y="80248"/>
                  </a:lnTo>
                  <a:lnTo>
                    <a:pt x="210706" y="79259"/>
                  </a:lnTo>
                  <a:lnTo>
                    <a:pt x="213961" y="77607"/>
                  </a:lnTo>
                  <a:lnTo>
                    <a:pt x="217125" y="75514"/>
                  </a:lnTo>
                  <a:lnTo>
                    <a:pt x="223288" y="73188"/>
                  </a:lnTo>
                  <a:lnTo>
                    <a:pt x="234990" y="71879"/>
                  </a:lnTo>
                  <a:lnTo>
                    <a:pt x="251036" y="71491"/>
                  </a:lnTo>
                  <a:lnTo>
                    <a:pt x="256738" y="71437"/>
                  </a:lnTo>
                  <a:lnTo>
                    <a:pt x="261533" y="70408"/>
                  </a:lnTo>
                  <a:lnTo>
                    <a:pt x="265722" y="68730"/>
                  </a:lnTo>
                  <a:lnTo>
                    <a:pt x="269508" y="66620"/>
                  </a:lnTo>
                  <a:lnTo>
                    <a:pt x="279011" y="64274"/>
                  </a:lnTo>
                  <a:lnTo>
                    <a:pt x="289856" y="62240"/>
                  </a:lnTo>
                  <a:lnTo>
                    <a:pt x="295528" y="60308"/>
                  </a:lnTo>
                  <a:lnTo>
                    <a:pt x="301296" y="58028"/>
                  </a:lnTo>
                  <a:lnTo>
                    <a:pt x="307128" y="56508"/>
                  </a:lnTo>
                  <a:lnTo>
                    <a:pt x="318904" y="54819"/>
                  </a:lnTo>
                  <a:lnTo>
                    <a:pt x="323831" y="53377"/>
                  </a:lnTo>
                  <a:lnTo>
                    <a:pt x="328110" y="51423"/>
                  </a:lnTo>
                  <a:lnTo>
                    <a:pt x="331956" y="49128"/>
                  </a:lnTo>
                  <a:lnTo>
                    <a:pt x="336505" y="47599"/>
                  </a:lnTo>
                  <a:lnTo>
                    <a:pt x="346858" y="45899"/>
                  </a:lnTo>
                  <a:lnTo>
                    <a:pt x="352399" y="44453"/>
                  </a:lnTo>
                  <a:lnTo>
                    <a:pt x="358079" y="42497"/>
                  </a:lnTo>
                  <a:lnTo>
                    <a:pt x="363853" y="40201"/>
                  </a:lnTo>
                  <a:lnTo>
                    <a:pt x="369688" y="38670"/>
                  </a:lnTo>
                  <a:lnTo>
                    <a:pt x="387389" y="36516"/>
                  </a:lnTo>
                  <a:lnTo>
                    <a:pt x="405214" y="34886"/>
                  </a:lnTo>
                  <a:lnTo>
                    <a:pt x="411165" y="33142"/>
                  </a:lnTo>
                  <a:lnTo>
                    <a:pt x="417119" y="30988"/>
                  </a:lnTo>
                  <a:lnTo>
                    <a:pt x="423075" y="28559"/>
                  </a:lnTo>
                  <a:lnTo>
                    <a:pt x="429031" y="25948"/>
                  </a:lnTo>
                  <a:lnTo>
                    <a:pt x="434989" y="23215"/>
                  </a:lnTo>
                  <a:lnTo>
                    <a:pt x="440946" y="21393"/>
                  </a:lnTo>
                  <a:lnTo>
                    <a:pt x="452863" y="19369"/>
                  </a:lnTo>
                  <a:lnTo>
                    <a:pt x="457828" y="17837"/>
                  </a:lnTo>
                  <a:lnTo>
                    <a:pt x="462132" y="15823"/>
                  </a:lnTo>
                  <a:lnTo>
                    <a:pt x="465994" y="13489"/>
                  </a:lnTo>
                  <a:lnTo>
                    <a:pt x="470554" y="11933"/>
                  </a:lnTo>
                  <a:lnTo>
                    <a:pt x="486463" y="9742"/>
                  </a:lnTo>
                  <a:lnTo>
                    <a:pt x="502764" y="9093"/>
                  </a:lnTo>
                  <a:lnTo>
                    <a:pt x="520320" y="8873"/>
                  </a:lnTo>
                  <a:lnTo>
                    <a:pt x="525641" y="8856"/>
                  </a:lnTo>
                  <a:lnTo>
                    <a:pt x="530182" y="7851"/>
                  </a:lnTo>
                  <a:lnTo>
                    <a:pt x="534202" y="6190"/>
                  </a:lnTo>
                  <a:lnTo>
                    <a:pt x="537876" y="4090"/>
                  </a:lnTo>
                  <a:lnTo>
                    <a:pt x="544605" y="1757"/>
                  </a:lnTo>
                  <a:lnTo>
                    <a:pt x="561296" y="0"/>
                  </a:lnTo>
                  <a:lnTo>
                    <a:pt x="562890" y="955"/>
                  </a:lnTo>
                  <a:lnTo>
                    <a:pt x="564946" y="2584"/>
                  </a:lnTo>
                  <a:lnTo>
                    <a:pt x="567309" y="4663"/>
                  </a:lnTo>
                  <a:lnTo>
                    <a:pt x="569878" y="6048"/>
                  </a:lnTo>
                  <a:lnTo>
                    <a:pt x="579317" y="8455"/>
                  </a:lnTo>
                  <a:lnTo>
                    <a:pt x="589790" y="8817"/>
                  </a:lnTo>
                  <a:lnTo>
                    <a:pt x="581339" y="8820"/>
                  </a:lnTo>
                  <a:lnTo>
                    <a:pt x="580224" y="9812"/>
                  </a:lnTo>
                  <a:lnTo>
                    <a:pt x="573311" y="16508"/>
                  </a:lnTo>
                  <a:lnTo>
                    <a:pt x="569954" y="17198"/>
                  </a:lnTo>
                  <a:lnTo>
                    <a:pt x="553977" y="17701"/>
                  </a:lnTo>
                  <a:lnTo>
                    <a:pt x="551059" y="17717"/>
                  </a:lnTo>
                  <a:lnTo>
                    <a:pt x="548120" y="18720"/>
                  </a:lnTo>
                  <a:lnTo>
                    <a:pt x="545168" y="20381"/>
                  </a:lnTo>
                  <a:lnTo>
                    <a:pt x="542206" y="22481"/>
                  </a:lnTo>
                  <a:lnTo>
                    <a:pt x="536268" y="24813"/>
                  </a:lnTo>
                  <a:lnTo>
                    <a:pt x="524363" y="26311"/>
                  </a:lnTo>
                  <a:lnTo>
                    <a:pt x="506490" y="26647"/>
                  </a:lnTo>
                  <a:lnTo>
                    <a:pt x="474931" y="26678"/>
                  </a:lnTo>
                  <a:lnTo>
                    <a:pt x="470554" y="27671"/>
                  </a:lnTo>
                  <a:lnTo>
                    <a:pt x="466643" y="29325"/>
                  </a:lnTo>
                  <a:lnTo>
                    <a:pt x="463042" y="31419"/>
                  </a:lnTo>
                  <a:lnTo>
                    <a:pt x="456393" y="33746"/>
                  </a:lnTo>
                  <a:lnTo>
                    <a:pt x="444419" y="35057"/>
                  </a:lnTo>
                  <a:lnTo>
                    <a:pt x="427322" y="35500"/>
                  </a:lnTo>
                  <a:lnTo>
                    <a:pt x="287713" y="35609"/>
                  </a:lnTo>
                  <a:lnTo>
                    <a:pt x="282182" y="36601"/>
                  </a:lnTo>
                  <a:lnTo>
                    <a:pt x="276509" y="38255"/>
                  </a:lnTo>
                  <a:lnTo>
                    <a:pt x="270740" y="40349"/>
                  </a:lnTo>
                  <a:lnTo>
                    <a:pt x="259035" y="42677"/>
                  </a:lnTo>
                  <a:lnTo>
                    <a:pt x="243926" y="43987"/>
                  </a:lnTo>
                  <a:lnTo>
                    <a:pt x="230511" y="44376"/>
                  </a:lnTo>
                  <a:lnTo>
                    <a:pt x="171441" y="44538"/>
                  </a:lnTo>
                  <a:lnTo>
                    <a:pt x="165936" y="43546"/>
                  </a:lnTo>
                  <a:lnTo>
                    <a:pt x="160280" y="41893"/>
                  </a:lnTo>
                  <a:lnTo>
                    <a:pt x="154523" y="39798"/>
                  </a:lnTo>
                  <a:lnTo>
                    <a:pt x="142829" y="37471"/>
                  </a:lnTo>
                  <a:lnTo>
                    <a:pt x="125079" y="36161"/>
                  </a:lnTo>
                  <a:lnTo>
                    <a:pt x="109889" y="35772"/>
                  </a:lnTo>
                  <a:lnTo>
                    <a:pt x="91114" y="35642"/>
                  </a:lnTo>
                  <a:lnTo>
                    <a:pt x="86564" y="36623"/>
                  </a:lnTo>
                  <a:lnTo>
                    <a:pt x="82537" y="38269"/>
                  </a:lnTo>
                  <a:lnTo>
                    <a:pt x="78860" y="40359"/>
                  </a:lnTo>
                  <a:lnTo>
                    <a:pt x="72125" y="42681"/>
                  </a:lnTo>
                  <a:lnTo>
                    <a:pt x="68938" y="43300"/>
                  </a:lnTo>
                  <a:lnTo>
                    <a:pt x="65821" y="42721"/>
                  </a:lnTo>
                  <a:lnTo>
                    <a:pt x="62750" y="41342"/>
                  </a:lnTo>
                  <a:lnTo>
                    <a:pt x="59709" y="39432"/>
                  </a:lnTo>
                  <a:lnTo>
                    <a:pt x="53683" y="37308"/>
                  </a:lnTo>
                  <a:lnTo>
                    <a:pt x="41722" y="35944"/>
                  </a:lnTo>
                  <a:lnTo>
                    <a:pt x="38738" y="36825"/>
                  </a:lnTo>
                  <a:lnTo>
                    <a:pt x="35757" y="38404"/>
                  </a:lnTo>
                  <a:lnTo>
                    <a:pt x="28580" y="43327"/>
                  </a:lnTo>
                  <a:lnTo>
                    <a:pt x="24951" y="44000"/>
                  </a:lnTo>
                  <a:lnTo>
                    <a:pt x="7025" y="44524"/>
                  </a:lnTo>
                  <a:lnTo>
                    <a:pt x="1387" y="44536"/>
                  </a:lnTo>
                  <a:lnTo>
                    <a:pt x="925" y="43545"/>
                  </a:lnTo>
                  <a:lnTo>
                    <a:pt x="616" y="41892"/>
                  </a:lnTo>
                  <a:lnTo>
                    <a:pt x="0" y="3560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Annotation11"/>
            <p:cNvSpPr/>
            <p:nvPr/>
          </p:nvSpPr>
          <p:spPr>
            <a:xfrm>
              <a:off x="1354293" y="4938117"/>
              <a:ext cx="911685" cy="43375"/>
            </a:xfrm>
            <a:custGeom>
              <a:avLst/>
              <a:gdLst/>
              <a:ahLst/>
              <a:cxnLst/>
              <a:rect l="0" t="0" r="0" b="0"/>
              <a:pathLst>
                <a:path w="911685" h="43375">
                  <a:moveTo>
                    <a:pt x="0" y="35718"/>
                  </a:moveTo>
                  <a:lnTo>
                    <a:pt x="13315" y="35718"/>
                  </a:lnTo>
                  <a:lnTo>
                    <a:pt x="14836" y="34727"/>
                  </a:lnTo>
                  <a:lnTo>
                    <a:pt x="15850" y="33073"/>
                  </a:lnTo>
                  <a:lnTo>
                    <a:pt x="16525" y="30978"/>
                  </a:lnTo>
                  <a:lnTo>
                    <a:pt x="17969" y="29582"/>
                  </a:lnTo>
                  <a:lnTo>
                    <a:pt x="19924" y="28651"/>
                  </a:lnTo>
                  <a:lnTo>
                    <a:pt x="25454" y="27157"/>
                  </a:lnTo>
                  <a:lnTo>
                    <a:pt x="34391" y="26821"/>
                  </a:lnTo>
                  <a:lnTo>
                    <a:pt x="35838" y="27802"/>
                  </a:lnTo>
                  <a:lnTo>
                    <a:pt x="37796" y="29449"/>
                  </a:lnTo>
                  <a:lnTo>
                    <a:pt x="40094" y="31538"/>
                  </a:lnTo>
                  <a:lnTo>
                    <a:pt x="42620" y="32932"/>
                  </a:lnTo>
                  <a:lnTo>
                    <a:pt x="45296" y="33861"/>
                  </a:lnTo>
                  <a:lnTo>
                    <a:pt x="53808" y="35168"/>
                  </a:lnTo>
                  <a:lnTo>
                    <a:pt x="56728" y="35352"/>
                  </a:lnTo>
                  <a:lnTo>
                    <a:pt x="58674" y="36466"/>
                  </a:lnTo>
                  <a:lnTo>
                    <a:pt x="59972" y="38202"/>
                  </a:lnTo>
                  <a:lnTo>
                    <a:pt x="60837" y="40350"/>
                  </a:lnTo>
                  <a:lnTo>
                    <a:pt x="63400" y="41783"/>
                  </a:lnTo>
                  <a:lnTo>
                    <a:pt x="67095" y="42738"/>
                  </a:lnTo>
                  <a:lnTo>
                    <a:pt x="71544" y="43374"/>
                  </a:lnTo>
                  <a:lnTo>
                    <a:pt x="75504" y="42807"/>
                  </a:lnTo>
                  <a:lnTo>
                    <a:pt x="79137" y="41436"/>
                  </a:lnTo>
                  <a:lnTo>
                    <a:pt x="82551" y="39531"/>
                  </a:lnTo>
                  <a:lnTo>
                    <a:pt x="85821" y="38260"/>
                  </a:lnTo>
                  <a:lnTo>
                    <a:pt x="88994" y="37413"/>
                  </a:lnTo>
                  <a:lnTo>
                    <a:pt x="100853" y="36220"/>
                  </a:lnTo>
                  <a:lnTo>
                    <a:pt x="117910" y="35817"/>
                  </a:lnTo>
                  <a:lnTo>
                    <a:pt x="122304" y="34793"/>
                  </a:lnTo>
                  <a:lnTo>
                    <a:pt x="127219" y="33117"/>
                  </a:lnTo>
                  <a:lnTo>
                    <a:pt x="132483" y="31007"/>
                  </a:lnTo>
                  <a:lnTo>
                    <a:pt x="137978" y="29601"/>
                  </a:lnTo>
                  <a:lnTo>
                    <a:pt x="143628" y="28663"/>
                  </a:lnTo>
                  <a:lnTo>
                    <a:pt x="158421" y="27345"/>
                  </a:lnTo>
                  <a:lnTo>
                    <a:pt x="182594" y="26862"/>
                  </a:lnTo>
                  <a:lnTo>
                    <a:pt x="194037" y="26821"/>
                  </a:lnTo>
                  <a:lnTo>
                    <a:pt x="199870" y="25818"/>
                  </a:lnTo>
                  <a:lnTo>
                    <a:pt x="205745" y="24157"/>
                  </a:lnTo>
                  <a:lnTo>
                    <a:pt x="211647" y="22058"/>
                  </a:lnTo>
                  <a:lnTo>
                    <a:pt x="216575" y="20658"/>
                  </a:lnTo>
                  <a:lnTo>
                    <a:pt x="220854" y="19725"/>
                  </a:lnTo>
                  <a:lnTo>
                    <a:pt x="236917" y="18412"/>
                  </a:lnTo>
                  <a:lnTo>
                    <a:pt x="264292" y="17968"/>
                  </a:lnTo>
                  <a:lnTo>
                    <a:pt x="439245" y="17859"/>
                  </a:lnTo>
                  <a:lnTo>
                    <a:pt x="447757" y="16867"/>
                  </a:lnTo>
                  <a:lnTo>
                    <a:pt x="456411" y="15213"/>
                  </a:lnTo>
                  <a:lnTo>
                    <a:pt x="465159" y="13119"/>
                  </a:lnTo>
                  <a:lnTo>
                    <a:pt x="473971" y="11722"/>
                  </a:lnTo>
                  <a:lnTo>
                    <a:pt x="482825" y="10791"/>
                  </a:lnTo>
                  <a:lnTo>
                    <a:pt x="509521" y="9481"/>
                  </a:lnTo>
                  <a:lnTo>
                    <a:pt x="536300" y="9093"/>
                  </a:lnTo>
                  <a:lnTo>
                    <a:pt x="598852" y="8939"/>
                  </a:lnTo>
                  <a:lnTo>
                    <a:pt x="607790" y="7943"/>
                  </a:lnTo>
                  <a:lnTo>
                    <a:pt x="616728" y="6288"/>
                  </a:lnTo>
                  <a:lnTo>
                    <a:pt x="625666" y="4192"/>
                  </a:lnTo>
                  <a:lnTo>
                    <a:pt x="634604" y="2795"/>
                  </a:lnTo>
                  <a:lnTo>
                    <a:pt x="643542" y="1864"/>
                  </a:lnTo>
                  <a:lnTo>
                    <a:pt x="660425" y="1820"/>
                  </a:lnTo>
                  <a:lnTo>
                    <a:pt x="667708" y="3198"/>
                  </a:lnTo>
                  <a:lnTo>
                    <a:pt x="674549" y="5108"/>
                  </a:lnTo>
                  <a:lnTo>
                    <a:pt x="682090" y="6382"/>
                  </a:lnTo>
                  <a:lnTo>
                    <a:pt x="690096" y="7231"/>
                  </a:lnTo>
                  <a:lnTo>
                    <a:pt x="715598" y="8426"/>
                  </a:lnTo>
                  <a:lnTo>
                    <a:pt x="746163" y="8830"/>
                  </a:lnTo>
                  <a:lnTo>
                    <a:pt x="752674" y="9855"/>
                  </a:lnTo>
                  <a:lnTo>
                    <a:pt x="759001" y="11531"/>
                  </a:lnTo>
                  <a:lnTo>
                    <a:pt x="765205" y="13641"/>
                  </a:lnTo>
                  <a:lnTo>
                    <a:pt x="771327" y="15047"/>
                  </a:lnTo>
                  <a:lnTo>
                    <a:pt x="777395" y="15984"/>
                  </a:lnTo>
                  <a:lnTo>
                    <a:pt x="795424" y="17303"/>
                  </a:lnTo>
                  <a:lnTo>
                    <a:pt x="819311" y="17749"/>
                  </a:lnTo>
                  <a:lnTo>
                    <a:pt x="886484" y="17859"/>
                  </a:lnTo>
                  <a:lnTo>
                    <a:pt x="889918" y="16866"/>
                  </a:lnTo>
                  <a:lnTo>
                    <a:pt x="893201" y="15213"/>
                  </a:lnTo>
                  <a:lnTo>
                    <a:pt x="900861" y="10171"/>
                  </a:lnTo>
                  <a:lnTo>
                    <a:pt x="902482" y="8765"/>
                  </a:lnTo>
                  <a:lnTo>
                    <a:pt x="904556" y="6835"/>
                  </a:lnTo>
                  <a:lnTo>
                    <a:pt x="911684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Annotation12"/>
            <p:cNvSpPr/>
            <p:nvPr/>
          </p:nvSpPr>
          <p:spPr>
            <a:xfrm>
              <a:off x="1291727" y="5054203"/>
              <a:ext cx="866994" cy="89298"/>
            </a:xfrm>
            <a:custGeom>
              <a:avLst/>
              <a:gdLst/>
              <a:ahLst/>
              <a:cxnLst/>
              <a:rect l="0" t="0" r="0" b="0"/>
              <a:pathLst>
                <a:path w="866994" h="89298">
                  <a:moveTo>
                    <a:pt x="0" y="0"/>
                  </a:moveTo>
                  <a:lnTo>
                    <a:pt x="0" y="4740"/>
                  </a:lnTo>
                  <a:lnTo>
                    <a:pt x="993" y="6136"/>
                  </a:lnTo>
                  <a:lnTo>
                    <a:pt x="2648" y="7067"/>
                  </a:lnTo>
                  <a:lnTo>
                    <a:pt x="7696" y="8561"/>
                  </a:lnTo>
                  <a:lnTo>
                    <a:pt x="29916" y="8919"/>
                  </a:lnTo>
                  <a:lnTo>
                    <a:pt x="32855" y="9915"/>
                  </a:lnTo>
                  <a:lnTo>
                    <a:pt x="35807" y="11571"/>
                  </a:lnTo>
                  <a:lnTo>
                    <a:pt x="38768" y="13667"/>
                  </a:lnTo>
                  <a:lnTo>
                    <a:pt x="44706" y="15996"/>
                  </a:lnTo>
                  <a:lnTo>
                    <a:pt x="56282" y="17307"/>
                  </a:lnTo>
                  <a:lnTo>
                    <a:pt x="61356" y="17490"/>
                  </a:lnTo>
                  <a:lnTo>
                    <a:pt x="65732" y="18605"/>
                  </a:lnTo>
                  <a:lnTo>
                    <a:pt x="69642" y="20341"/>
                  </a:lnTo>
                  <a:lnTo>
                    <a:pt x="73242" y="22491"/>
                  </a:lnTo>
                  <a:lnTo>
                    <a:pt x="82539" y="24878"/>
                  </a:lnTo>
                  <a:lnTo>
                    <a:pt x="109519" y="27529"/>
                  </a:lnTo>
                  <a:lnTo>
                    <a:pt x="113731" y="29267"/>
                  </a:lnTo>
                  <a:lnTo>
                    <a:pt x="117531" y="31417"/>
                  </a:lnTo>
                  <a:lnTo>
                    <a:pt x="127051" y="33806"/>
                  </a:lnTo>
                  <a:lnTo>
                    <a:pt x="154092" y="35340"/>
                  </a:lnTo>
                  <a:lnTo>
                    <a:pt x="187197" y="35668"/>
                  </a:lnTo>
                  <a:lnTo>
                    <a:pt x="344428" y="35718"/>
                  </a:lnTo>
                  <a:lnTo>
                    <a:pt x="364613" y="38364"/>
                  </a:lnTo>
                  <a:lnTo>
                    <a:pt x="374167" y="40458"/>
                  </a:lnTo>
                  <a:lnTo>
                    <a:pt x="392728" y="42786"/>
                  </a:lnTo>
                  <a:lnTo>
                    <a:pt x="410908" y="43821"/>
                  </a:lnTo>
                  <a:lnTo>
                    <a:pt x="428919" y="44280"/>
                  </a:lnTo>
                  <a:lnTo>
                    <a:pt x="650856" y="44648"/>
                  </a:lnTo>
                  <a:lnTo>
                    <a:pt x="669634" y="47294"/>
                  </a:lnTo>
                  <a:lnTo>
                    <a:pt x="678813" y="49388"/>
                  </a:lnTo>
                  <a:lnTo>
                    <a:pt x="687911" y="51777"/>
                  </a:lnTo>
                  <a:lnTo>
                    <a:pt x="696956" y="54361"/>
                  </a:lnTo>
                  <a:lnTo>
                    <a:pt x="705965" y="57077"/>
                  </a:lnTo>
                  <a:lnTo>
                    <a:pt x="715944" y="58887"/>
                  </a:lnTo>
                  <a:lnTo>
                    <a:pt x="737625" y="60899"/>
                  </a:lnTo>
                  <a:lnTo>
                    <a:pt x="747975" y="62427"/>
                  </a:lnTo>
                  <a:lnTo>
                    <a:pt x="757854" y="64438"/>
                  </a:lnTo>
                  <a:lnTo>
                    <a:pt x="767419" y="66771"/>
                  </a:lnTo>
                  <a:lnTo>
                    <a:pt x="776776" y="69318"/>
                  </a:lnTo>
                  <a:lnTo>
                    <a:pt x="795117" y="74795"/>
                  </a:lnTo>
                  <a:lnTo>
                    <a:pt x="834849" y="87566"/>
                  </a:lnTo>
                  <a:lnTo>
                    <a:pt x="845755" y="88527"/>
                  </a:lnTo>
                  <a:lnTo>
                    <a:pt x="866993" y="8929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702" grpId="0" autoUpdateAnimBg="0"/>
      <p:bldP spid="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8600" y="4011613"/>
            <a:ext cx="8772556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altLang="ar-SA" sz="3200" dirty="0">
                <a:solidFill>
                  <a:schemeClr val="folHlink"/>
                </a:solidFill>
              </a:rPr>
              <a:t>There is </a:t>
            </a:r>
            <a:r>
              <a:rPr lang="en-US" altLang="ar-SA" sz="3200" u="sng" dirty="0">
                <a:solidFill>
                  <a:schemeClr val="folHlink"/>
                </a:solidFill>
              </a:rPr>
              <a:t>One God</a:t>
            </a:r>
            <a:r>
              <a:rPr lang="en-US" altLang="ar-SA" sz="3200" dirty="0">
                <a:solidFill>
                  <a:schemeClr val="folHlink"/>
                </a:solidFill>
              </a:rPr>
              <a:t> and one mediator between God and men, the </a:t>
            </a:r>
            <a:r>
              <a:rPr lang="en-US" altLang="ar-SA" sz="3200" i="1" u="sng" dirty="0">
                <a:solidFill>
                  <a:schemeClr val="folHlink"/>
                </a:solidFill>
              </a:rPr>
              <a:t>man</a:t>
            </a:r>
            <a:r>
              <a:rPr lang="en-US" altLang="ar-SA" sz="3200" dirty="0">
                <a:solidFill>
                  <a:schemeClr val="folHlink"/>
                </a:solidFill>
              </a:rPr>
              <a:t> Christ Jesus. </a:t>
            </a:r>
            <a:r>
              <a:rPr lang="en-US" altLang="ar-SA" sz="1600" dirty="0" smtClean="0">
                <a:solidFill>
                  <a:srgbClr val="FF6600"/>
                </a:solidFill>
              </a:rPr>
              <a:t>1 </a:t>
            </a:r>
            <a:r>
              <a:rPr lang="en-US" altLang="ar-SA" sz="1600" dirty="0">
                <a:solidFill>
                  <a:srgbClr val="FF6600"/>
                </a:solidFill>
              </a:rPr>
              <a:t>Timothy 2:5</a:t>
            </a:r>
            <a:endParaRPr lang="en-US" altLang="en-US" sz="1600" dirty="0">
              <a:solidFill>
                <a:srgbClr val="FF6600"/>
              </a:solidFill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28600" y="1600200"/>
            <a:ext cx="870111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altLang="ar-SA" sz="3200" dirty="0">
                <a:solidFill>
                  <a:schemeClr val="folHlink"/>
                </a:solidFill>
              </a:rPr>
              <a:t>You have truly said that He is </a:t>
            </a:r>
            <a:r>
              <a:rPr lang="en-US" altLang="ar-SA" sz="3200" u="sng" dirty="0" smtClean="0">
                <a:solidFill>
                  <a:schemeClr val="folHlink"/>
                </a:solidFill>
              </a:rPr>
              <a:t>One</a:t>
            </a:r>
            <a:r>
              <a:rPr lang="en-US" altLang="ar-SA" sz="3200" dirty="0">
                <a:solidFill>
                  <a:schemeClr val="folHlink"/>
                </a:solidFill>
              </a:rPr>
              <a:t>, </a:t>
            </a:r>
            <a:r>
              <a:rPr lang="en-US" altLang="ar-SA" sz="2000" dirty="0">
                <a:solidFill>
                  <a:schemeClr val="folHlink"/>
                </a:solidFill>
              </a:rPr>
              <a:t>and </a:t>
            </a:r>
            <a:r>
              <a:rPr lang="en-US" altLang="ar-SA" sz="2400" dirty="0">
                <a:solidFill>
                  <a:schemeClr val="folHlink"/>
                </a:solidFill>
              </a:rPr>
              <a:t>there</a:t>
            </a:r>
            <a:r>
              <a:rPr lang="en-US" altLang="ar-SA" sz="2800" dirty="0">
                <a:solidFill>
                  <a:schemeClr val="folHlink"/>
                </a:solidFill>
              </a:rPr>
              <a:t> is no other but He</a:t>
            </a:r>
            <a:r>
              <a:rPr lang="en-US" altLang="ar-SA" sz="2400" dirty="0">
                <a:solidFill>
                  <a:schemeClr val="folHlink"/>
                </a:solidFill>
              </a:rPr>
              <a:t>.</a:t>
            </a:r>
            <a:r>
              <a:rPr lang="en-US" altLang="ar-SA" sz="3200" dirty="0"/>
              <a:t>  </a:t>
            </a:r>
            <a:r>
              <a:rPr lang="en-US" altLang="ar-SA" sz="2000" dirty="0" smtClean="0"/>
              <a:t> </a:t>
            </a:r>
            <a:r>
              <a:rPr lang="en-US" altLang="ar-SA" sz="1600" dirty="0">
                <a:solidFill>
                  <a:srgbClr val="FF6600"/>
                </a:solidFill>
              </a:rPr>
              <a:t>Mark 12:32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Bible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  <p:sp>
        <p:nvSpPr>
          <p:cNvPr id="6" name="شكل حر 5"/>
          <p:cNvSpPr/>
          <p:nvPr/>
        </p:nvSpPr>
        <p:spPr>
          <a:xfrm>
            <a:off x="5698197" y="2428874"/>
            <a:ext cx="2649" cy="1"/>
          </a:xfrm>
          <a:custGeom>
            <a:avLst/>
            <a:gdLst/>
            <a:ahLst/>
            <a:cxnLst/>
            <a:rect l="0" t="0" r="0" b="0"/>
            <a:pathLst>
              <a:path w="2649" h="1">
                <a:moveTo>
                  <a:pt x="0" y="0"/>
                </a:moveTo>
                <a:lnTo>
                  <a:pt x="2648" y="0"/>
                </a:lnTo>
                <a:close/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حر 6"/>
          <p:cNvSpPr/>
          <p:nvPr/>
        </p:nvSpPr>
        <p:spPr>
          <a:xfrm>
            <a:off x="6556251" y="1759148"/>
            <a:ext cx="2650" cy="1"/>
          </a:xfrm>
          <a:custGeom>
            <a:avLst/>
            <a:gdLst/>
            <a:ahLst/>
            <a:cxnLst/>
            <a:rect l="0" t="0" r="0" b="0"/>
            <a:pathLst>
              <a:path w="2650" h="1">
                <a:moveTo>
                  <a:pt x="0" y="0"/>
                </a:moveTo>
                <a:lnTo>
                  <a:pt x="2649" y="0"/>
                </a:lnTo>
                <a:close/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ARTInkAnnotation2"/>
          <p:cNvSpPr/>
          <p:nvPr/>
        </p:nvSpPr>
        <p:spPr>
          <a:xfrm>
            <a:off x="4607752" y="1062643"/>
            <a:ext cx="1948497" cy="1388832"/>
          </a:xfrm>
          <a:custGeom>
            <a:avLst/>
            <a:gdLst/>
            <a:ahLst/>
            <a:cxnLst/>
            <a:rect l="0" t="0" r="0" b="0"/>
            <a:pathLst>
              <a:path w="1948497" h="1388832">
                <a:moveTo>
                  <a:pt x="464779" y="321458"/>
                </a:moveTo>
                <a:lnTo>
                  <a:pt x="451465" y="308156"/>
                </a:lnTo>
                <a:lnTo>
                  <a:pt x="449944" y="305645"/>
                </a:lnTo>
                <a:lnTo>
                  <a:pt x="448255" y="300209"/>
                </a:lnTo>
                <a:lnTo>
                  <a:pt x="447304" y="291570"/>
                </a:lnTo>
                <a:lnTo>
                  <a:pt x="446177" y="288634"/>
                </a:lnTo>
                <a:lnTo>
                  <a:pt x="442277" y="282727"/>
                </a:lnTo>
                <a:lnTo>
                  <a:pt x="439847" y="280754"/>
                </a:lnTo>
                <a:lnTo>
                  <a:pt x="437234" y="279439"/>
                </a:lnTo>
                <a:lnTo>
                  <a:pt x="434498" y="278563"/>
                </a:lnTo>
                <a:lnTo>
                  <a:pt x="428811" y="274943"/>
                </a:lnTo>
                <a:lnTo>
                  <a:pt x="405184" y="253917"/>
                </a:lnTo>
                <a:lnTo>
                  <a:pt x="396252" y="250183"/>
                </a:lnTo>
                <a:lnTo>
                  <a:pt x="387315" y="244226"/>
                </a:lnTo>
                <a:lnTo>
                  <a:pt x="378378" y="241028"/>
                </a:lnTo>
                <a:lnTo>
                  <a:pt x="369440" y="234237"/>
                </a:lnTo>
                <a:lnTo>
                  <a:pt x="363482" y="228785"/>
                </a:lnTo>
                <a:lnTo>
                  <a:pt x="360502" y="226933"/>
                </a:lnTo>
                <a:lnTo>
                  <a:pt x="332572" y="216380"/>
                </a:lnTo>
                <a:lnTo>
                  <a:pt x="316057" y="214576"/>
                </a:lnTo>
                <a:lnTo>
                  <a:pt x="269727" y="214305"/>
                </a:lnTo>
                <a:lnTo>
                  <a:pt x="265226" y="215296"/>
                </a:lnTo>
                <a:lnTo>
                  <a:pt x="250866" y="221370"/>
                </a:lnTo>
                <a:lnTo>
                  <a:pt x="234455" y="223979"/>
                </a:lnTo>
                <a:lnTo>
                  <a:pt x="216392" y="230251"/>
                </a:lnTo>
                <a:lnTo>
                  <a:pt x="208397" y="232305"/>
                </a:lnTo>
                <a:lnTo>
                  <a:pt x="193721" y="239039"/>
                </a:lnTo>
                <a:lnTo>
                  <a:pt x="181649" y="248310"/>
                </a:lnTo>
                <a:lnTo>
                  <a:pt x="160279" y="266072"/>
                </a:lnTo>
                <a:lnTo>
                  <a:pt x="141675" y="279429"/>
                </a:lnTo>
                <a:lnTo>
                  <a:pt x="134802" y="288226"/>
                </a:lnTo>
                <a:lnTo>
                  <a:pt x="122298" y="305303"/>
                </a:lnTo>
                <a:lnTo>
                  <a:pt x="85246" y="344421"/>
                </a:lnTo>
                <a:lnTo>
                  <a:pt x="73728" y="369192"/>
                </a:lnTo>
                <a:lnTo>
                  <a:pt x="68189" y="376739"/>
                </a:lnTo>
                <a:lnTo>
                  <a:pt x="66315" y="381132"/>
                </a:lnTo>
                <a:lnTo>
                  <a:pt x="62684" y="395804"/>
                </a:lnTo>
                <a:lnTo>
                  <a:pt x="48411" y="422578"/>
                </a:lnTo>
                <a:lnTo>
                  <a:pt x="37833" y="456008"/>
                </a:lnTo>
                <a:lnTo>
                  <a:pt x="35684" y="467578"/>
                </a:lnTo>
                <a:lnTo>
                  <a:pt x="28860" y="488530"/>
                </a:lnTo>
                <a:lnTo>
                  <a:pt x="26731" y="496915"/>
                </a:lnTo>
                <a:lnTo>
                  <a:pt x="20941" y="512793"/>
                </a:lnTo>
                <a:lnTo>
                  <a:pt x="15833" y="535936"/>
                </a:lnTo>
                <a:lnTo>
                  <a:pt x="12002" y="547750"/>
                </a:lnTo>
                <a:lnTo>
                  <a:pt x="8853" y="565558"/>
                </a:lnTo>
                <a:lnTo>
                  <a:pt x="3064" y="583402"/>
                </a:lnTo>
                <a:lnTo>
                  <a:pt x="269" y="619115"/>
                </a:lnTo>
                <a:lnTo>
                  <a:pt x="15" y="660786"/>
                </a:lnTo>
                <a:lnTo>
                  <a:pt x="0" y="748348"/>
                </a:lnTo>
                <a:lnTo>
                  <a:pt x="2647" y="759564"/>
                </a:lnTo>
                <a:lnTo>
                  <a:pt x="6142" y="771164"/>
                </a:lnTo>
                <a:lnTo>
                  <a:pt x="11423" y="812605"/>
                </a:lnTo>
                <a:lnTo>
                  <a:pt x="15008" y="824504"/>
                </a:lnTo>
                <a:lnTo>
                  <a:pt x="18019" y="842358"/>
                </a:lnTo>
                <a:lnTo>
                  <a:pt x="24782" y="866169"/>
                </a:lnTo>
                <a:lnTo>
                  <a:pt x="26904" y="878075"/>
                </a:lnTo>
                <a:lnTo>
                  <a:pt x="32689" y="895935"/>
                </a:lnTo>
                <a:lnTo>
                  <a:pt x="35838" y="912802"/>
                </a:lnTo>
                <a:lnTo>
                  <a:pt x="41626" y="925517"/>
                </a:lnTo>
                <a:lnTo>
                  <a:pt x="46733" y="947088"/>
                </a:lnTo>
                <a:lnTo>
                  <a:pt x="58863" y="976375"/>
                </a:lnTo>
                <a:lnTo>
                  <a:pt x="64483" y="1000129"/>
                </a:lnTo>
                <a:lnTo>
                  <a:pt x="69376" y="1011035"/>
                </a:lnTo>
                <a:lnTo>
                  <a:pt x="74862" y="1019189"/>
                </a:lnTo>
                <a:lnTo>
                  <a:pt x="77962" y="1028767"/>
                </a:lnTo>
                <a:lnTo>
                  <a:pt x="80333" y="1039638"/>
                </a:lnTo>
                <a:lnTo>
                  <a:pt x="98487" y="1080530"/>
                </a:lnTo>
                <a:lnTo>
                  <a:pt x="119184" y="1122156"/>
                </a:lnTo>
                <a:lnTo>
                  <a:pt x="145657" y="1161401"/>
                </a:lnTo>
                <a:lnTo>
                  <a:pt x="169271" y="1189548"/>
                </a:lnTo>
                <a:lnTo>
                  <a:pt x="172434" y="1194864"/>
                </a:lnTo>
                <a:lnTo>
                  <a:pt x="181246" y="1203417"/>
                </a:lnTo>
                <a:lnTo>
                  <a:pt x="186376" y="1207087"/>
                </a:lnTo>
                <a:lnTo>
                  <a:pt x="194725" y="1216456"/>
                </a:lnTo>
                <a:lnTo>
                  <a:pt x="198342" y="1221733"/>
                </a:lnTo>
                <a:lnTo>
                  <a:pt x="207657" y="1230242"/>
                </a:lnTo>
                <a:lnTo>
                  <a:pt x="212922" y="1233900"/>
                </a:lnTo>
                <a:lnTo>
                  <a:pt x="221420" y="1243256"/>
                </a:lnTo>
                <a:lnTo>
                  <a:pt x="225077" y="1248529"/>
                </a:lnTo>
                <a:lnTo>
                  <a:pt x="234436" y="1257034"/>
                </a:lnTo>
                <a:lnTo>
                  <a:pt x="256310" y="1274681"/>
                </a:lnTo>
                <a:lnTo>
                  <a:pt x="272029" y="1288945"/>
                </a:lnTo>
                <a:lnTo>
                  <a:pt x="301034" y="1306322"/>
                </a:lnTo>
                <a:lnTo>
                  <a:pt x="310237" y="1309839"/>
                </a:lnTo>
                <a:lnTo>
                  <a:pt x="318631" y="1312395"/>
                </a:lnTo>
                <a:lnTo>
                  <a:pt x="351811" y="1326783"/>
                </a:lnTo>
                <a:lnTo>
                  <a:pt x="386135" y="1334762"/>
                </a:lnTo>
                <a:lnTo>
                  <a:pt x="397716" y="1340008"/>
                </a:lnTo>
                <a:lnTo>
                  <a:pt x="402194" y="1342796"/>
                </a:lnTo>
                <a:lnTo>
                  <a:pt x="412467" y="1345894"/>
                </a:lnTo>
                <a:lnTo>
                  <a:pt x="439991" y="1352623"/>
                </a:lnTo>
                <a:lnTo>
                  <a:pt x="451445" y="1357868"/>
                </a:lnTo>
                <a:lnTo>
                  <a:pt x="455890" y="1360656"/>
                </a:lnTo>
                <a:lnTo>
                  <a:pt x="466125" y="1363754"/>
                </a:lnTo>
                <a:lnTo>
                  <a:pt x="521605" y="1374237"/>
                </a:lnTo>
                <a:lnTo>
                  <a:pt x="582342" y="1375125"/>
                </a:lnTo>
                <a:lnTo>
                  <a:pt x="596810" y="1377791"/>
                </a:lnTo>
                <a:lnTo>
                  <a:pt x="610854" y="1381291"/>
                </a:lnTo>
                <a:lnTo>
                  <a:pt x="671717" y="1383982"/>
                </a:lnTo>
                <a:lnTo>
                  <a:pt x="761098" y="1384090"/>
                </a:lnTo>
                <a:lnTo>
                  <a:pt x="775569" y="1386736"/>
                </a:lnTo>
                <a:lnTo>
                  <a:pt x="782209" y="1388831"/>
                </a:lnTo>
                <a:lnTo>
                  <a:pt x="797531" y="1388513"/>
                </a:lnTo>
                <a:lnTo>
                  <a:pt x="834305" y="1384673"/>
                </a:lnTo>
                <a:lnTo>
                  <a:pt x="885138" y="1383150"/>
                </a:lnTo>
                <a:lnTo>
                  <a:pt x="932378" y="1375993"/>
                </a:lnTo>
                <a:lnTo>
                  <a:pt x="985216" y="1375210"/>
                </a:lnTo>
                <a:lnTo>
                  <a:pt x="1027152" y="1374176"/>
                </a:lnTo>
                <a:lnTo>
                  <a:pt x="1056609" y="1368095"/>
                </a:lnTo>
                <a:lnTo>
                  <a:pt x="1071434" y="1366067"/>
                </a:lnTo>
                <a:lnTo>
                  <a:pt x="1086356" y="1360340"/>
                </a:lnTo>
                <a:lnTo>
                  <a:pt x="1144670" y="1349732"/>
                </a:lnTo>
                <a:lnTo>
                  <a:pt x="1197754" y="1336063"/>
                </a:lnTo>
                <a:lnTo>
                  <a:pt x="1331773" y="1291817"/>
                </a:lnTo>
                <a:lnTo>
                  <a:pt x="1390146" y="1281646"/>
                </a:lnTo>
                <a:lnTo>
                  <a:pt x="1447599" y="1264919"/>
                </a:lnTo>
                <a:lnTo>
                  <a:pt x="1528400" y="1238236"/>
                </a:lnTo>
                <a:lnTo>
                  <a:pt x="1582037" y="1212691"/>
                </a:lnTo>
                <a:lnTo>
                  <a:pt x="1635667" y="1193700"/>
                </a:lnTo>
                <a:lnTo>
                  <a:pt x="1650896" y="1185040"/>
                </a:lnTo>
                <a:lnTo>
                  <a:pt x="1665277" y="1175569"/>
                </a:lnTo>
                <a:lnTo>
                  <a:pt x="1707540" y="1153502"/>
                </a:lnTo>
                <a:lnTo>
                  <a:pt x="1760657" y="1113142"/>
                </a:lnTo>
                <a:lnTo>
                  <a:pt x="1781723" y="1096332"/>
                </a:lnTo>
                <a:lnTo>
                  <a:pt x="1812382" y="1078615"/>
                </a:lnTo>
                <a:lnTo>
                  <a:pt x="1837859" y="1056300"/>
                </a:lnTo>
                <a:lnTo>
                  <a:pt x="1870848" y="1015968"/>
                </a:lnTo>
                <a:lnTo>
                  <a:pt x="1882015" y="1003268"/>
                </a:lnTo>
                <a:lnTo>
                  <a:pt x="1910829" y="964232"/>
                </a:lnTo>
                <a:lnTo>
                  <a:pt x="1921117" y="943842"/>
                </a:lnTo>
                <a:lnTo>
                  <a:pt x="1935515" y="908662"/>
                </a:lnTo>
                <a:lnTo>
                  <a:pt x="1945349" y="866057"/>
                </a:lnTo>
                <a:lnTo>
                  <a:pt x="1948085" y="829064"/>
                </a:lnTo>
                <a:lnTo>
                  <a:pt x="1948445" y="792687"/>
                </a:lnTo>
                <a:lnTo>
                  <a:pt x="1948496" y="739793"/>
                </a:lnTo>
                <a:lnTo>
                  <a:pt x="1940390" y="697969"/>
                </a:lnTo>
                <a:lnTo>
                  <a:pt x="1938814" y="682277"/>
                </a:lnTo>
                <a:lnTo>
                  <a:pt x="1927153" y="642229"/>
                </a:lnTo>
                <a:lnTo>
                  <a:pt x="1900818" y="562542"/>
                </a:lnTo>
                <a:lnTo>
                  <a:pt x="1892217" y="547338"/>
                </a:lnTo>
                <a:lnTo>
                  <a:pt x="1882767" y="532974"/>
                </a:lnTo>
                <a:lnTo>
                  <a:pt x="1865446" y="490754"/>
                </a:lnTo>
                <a:lnTo>
                  <a:pt x="1851504" y="464224"/>
                </a:lnTo>
                <a:lnTo>
                  <a:pt x="1823148" y="426738"/>
                </a:lnTo>
                <a:lnTo>
                  <a:pt x="1793544" y="384711"/>
                </a:lnTo>
                <a:lnTo>
                  <a:pt x="1763775" y="346973"/>
                </a:lnTo>
                <a:lnTo>
                  <a:pt x="1738951" y="313269"/>
                </a:lnTo>
                <a:lnTo>
                  <a:pt x="1689939" y="273167"/>
                </a:lnTo>
                <a:lnTo>
                  <a:pt x="1660549" y="243017"/>
                </a:lnTo>
                <a:lnTo>
                  <a:pt x="1608683" y="202896"/>
                </a:lnTo>
                <a:lnTo>
                  <a:pt x="1555209" y="161290"/>
                </a:lnTo>
                <a:lnTo>
                  <a:pt x="1528406" y="145678"/>
                </a:lnTo>
                <a:lnTo>
                  <a:pt x="1467707" y="115539"/>
                </a:lnTo>
                <a:lnTo>
                  <a:pt x="1447802" y="104923"/>
                </a:lnTo>
                <a:lnTo>
                  <a:pt x="1395691" y="82061"/>
                </a:lnTo>
                <a:lnTo>
                  <a:pt x="1328389" y="55191"/>
                </a:lnTo>
                <a:lnTo>
                  <a:pt x="1276227" y="36314"/>
                </a:lnTo>
                <a:lnTo>
                  <a:pt x="1218305" y="20905"/>
                </a:lnTo>
                <a:lnTo>
                  <a:pt x="1170837" y="11581"/>
                </a:lnTo>
                <a:lnTo>
                  <a:pt x="1112287" y="3133"/>
                </a:lnTo>
                <a:lnTo>
                  <a:pt x="1059408" y="403"/>
                </a:lnTo>
                <a:lnTo>
                  <a:pt x="953362" y="0"/>
                </a:lnTo>
                <a:lnTo>
                  <a:pt x="900878" y="7059"/>
                </a:lnTo>
                <a:lnTo>
                  <a:pt x="843905" y="14811"/>
                </a:lnTo>
                <a:lnTo>
                  <a:pt x="791234" y="22189"/>
                </a:lnTo>
                <a:lnTo>
                  <a:pt x="744587" y="33993"/>
                </a:lnTo>
                <a:lnTo>
                  <a:pt x="685219" y="60079"/>
                </a:lnTo>
                <a:lnTo>
                  <a:pt x="628309" y="89360"/>
                </a:lnTo>
                <a:lnTo>
                  <a:pt x="569792" y="121482"/>
                </a:lnTo>
                <a:lnTo>
                  <a:pt x="536284" y="1517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ARTInkAnnotation3"/>
          <p:cNvSpPr/>
          <p:nvPr/>
        </p:nvSpPr>
        <p:spPr>
          <a:xfrm>
            <a:off x="1756886" y="2027041"/>
            <a:ext cx="598469" cy="695117"/>
          </a:xfrm>
          <a:custGeom>
            <a:avLst/>
            <a:gdLst/>
            <a:ahLst/>
            <a:cxnLst/>
            <a:rect l="0" t="0" r="0" b="0"/>
            <a:pathLst>
              <a:path w="598469" h="695117">
                <a:moveTo>
                  <a:pt x="482277" y="98224"/>
                </a:moveTo>
                <a:lnTo>
                  <a:pt x="460056" y="76024"/>
                </a:lnTo>
                <a:lnTo>
                  <a:pt x="458525" y="73502"/>
                </a:lnTo>
                <a:lnTo>
                  <a:pt x="456824" y="68054"/>
                </a:lnTo>
                <a:lnTo>
                  <a:pt x="455377" y="66205"/>
                </a:lnTo>
                <a:lnTo>
                  <a:pt x="453419" y="64972"/>
                </a:lnTo>
                <a:lnTo>
                  <a:pt x="451121" y="64149"/>
                </a:lnTo>
                <a:lnTo>
                  <a:pt x="445919" y="60590"/>
                </a:lnTo>
                <a:lnTo>
                  <a:pt x="443141" y="58252"/>
                </a:lnTo>
                <a:lnTo>
                  <a:pt x="441290" y="55701"/>
                </a:lnTo>
                <a:lnTo>
                  <a:pt x="439232" y="50221"/>
                </a:lnTo>
                <a:lnTo>
                  <a:pt x="437691" y="48363"/>
                </a:lnTo>
                <a:lnTo>
                  <a:pt x="435670" y="47124"/>
                </a:lnTo>
                <a:lnTo>
                  <a:pt x="433329" y="46298"/>
                </a:lnTo>
                <a:lnTo>
                  <a:pt x="428080" y="42734"/>
                </a:lnTo>
                <a:lnTo>
                  <a:pt x="421444" y="37843"/>
                </a:lnTo>
                <a:lnTo>
                  <a:pt x="407534" y="30504"/>
                </a:lnTo>
                <a:lnTo>
                  <a:pt x="396681" y="26896"/>
                </a:lnTo>
                <a:lnTo>
                  <a:pt x="387176" y="19984"/>
                </a:lnTo>
                <a:lnTo>
                  <a:pt x="381085" y="14503"/>
                </a:lnTo>
                <a:lnTo>
                  <a:pt x="377077" y="12644"/>
                </a:lnTo>
                <a:lnTo>
                  <a:pt x="362939" y="10029"/>
                </a:lnTo>
                <a:lnTo>
                  <a:pt x="355416" y="9417"/>
                </a:lnTo>
                <a:lnTo>
                  <a:pt x="340852" y="4332"/>
                </a:lnTo>
                <a:lnTo>
                  <a:pt x="328702" y="1282"/>
                </a:lnTo>
                <a:lnTo>
                  <a:pt x="314068" y="378"/>
                </a:lnTo>
                <a:lnTo>
                  <a:pt x="297471" y="73"/>
                </a:lnTo>
                <a:lnTo>
                  <a:pt x="252746" y="0"/>
                </a:lnTo>
                <a:lnTo>
                  <a:pt x="240895" y="2645"/>
                </a:lnTo>
                <a:lnTo>
                  <a:pt x="229008" y="6135"/>
                </a:lnTo>
                <a:lnTo>
                  <a:pt x="211148" y="9092"/>
                </a:lnTo>
                <a:lnTo>
                  <a:pt x="193277" y="15811"/>
                </a:lnTo>
                <a:lnTo>
                  <a:pt x="175402" y="24086"/>
                </a:lnTo>
                <a:lnTo>
                  <a:pt x="109857" y="56556"/>
                </a:lnTo>
                <a:lnTo>
                  <a:pt x="91981" y="70224"/>
                </a:lnTo>
                <a:lnTo>
                  <a:pt x="74105" y="86841"/>
                </a:lnTo>
                <a:lnTo>
                  <a:pt x="60973" y="104332"/>
                </a:lnTo>
                <a:lnTo>
                  <a:pt x="50793" y="122082"/>
                </a:lnTo>
                <a:lnTo>
                  <a:pt x="36742" y="139910"/>
                </a:lnTo>
                <a:lnTo>
                  <a:pt x="24744" y="157759"/>
                </a:lnTo>
                <a:lnTo>
                  <a:pt x="20718" y="169663"/>
                </a:lnTo>
                <a:lnTo>
                  <a:pt x="17935" y="181569"/>
                </a:lnTo>
                <a:lnTo>
                  <a:pt x="11778" y="200420"/>
                </a:lnTo>
                <a:lnTo>
                  <a:pt x="9990" y="216074"/>
                </a:lnTo>
                <a:lnTo>
                  <a:pt x="8983" y="236881"/>
                </a:lnTo>
                <a:lnTo>
                  <a:pt x="6099" y="252123"/>
                </a:lnTo>
                <a:lnTo>
                  <a:pt x="2500" y="267827"/>
                </a:lnTo>
                <a:lnTo>
                  <a:pt x="474" y="288816"/>
                </a:lnTo>
                <a:lnTo>
                  <a:pt x="0" y="304971"/>
                </a:lnTo>
                <a:lnTo>
                  <a:pt x="2438" y="322072"/>
                </a:lnTo>
                <a:lnTo>
                  <a:pt x="5838" y="338603"/>
                </a:lnTo>
                <a:lnTo>
                  <a:pt x="7753" y="360058"/>
                </a:lnTo>
                <a:lnTo>
                  <a:pt x="8201" y="376321"/>
                </a:lnTo>
                <a:lnTo>
                  <a:pt x="11048" y="390825"/>
                </a:lnTo>
                <a:lnTo>
                  <a:pt x="14631" y="404878"/>
                </a:lnTo>
                <a:lnTo>
                  <a:pt x="16223" y="421046"/>
                </a:lnTo>
                <a:lnTo>
                  <a:pt x="19579" y="438154"/>
                </a:lnTo>
                <a:lnTo>
                  <a:pt x="24381" y="455679"/>
                </a:lnTo>
                <a:lnTo>
                  <a:pt x="29826" y="473390"/>
                </a:lnTo>
                <a:lnTo>
                  <a:pt x="38474" y="500095"/>
                </a:lnTo>
                <a:lnTo>
                  <a:pt x="47013" y="517935"/>
                </a:lnTo>
                <a:lnTo>
                  <a:pt x="56437" y="534794"/>
                </a:lnTo>
                <a:lnTo>
                  <a:pt x="67325" y="555441"/>
                </a:lnTo>
                <a:lnTo>
                  <a:pt x="77834" y="574126"/>
                </a:lnTo>
                <a:lnTo>
                  <a:pt x="93086" y="593222"/>
                </a:lnTo>
                <a:lnTo>
                  <a:pt x="109191" y="615307"/>
                </a:lnTo>
                <a:lnTo>
                  <a:pt x="126682" y="635310"/>
                </a:lnTo>
                <a:lnTo>
                  <a:pt x="137528" y="645499"/>
                </a:lnTo>
                <a:lnTo>
                  <a:pt x="148970" y="653335"/>
                </a:lnTo>
                <a:lnTo>
                  <a:pt x="163324" y="660125"/>
                </a:lnTo>
                <a:lnTo>
                  <a:pt x="178641" y="666450"/>
                </a:lnTo>
                <a:lnTo>
                  <a:pt x="192070" y="672568"/>
                </a:lnTo>
                <a:lnTo>
                  <a:pt x="210797" y="681591"/>
                </a:lnTo>
                <a:lnTo>
                  <a:pt x="222913" y="684920"/>
                </a:lnTo>
                <a:lnTo>
                  <a:pt x="235912" y="687392"/>
                </a:lnTo>
                <a:lnTo>
                  <a:pt x="251621" y="691798"/>
                </a:lnTo>
                <a:lnTo>
                  <a:pt x="268534" y="694417"/>
                </a:lnTo>
                <a:lnTo>
                  <a:pt x="277215" y="695116"/>
                </a:lnTo>
                <a:lnTo>
                  <a:pt x="292157" y="693246"/>
                </a:lnTo>
                <a:lnTo>
                  <a:pt x="306412" y="690100"/>
                </a:lnTo>
                <a:lnTo>
                  <a:pt x="322679" y="688702"/>
                </a:lnTo>
                <a:lnTo>
                  <a:pt x="339840" y="685435"/>
                </a:lnTo>
                <a:lnTo>
                  <a:pt x="357398" y="680675"/>
                </a:lnTo>
                <a:lnTo>
                  <a:pt x="375133" y="675253"/>
                </a:lnTo>
                <a:lnTo>
                  <a:pt x="390298" y="669536"/>
                </a:lnTo>
                <a:lnTo>
                  <a:pt x="403659" y="663687"/>
                </a:lnTo>
                <a:lnTo>
                  <a:pt x="416218" y="657780"/>
                </a:lnTo>
                <a:lnTo>
                  <a:pt x="431069" y="649202"/>
                </a:lnTo>
                <a:lnTo>
                  <a:pt x="446607" y="638775"/>
                </a:lnTo>
                <a:lnTo>
                  <a:pt x="460134" y="627526"/>
                </a:lnTo>
                <a:lnTo>
                  <a:pt x="472766" y="615912"/>
                </a:lnTo>
                <a:lnTo>
                  <a:pt x="491045" y="598217"/>
                </a:lnTo>
                <a:lnTo>
                  <a:pt x="515016" y="574460"/>
                </a:lnTo>
                <a:lnTo>
                  <a:pt x="528171" y="556611"/>
                </a:lnTo>
                <a:lnTo>
                  <a:pt x="543103" y="538754"/>
                </a:lnTo>
                <a:lnTo>
                  <a:pt x="551684" y="524203"/>
                </a:lnTo>
                <a:lnTo>
                  <a:pt x="558808" y="507814"/>
                </a:lnTo>
                <a:lnTo>
                  <a:pt x="565284" y="490608"/>
                </a:lnTo>
                <a:lnTo>
                  <a:pt x="574514" y="464186"/>
                </a:lnTo>
                <a:lnTo>
                  <a:pt x="592502" y="410750"/>
                </a:lnTo>
                <a:lnTo>
                  <a:pt x="595819" y="392898"/>
                </a:lnTo>
                <a:lnTo>
                  <a:pt x="597292" y="376034"/>
                </a:lnTo>
                <a:lnTo>
                  <a:pt x="598122" y="354392"/>
                </a:lnTo>
                <a:lnTo>
                  <a:pt x="598463" y="276745"/>
                </a:lnTo>
                <a:lnTo>
                  <a:pt x="598468" y="258926"/>
                </a:lnTo>
                <a:lnTo>
                  <a:pt x="595821" y="241085"/>
                </a:lnTo>
                <a:lnTo>
                  <a:pt x="591335" y="224226"/>
                </a:lnTo>
                <a:lnTo>
                  <a:pt x="577461" y="186279"/>
                </a:lnTo>
                <a:lnTo>
                  <a:pt x="568632" y="165104"/>
                </a:lnTo>
                <a:lnTo>
                  <a:pt x="554981" y="146263"/>
                </a:lnTo>
                <a:lnTo>
                  <a:pt x="538357" y="128112"/>
                </a:lnTo>
                <a:lnTo>
                  <a:pt x="520852" y="110167"/>
                </a:lnTo>
                <a:lnTo>
                  <a:pt x="506373" y="100886"/>
                </a:lnTo>
                <a:lnTo>
                  <a:pt x="477546" y="86844"/>
                </a:lnTo>
                <a:lnTo>
                  <a:pt x="462298" y="80598"/>
                </a:lnTo>
                <a:lnTo>
                  <a:pt x="445590" y="75508"/>
                </a:lnTo>
                <a:lnTo>
                  <a:pt x="428233" y="73245"/>
                </a:lnTo>
                <a:lnTo>
                  <a:pt x="418440" y="72642"/>
                </a:lnTo>
                <a:lnTo>
                  <a:pt x="381523" y="71594"/>
                </a:lnTo>
                <a:lnTo>
                  <a:pt x="348206" y="7143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ARTInkAnnotation4"/>
          <p:cNvSpPr/>
          <p:nvPr/>
        </p:nvSpPr>
        <p:spPr>
          <a:xfrm>
            <a:off x="1881673" y="3706320"/>
            <a:ext cx="1778522" cy="910329"/>
          </a:xfrm>
          <a:custGeom>
            <a:avLst/>
            <a:gdLst/>
            <a:ahLst/>
            <a:cxnLst/>
            <a:rect l="0" t="0" r="0" b="0"/>
            <a:pathLst>
              <a:path w="1778522" h="910329">
                <a:moveTo>
                  <a:pt x="893774" y="88797"/>
                </a:moveTo>
                <a:lnTo>
                  <a:pt x="889029" y="84056"/>
                </a:lnTo>
                <a:lnTo>
                  <a:pt x="886638" y="82660"/>
                </a:lnTo>
                <a:lnTo>
                  <a:pt x="878528" y="79703"/>
                </a:lnTo>
                <a:lnTo>
                  <a:pt x="866891" y="70317"/>
                </a:lnTo>
                <a:lnTo>
                  <a:pt x="855029" y="58909"/>
                </a:lnTo>
                <a:lnTo>
                  <a:pt x="852054" y="56965"/>
                </a:lnTo>
                <a:lnTo>
                  <a:pt x="827050" y="47283"/>
                </a:lnTo>
                <a:lnTo>
                  <a:pt x="810996" y="44085"/>
                </a:lnTo>
                <a:lnTo>
                  <a:pt x="798515" y="38287"/>
                </a:lnTo>
                <a:lnTo>
                  <a:pt x="777006" y="33179"/>
                </a:lnTo>
                <a:lnTo>
                  <a:pt x="765407" y="29351"/>
                </a:lnTo>
                <a:lnTo>
                  <a:pt x="748703" y="26204"/>
                </a:lnTo>
                <a:lnTo>
                  <a:pt x="736030" y="20421"/>
                </a:lnTo>
                <a:lnTo>
                  <a:pt x="714455" y="15318"/>
                </a:lnTo>
                <a:lnTo>
                  <a:pt x="708683" y="13022"/>
                </a:lnTo>
                <a:lnTo>
                  <a:pt x="686323" y="9790"/>
                </a:lnTo>
                <a:lnTo>
                  <a:pt x="640767" y="7517"/>
                </a:lnTo>
                <a:lnTo>
                  <a:pt x="628717" y="3725"/>
                </a:lnTo>
                <a:lnTo>
                  <a:pt x="621730" y="3308"/>
                </a:lnTo>
                <a:lnTo>
                  <a:pt x="569911" y="8043"/>
                </a:lnTo>
                <a:lnTo>
                  <a:pt x="514059" y="8407"/>
                </a:lnTo>
                <a:lnTo>
                  <a:pt x="481770" y="9417"/>
                </a:lnTo>
                <a:lnTo>
                  <a:pt x="427081" y="19453"/>
                </a:lnTo>
                <a:lnTo>
                  <a:pt x="382272" y="32757"/>
                </a:lnTo>
                <a:lnTo>
                  <a:pt x="356888" y="37135"/>
                </a:lnTo>
                <a:lnTo>
                  <a:pt x="306457" y="53247"/>
                </a:lnTo>
                <a:lnTo>
                  <a:pt x="280539" y="65018"/>
                </a:lnTo>
                <a:lnTo>
                  <a:pt x="247652" y="86939"/>
                </a:lnTo>
                <a:lnTo>
                  <a:pt x="193873" y="112537"/>
                </a:lnTo>
                <a:lnTo>
                  <a:pt x="181818" y="118531"/>
                </a:lnTo>
                <a:lnTo>
                  <a:pt x="176815" y="122510"/>
                </a:lnTo>
                <a:lnTo>
                  <a:pt x="164037" y="136599"/>
                </a:lnTo>
                <a:lnTo>
                  <a:pt x="131808" y="163149"/>
                </a:lnTo>
                <a:lnTo>
                  <a:pt x="119253" y="174217"/>
                </a:lnTo>
                <a:lnTo>
                  <a:pt x="96694" y="189881"/>
                </a:lnTo>
                <a:lnTo>
                  <a:pt x="89964" y="198546"/>
                </a:lnTo>
                <a:lnTo>
                  <a:pt x="71525" y="224832"/>
                </a:lnTo>
                <a:lnTo>
                  <a:pt x="62549" y="238575"/>
                </a:lnTo>
                <a:lnTo>
                  <a:pt x="53600" y="251576"/>
                </a:lnTo>
                <a:lnTo>
                  <a:pt x="41679" y="273747"/>
                </a:lnTo>
                <a:lnTo>
                  <a:pt x="38368" y="285430"/>
                </a:lnTo>
                <a:lnTo>
                  <a:pt x="35903" y="297236"/>
                </a:lnTo>
                <a:lnTo>
                  <a:pt x="26229" y="320984"/>
                </a:lnTo>
                <a:lnTo>
                  <a:pt x="21570" y="332882"/>
                </a:lnTo>
                <a:lnTo>
                  <a:pt x="18334" y="357901"/>
                </a:lnTo>
                <a:lnTo>
                  <a:pt x="17177" y="361465"/>
                </a:lnTo>
                <a:lnTo>
                  <a:pt x="11797" y="372214"/>
                </a:lnTo>
                <a:lnTo>
                  <a:pt x="9762" y="387525"/>
                </a:lnTo>
                <a:lnTo>
                  <a:pt x="9286" y="398836"/>
                </a:lnTo>
                <a:lnTo>
                  <a:pt x="8166" y="403638"/>
                </a:lnTo>
                <a:lnTo>
                  <a:pt x="2837" y="416129"/>
                </a:lnTo>
                <a:lnTo>
                  <a:pt x="345" y="438647"/>
                </a:lnTo>
                <a:lnTo>
                  <a:pt x="0" y="465457"/>
                </a:lnTo>
                <a:lnTo>
                  <a:pt x="2630" y="474813"/>
                </a:lnTo>
                <a:lnTo>
                  <a:pt x="6116" y="484594"/>
                </a:lnTo>
                <a:lnTo>
                  <a:pt x="8078" y="496671"/>
                </a:lnTo>
                <a:lnTo>
                  <a:pt x="8796" y="523778"/>
                </a:lnTo>
                <a:lnTo>
                  <a:pt x="11505" y="535460"/>
                </a:lnTo>
                <a:lnTo>
                  <a:pt x="15965" y="550547"/>
                </a:lnTo>
                <a:lnTo>
                  <a:pt x="18589" y="573819"/>
                </a:lnTo>
                <a:lnTo>
                  <a:pt x="23912" y="585946"/>
                </a:lnTo>
                <a:lnTo>
                  <a:pt x="26924" y="600674"/>
                </a:lnTo>
                <a:lnTo>
                  <a:pt x="32671" y="612755"/>
                </a:lnTo>
                <a:lnTo>
                  <a:pt x="35809" y="627469"/>
                </a:lnTo>
                <a:lnTo>
                  <a:pt x="41594" y="639546"/>
                </a:lnTo>
                <a:lnTo>
                  <a:pt x="44742" y="654259"/>
                </a:lnTo>
                <a:lnTo>
                  <a:pt x="50531" y="665343"/>
                </a:lnTo>
                <a:lnTo>
                  <a:pt x="59469" y="690167"/>
                </a:lnTo>
                <a:lnTo>
                  <a:pt x="61171" y="697715"/>
                </a:lnTo>
                <a:lnTo>
                  <a:pt x="64576" y="704378"/>
                </a:lnTo>
                <a:lnTo>
                  <a:pt x="74854" y="721479"/>
                </a:lnTo>
                <a:lnTo>
                  <a:pt x="77940" y="729822"/>
                </a:lnTo>
                <a:lnTo>
                  <a:pt x="78763" y="733436"/>
                </a:lnTo>
                <a:lnTo>
                  <a:pt x="82326" y="740098"/>
                </a:lnTo>
                <a:lnTo>
                  <a:pt x="103326" y="764454"/>
                </a:lnTo>
                <a:lnTo>
                  <a:pt x="107062" y="773399"/>
                </a:lnTo>
                <a:lnTo>
                  <a:pt x="111455" y="779356"/>
                </a:lnTo>
                <a:lnTo>
                  <a:pt x="114017" y="781341"/>
                </a:lnTo>
                <a:lnTo>
                  <a:pt x="116718" y="782665"/>
                </a:lnTo>
                <a:lnTo>
                  <a:pt x="119512" y="783547"/>
                </a:lnTo>
                <a:lnTo>
                  <a:pt x="125264" y="787173"/>
                </a:lnTo>
                <a:lnTo>
                  <a:pt x="154896" y="815110"/>
                </a:lnTo>
                <a:lnTo>
                  <a:pt x="157875" y="817084"/>
                </a:lnTo>
                <a:lnTo>
                  <a:pt x="166811" y="820854"/>
                </a:lnTo>
                <a:lnTo>
                  <a:pt x="175749" y="826821"/>
                </a:lnTo>
                <a:lnTo>
                  <a:pt x="184687" y="830022"/>
                </a:lnTo>
                <a:lnTo>
                  <a:pt x="193625" y="836814"/>
                </a:lnTo>
                <a:lnTo>
                  <a:pt x="199584" y="842267"/>
                </a:lnTo>
                <a:lnTo>
                  <a:pt x="203556" y="844118"/>
                </a:lnTo>
                <a:lnTo>
                  <a:pt x="217644" y="846723"/>
                </a:lnTo>
                <a:lnTo>
                  <a:pt x="225155" y="847333"/>
                </a:lnTo>
                <a:lnTo>
                  <a:pt x="228549" y="848487"/>
                </a:lnTo>
                <a:lnTo>
                  <a:pt x="253323" y="862030"/>
                </a:lnTo>
                <a:lnTo>
                  <a:pt x="264280" y="865590"/>
                </a:lnTo>
                <a:lnTo>
                  <a:pt x="270711" y="869939"/>
                </a:lnTo>
                <a:lnTo>
                  <a:pt x="279527" y="872533"/>
                </a:lnTo>
                <a:lnTo>
                  <a:pt x="284659" y="873225"/>
                </a:lnTo>
                <a:lnTo>
                  <a:pt x="293010" y="876640"/>
                </a:lnTo>
                <a:lnTo>
                  <a:pt x="296627" y="878940"/>
                </a:lnTo>
                <a:lnTo>
                  <a:pt x="305942" y="881495"/>
                </a:lnTo>
                <a:lnTo>
                  <a:pt x="311207" y="882176"/>
                </a:lnTo>
                <a:lnTo>
                  <a:pt x="319706" y="885579"/>
                </a:lnTo>
                <a:lnTo>
                  <a:pt x="323362" y="887875"/>
                </a:lnTo>
                <a:lnTo>
                  <a:pt x="332722" y="890427"/>
                </a:lnTo>
                <a:lnTo>
                  <a:pt x="370315" y="893381"/>
                </a:lnTo>
                <a:lnTo>
                  <a:pt x="394575" y="900146"/>
                </a:lnTo>
                <a:lnTo>
                  <a:pt x="448784" y="901383"/>
                </a:lnTo>
                <a:lnTo>
                  <a:pt x="524343" y="901398"/>
                </a:lnTo>
                <a:lnTo>
                  <a:pt x="536255" y="904043"/>
                </a:lnTo>
                <a:lnTo>
                  <a:pt x="551480" y="908466"/>
                </a:lnTo>
                <a:lnTo>
                  <a:pt x="581494" y="910164"/>
                </a:lnTo>
                <a:lnTo>
                  <a:pt x="747785" y="910328"/>
                </a:lnTo>
                <a:lnTo>
                  <a:pt x="797606" y="902225"/>
                </a:lnTo>
                <a:lnTo>
                  <a:pt x="816065" y="900651"/>
                </a:lnTo>
                <a:lnTo>
                  <a:pt x="840097" y="894379"/>
                </a:lnTo>
                <a:lnTo>
                  <a:pt x="893956" y="891550"/>
                </a:lnTo>
                <a:lnTo>
                  <a:pt x="950309" y="877649"/>
                </a:lnTo>
                <a:lnTo>
                  <a:pt x="999163" y="872141"/>
                </a:lnTo>
                <a:lnTo>
                  <a:pt x="1013111" y="868551"/>
                </a:lnTo>
                <a:lnTo>
                  <a:pt x="1036721" y="865538"/>
                </a:lnTo>
                <a:lnTo>
                  <a:pt x="1062996" y="858780"/>
                </a:lnTo>
                <a:lnTo>
                  <a:pt x="1112237" y="856829"/>
                </a:lnTo>
                <a:lnTo>
                  <a:pt x="1193337" y="856751"/>
                </a:lnTo>
                <a:lnTo>
                  <a:pt x="1206006" y="854104"/>
                </a:lnTo>
                <a:lnTo>
                  <a:pt x="1218257" y="850613"/>
                </a:lnTo>
                <a:lnTo>
                  <a:pt x="1270928" y="847929"/>
                </a:lnTo>
                <a:lnTo>
                  <a:pt x="1304279" y="846849"/>
                </a:lnTo>
                <a:lnTo>
                  <a:pt x="1333672" y="840756"/>
                </a:lnTo>
                <a:lnTo>
                  <a:pt x="1369549" y="838144"/>
                </a:lnTo>
                <a:lnTo>
                  <a:pt x="1394124" y="831871"/>
                </a:lnTo>
                <a:lnTo>
                  <a:pt x="1424075" y="829220"/>
                </a:lnTo>
                <a:lnTo>
                  <a:pt x="1447929" y="822943"/>
                </a:lnTo>
                <a:lnTo>
                  <a:pt x="1459850" y="820888"/>
                </a:lnTo>
                <a:lnTo>
                  <a:pt x="1483686" y="814131"/>
                </a:lnTo>
                <a:lnTo>
                  <a:pt x="1495604" y="812011"/>
                </a:lnTo>
                <a:lnTo>
                  <a:pt x="1537315" y="796708"/>
                </a:lnTo>
                <a:lnTo>
                  <a:pt x="1549233" y="794346"/>
                </a:lnTo>
                <a:lnTo>
                  <a:pt x="1561150" y="789988"/>
                </a:lnTo>
                <a:lnTo>
                  <a:pt x="1570419" y="784745"/>
                </a:lnTo>
                <a:lnTo>
                  <a:pt x="1589207" y="773294"/>
                </a:lnTo>
                <a:lnTo>
                  <a:pt x="1600434" y="770049"/>
                </a:lnTo>
                <a:lnTo>
                  <a:pt x="1606208" y="769184"/>
                </a:lnTo>
                <a:lnTo>
                  <a:pt x="1615273" y="765577"/>
                </a:lnTo>
                <a:lnTo>
                  <a:pt x="1660823" y="737654"/>
                </a:lnTo>
                <a:lnTo>
                  <a:pt x="1669340" y="729074"/>
                </a:lnTo>
                <a:lnTo>
                  <a:pt x="1682899" y="712137"/>
                </a:lnTo>
                <a:lnTo>
                  <a:pt x="1718677" y="684141"/>
                </a:lnTo>
                <a:lnTo>
                  <a:pt x="1736899" y="658564"/>
                </a:lnTo>
                <a:lnTo>
                  <a:pt x="1740228" y="651920"/>
                </a:lnTo>
                <a:lnTo>
                  <a:pt x="1741115" y="648759"/>
                </a:lnTo>
                <a:lnTo>
                  <a:pt x="1744750" y="642601"/>
                </a:lnTo>
                <a:lnTo>
                  <a:pt x="1752380" y="630910"/>
                </a:lnTo>
                <a:lnTo>
                  <a:pt x="1760930" y="617524"/>
                </a:lnTo>
                <a:lnTo>
                  <a:pt x="1763855" y="613923"/>
                </a:lnTo>
                <a:lnTo>
                  <a:pt x="1765805" y="609537"/>
                </a:lnTo>
                <a:lnTo>
                  <a:pt x="1769543" y="594876"/>
                </a:lnTo>
                <a:lnTo>
                  <a:pt x="1775505" y="582815"/>
                </a:lnTo>
                <a:lnTo>
                  <a:pt x="1778023" y="564110"/>
                </a:lnTo>
                <a:lnTo>
                  <a:pt x="1778521" y="545826"/>
                </a:lnTo>
                <a:lnTo>
                  <a:pt x="1777568" y="541319"/>
                </a:lnTo>
                <a:lnTo>
                  <a:pt x="1771552" y="526956"/>
                </a:lnTo>
                <a:lnTo>
                  <a:pt x="1769533" y="519675"/>
                </a:lnTo>
                <a:lnTo>
                  <a:pt x="1757372" y="493122"/>
                </a:lnTo>
                <a:lnTo>
                  <a:pt x="1713097" y="404311"/>
                </a:lnTo>
                <a:lnTo>
                  <a:pt x="1704159" y="381712"/>
                </a:lnTo>
                <a:lnTo>
                  <a:pt x="1700186" y="375354"/>
                </a:lnTo>
                <a:lnTo>
                  <a:pt x="1679540" y="352731"/>
                </a:lnTo>
                <a:lnTo>
                  <a:pt x="1656334" y="324928"/>
                </a:lnTo>
                <a:lnTo>
                  <a:pt x="1633617" y="299335"/>
                </a:lnTo>
                <a:lnTo>
                  <a:pt x="1620912" y="276194"/>
                </a:lnTo>
                <a:lnTo>
                  <a:pt x="1610552" y="262704"/>
                </a:lnTo>
                <a:lnTo>
                  <a:pt x="1581575" y="237875"/>
                </a:lnTo>
                <a:lnTo>
                  <a:pt x="1555695" y="213862"/>
                </a:lnTo>
                <a:lnTo>
                  <a:pt x="1526711" y="190010"/>
                </a:lnTo>
                <a:lnTo>
                  <a:pt x="1498438" y="166189"/>
                </a:lnTo>
                <a:lnTo>
                  <a:pt x="1465194" y="142375"/>
                </a:lnTo>
                <a:lnTo>
                  <a:pt x="1434681" y="118563"/>
                </a:lnTo>
                <a:lnTo>
                  <a:pt x="1402392" y="94750"/>
                </a:lnTo>
                <a:lnTo>
                  <a:pt x="1364675" y="70937"/>
                </a:lnTo>
                <a:lnTo>
                  <a:pt x="1314669" y="48301"/>
                </a:lnTo>
                <a:lnTo>
                  <a:pt x="1264534" y="27656"/>
                </a:lnTo>
                <a:lnTo>
                  <a:pt x="1244269" y="21936"/>
                </a:lnTo>
                <a:lnTo>
                  <a:pt x="1190784" y="10833"/>
                </a:lnTo>
                <a:lnTo>
                  <a:pt x="1146505" y="2032"/>
                </a:lnTo>
                <a:lnTo>
                  <a:pt x="1104030" y="0"/>
                </a:lnTo>
                <a:lnTo>
                  <a:pt x="1057386" y="6728"/>
                </a:lnTo>
                <a:lnTo>
                  <a:pt x="1002763" y="15763"/>
                </a:lnTo>
                <a:lnTo>
                  <a:pt x="958485" y="24173"/>
                </a:lnTo>
                <a:lnTo>
                  <a:pt x="911485" y="35389"/>
                </a:lnTo>
                <a:lnTo>
                  <a:pt x="863948" y="47158"/>
                </a:lnTo>
                <a:lnTo>
                  <a:pt x="811463" y="64658"/>
                </a:lnTo>
                <a:lnTo>
                  <a:pt x="760634" y="85986"/>
                </a:lnTo>
                <a:lnTo>
                  <a:pt x="706156" y="111709"/>
                </a:lnTo>
                <a:lnTo>
                  <a:pt x="670338" y="126984"/>
                </a:lnTo>
                <a:lnTo>
                  <a:pt x="644062" y="141340"/>
                </a:lnTo>
                <a:lnTo>
                  <a:pt x="616694" y="15130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ARTInkAnnotation5"/>
          <p:cNvSpPr/>
          <p:nvPr/>
        </p:nvSpPr>
        <p:spPr>
          <a:xfrm>
            <a:off x="3588811" y="4956139"/>
            <a:ext cx="750800" cy="70907"/>
          </a:xfrm>
          <a:custGeom>
            <a:avLst/>
            <a:gdLst/>
            <a:ahLst/>
            <a:cxnLst/>
            <a:rect l="0" t="0" r="0" b="0"/>
            <a:pathLst>
              <a:path w="750800" h="70907">
                <a:moveTo>
                  <a:pt x="750799" y="62344"/>
                </a:moveTo>
                <a:lnTo>
                  <a:pt x="750799" y="67085"/>
                </a:lnTo>
                <a:lnTo>
                  <a:pt x="749806" y="68482"/>
                </a:lnTo>
                <a:lnTo>
                  <a:pt x="748151" y="69413"/>
                </a:lnTo>
                <a:lnTo>
                  <a:pt x="743103" y="70906"/>
                </a:lnTo>
                <a:lnTo>
                  <a:pt x="741696" y="70037"/>
                </a:lnTo>
                <a:lnTo>
                  <a:pt x="739765" y="68465"/>
                </a:lnTo>
                <a:lnTo>
                  <a:pt x="737484" y="66424"/>
                </a:lnTo>
                <a:lnTo>
                  <a:pt x="733977" y="65064"/>
                </a:lnTo>
                <a:lnTo>
                  <a:pt x="724784" y="63553"/>
                </a:lnTo>
                <a:lnTo>
                  <a:pt x="720545" y="62158"/>
                </a:lnTo>
                <a:lnTo>
                  <a:pt x="716726" y="60236"/>
                </a:lnTo>
                <a:lnTo>
                  <a:pt x="713187" y="57963"/>
                </a:lnTo>
                <a:lnTo>
                  <a:pt x="708841" y="56446"/>
                </a:lnTo>
                <a:lnTo>
                  <a:pt x="698716" y="54762"/>
                </a:lnTo>
                <a:lnTo>
                  <a:pt x="694228" y="53321"/>
                </a:lnTo>
                <a:lnTo>
                  <a:pt x="690243" y="51368"/>
                </a:lnTo>
                <a:lnTo>
                  <a:pt x="686593" y="49074"/>
                </a:lnTo>
                <a:lnTo>
                  <a:pt x="682174" y="46552"/>
                </a:lnTo>
                <a:lnTo>
                  <a:pt x="671967" y="41104"/>
                </a:lnTo>
                <a:lnTo>
                  <a:pt x="666464" y="39254"/>
                </a:lnTo>
                <a:lnTo>
                  <a:pt x="655054" y="37199"/>
                </a:lnTo>
                <a:lnTo>
                  <a:pt x="649231" y="35659"/>
                </a:lnTo>
                <a:lnTo>
                  <a:pt x="643362" y="33640"/>
                </a:lnTo>
                <a:lnTo>
                  <a:pt x="637463" y="31302"/>
                </a:lnTo>
                <a:lnTo>
                  <a:pt x="622964" y="26058"/>
                </a:lnTo>
                <a:lnTo>
                  <a:pt x="614926" y="23271"/>
                </a:lnTo>
                <a:lnTo>
                  <a:pt x="607582" y="21412"/>
                </a:lnTo>
                <a:lnTo>
                  <a:pt x="594125" y="19348"/>
                </a:lnTo>
                <a:lnTo>
                  <a:pt x="578875" y="18431"/>
                </a:lnTo>
                <a:lnTo>
                  <a:pt x="562165" y="17030"/>
                </a:lnTo>
                <a:lnTo>
                  <a:pt x="553538" y="15268"/>
                </a:lnTo>
                <a:lnTo>
                  <a:pt x="544808" y="13101"/>
                </a:lnTo>
                <a:lnTo>
                  <a:pt x="536008" y="11656"/>
                </a:lnTo>
                <a:lnTo>
                  <a:pt x="518286" y="10050"/>
                </a:lnTo>
                <a:lnTo>
                  <a:pt x="500478" y="9337"/>
                </a:lnTo>
                <a:lnTo>
                  <a:pt x="473702" y="8935"/>
                </a:lnTo>
                <a:lnTo>
                  <a:pt x="411151" y="8776"/>
                </a:lnTo>
                <a:lnTo>
                  <a:pt x="402213" y="7781"/>
                </a:lnTo>
                <a:lnTo>
                  <a:pt x="393275" y="6125"/>
                </a:lnTo>
                <a:lnTo>
                  <a:pt x="384337" y="4029"/>
                </a:lnTo>
                <a:lnTo>
                  <a:pt x="375400" y="2631"/>
                </a:lnTo>
                <a:lnTo>
                  <a:pt x="357523" y="1079"/>
                </a:lnTo>
                <a:lnTo>
                  <a:pt x="339647" y="389"/>
                </a:lnTo>
                <a:lnTo>
                  <a:pt x="312833" y="0"/>
                </a:lnTo>
                <a:lnTo>
                  <a:pt x="294957" y="902"/>
                </a:lnTo>
                <a:lnTo>
                  <a:pt x="286019" y="2531"/>
                </a:lnTo>
                <a:lnTo>
                  <a:pt x="277081" y="4609"/>
                </a:lnTo>
                <a:lnTo>
                  <a:pt x="268143" y="5995"/>
                </a:lnTo>
                <a:lnTo>
                  <a:pt x="250267" y="7535"/>
                </a:lnTo>
                <a:lnTo>
                  <a:pt x="232391" y="8219"/>
                </a:lnTo>
                <a:lnTo>
                  <a:pt x="205576" y="8604"/>
                </a:lnTo>
                <a:lnTo>
                  <a:pt x="187700" y="9686"/>
                </a:lnTo>
                <a:lnTo>
                  <a:pt x="178762" y="11364"/>
                </a:lnTo>
                <a:lnTo>
                  <a:pt x="169824" y="13475"/>
                </a:lnTo>
                <a:lnTo>
                  <a:pt x="160886" y="14882"/>
                </a:lnTo>
                <a:lnTo>
                  <a:pt x="143010" y="16445"/>
                </a:lnTo>
                <a:lnTo>
                  <a:pt x="135065" y="17854"/>
                </a:lnTo>
                <a:lnTo>
                  <a:pt x="127782" y="19786"/>
                </a:lnTo>
                <a:lnTo>
                  <a:pt x="120940" y="22066"/>
                </a:lnTo>
                <a:lnTo>
                  <a:pt x="114393" y="23586"/>
                </a:lnTo>
                <a:lnTo>
                  <a:pt x="101822" y="25274"/>
                </a:lnTo>
                <a:lnTo>
                  <a:pt x="94695" y="26718"/>
                </a:lnTo>
                <a:lnTo>
                  <a:pt x="86965" y="28671"/>
                </a:lnTo>
                <a:lnTo>
                  <a:pt x="78832" y="30966"/>
                </a:lnTo>
                <a:lnTo>
                  <a:pt x="71424" y="32496"/>
                </a:lnTo>
                <a:lnTo>
                  <a:pt x="52502" y="34649"/>
                </a:lnTo>
                <a:lnTo>
                  <a:pt x="43859" y="35153"/>
                </a:lnTo>
                <a:lnTo>
                  <a:pt x="40164" y="36279"/>
                </a:lnTo>
                <a:lnTo>
                  <a:pt x="36707" y="38022"/>
                </a:lnTo>
                <a:lnTo>
                  <a:pt x="33410" y="40177"/>
                </a:lnTo>
                <a:lnTo>
                  <a:pt x="29225" y="42605"/>
                </a:lnTo>
                <a:lnTo>
                  <a:pt x="19279" y="47949"/>
                </a:lnTo>
                <a:lnTo>
                  <a:pt x="9846" y="52935"/>
                </a:lnTo>
                <a:lnTo>
                  <a:pt x="0" y="5341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ARTInkAnnotation6"/>
          <p:cNvSpPr/>
          <p:nvPr/>
        </p:nvSpPr>
        <p:spPr>
          <a:xfrm>
            <a:off x="3526245" y="5045283"/>
            <a:ext cx="920623" cy="116077"/>
          </a:xfrm>
          <a:custGeom>
            <a:avLst/>
            <a:gdLst/>
            <a:ahLst/>
            <a:cxnLst/>
            <a:rect l="0" t="0" r="0" b="0"/>
            <a:pathLst>
              <a:path w="920623" h="116077">
                <a:moveTo>
                  <a:pt x="920622" y="116076"/>
                </a:moveTo>
                <a:lnTo>
                  <a:pt x="920622" y="108387"/>
                </a:lnTo>
                <a:lnTo>
                  <a:pt x="919628" y="107973"/>
                </a:lnTo>
                <a:lnTo>
                  <a:pt x="915877" y="107514"/>
                </a:lnTo>
                <a:lnTo>
                  <a:pt x="913486" y="106399"/>
                </a:lnTo>
                <a:lnTo>
                  <a:pt x="910899" y="104663"/>
                </a:lnTo>
                <a:lnTo>
                  <a:pt x="908181" y="102514"/>
                </a:lnTo>
                <a:lnTo>
                  <a:pt x="906369" y="100090"/>
                </a:lnTo>
                <a:lnTo>
                  <a:pt x="905162" y="97481"/>
                </a:lnTo>
                <a:lnTo>
                  <a:pt x="904356" y="94750"/>
                </a:lnTo>
                <a:lnTo>
                  <a:pt x="901833" y="91937"/>
                </a:lnTo>
                <a:lnTo>
                  <a:pt x="898164" y="89069"/>
                </a:lnTo>
                <a:lnTo>
                  <a:pt x="893733" y="86165"/>
                </a:lnTo>
                <a:lnTo>
                  <a:pt x="886160" y="82938"/>
                </a:lnTo>
                <a:lnTo>
                  <a:pt x="882750" y="82078"/>
                </a:lnTo>
                <a:lnTo>
                  <a:pt x="876314" y="78475"/>
                </a:lnTo>
                <a:lnTo>
                  <a:pt x="873207" y="76126"/>
                </a:lnTo>
                <a:lnTo>
                  <a:pt x="869149" y="74560"/>
                </a:lnTo>
                <a:lnTo>
                  <a:pt x="853949" y="71363"/>
                </a:lnTo>
                <a:lnTo>
                  <a:pt x="848366" y="69400"/>
                </a:lnTo>
                <a:lnTo>
                  <a:pt x="842658" y="67099"/>
                </a:lnTo>
                <a:lnTo>
                  <a:pt x="836866" y="64573"/>
                </a:lnTo>
                <a:lnTo>
                  <a:pt x="825134" y="59120"/>
                </a:lnTo>
                <a:lnTo>
                  <a:pt x="818232" y="56277"/>
                </a:lnTo>
                <a:lnTo>
                  <a:pt x="810651" y="53390"/>
                </a:lnTo>
                <a:lnTo>
                  <a:pt x="802617" y="50473"/>
                </a:lnTo>
                <a:lnTo>
                  <a:pt x="788395" y="47231"/>
                </a:lnTo>
                <a:lnTo>
                  <a:pt x="775453" y="44798"/>
                </a:lnTo>
                <a:lnTo>
                  <a:pt x="769221" y="42761"/>
                </a:lnTo>
                <a:lnTo>
                  <a:pt x="763080" y="40410"/>
                </a:lnTo>
                <a:lnTo>
                  <a:pt x="740203" y="37102"/>
                </a:lnTo>
                <a:lnTo>
                  <a:pt x="723247" y="33682"/>
                </a:lnTo>
                <a:lnTo>
                  <a:pt x="714555" y="31381"/>
                </a:lnTo>
                <a:lnTo>
                  <a:pt x="688086" y="28142"/>
                </a:lnTo>
                <a:lnTo>
                  <a:pt x="661374" y="27183"/>
                </a:lnTo>
                <a:lnTo>
                  <a:pt x="634591" y="26898"/>
                </a:lnTo>
                <a:lnTo>
                  <a:pt x="616721" y="24187"/>
                </a:lnTo>
                <a:lnTo>
                  <a:pt x="597855" y="20666"/>
                </a:lnTo>
                <a:lnTo>
                  <a:pt x="576229" y="19101"/>
                </a:lnTo>
                <a:lnTo>
                  <a:pt x="556024" y="18405"/>
                </a:lnTo>
                <a:lnTo>
                  <a:pt x="537113" y="17104"/>
                </a:lnTo>
                <a:lnTo>
                  <a:pt x="527899" y="15368"/>
                </a:lnTo>
                <a:lnTo>
                  <a:pt x="509716" y="11786"/>
                </a:lnTo>
                <a:lnTo>
                  <a:pt x="481736" y="9768"/>
                </a:lnTo>
                <a:lnTo>
                  <a:pt x="460067" y="9297"/>
                </a:lnTo>
                <a:lnTo>
                  <a:pt x="430280" y="9031"/>
                </a:lnTo>
                <a:lnTo>
                  <a:pt x="409060" y="6323"/>
                </a:lnTo>
                <a:lnTo>
                  <a:pt x="387380" y="2804"/>
                </a:lnTo>
                <a:lnTo>
                  <a:pt x="367814" y="1241"/>
                </a:lnTo>
                <a:lnTo>
                  <a:pt x="340048" y="360"/>
                </a:lnTo>
                <a:lnTo>
                  <a:pt x="251519" y="0"/>
                </a:lnTo>
                <a:lnTo>
                  <a:pt x="232947" y="2640"/>
                </a:lnTo>
                <a:lnTo>
                  <a:pt x="213768" y="6128"/>
                </a:lnTo>
                <a:lnTo>
                  <a:pt x="192003" y="7679"/>
                </a:lnTo>
                <a:lnTo>
                  <a:pt x="171736" y="11014"/>
                </a:lnTo>
                <a:lnTo>
                  <a:pt x="162160" y="13292"/>
                </a:lnTo>
                <a:lnTo>
                  <a:pt x="140928" y="15824"/>
                </a:lnTo>
                <a:lnTo>
                  <a:pt x="119242" y="17941"/>
                </a:lnTo>
                <a:lnTo>
                  <a:pt x="109288" y="19895"/>
                </a:lnTo>
                <a:lnTo>
                  <a:pt x="99673" y="22190"/>
                </a:lnTo>
                <a:lnTo>
                  <a:pt x="90284" y="24711"/>
                </a:lnTo>
                <a:lnTo>
                  <a:pt x="71906" y="30159"/>
                </a:lnTo>
                <a:lnTo>
                  <a:pt x="32146" y="42910"/>
                </a:lnTo>
                <a:lnTo>
                  <a:pt x="0" y="5356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  <p:bldP spid="30725" grpId="0" autoUpdateAnimBg="0"/>
      <p:bldP spid="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1027"/>
          <p:cNvSpPr txBox="1">
            <a:spLocks noChangeArrowheads="1"/>
          </p:cNvSpPr>
          <p:nvPr/>
        </p:nvSpPr>
        <p:spPr bwMode="auto">
          <a:xfrm>
            <a:off x="214282" y="1803149"/>
            <a:ext cx="864399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buClrTx/>
              <a:buFontTx/>
              <a:buChar char="•"/>
            </a:pPr>
            <a:r>
              <a:rPr lang="en-US" altLang="ar-SA" sz="3200" dirty="0">
                <a:solidFill>
                  <a:schemeClr val="folHlink"/>
                </a:solidFill>
              </a:rPr>
              <a:t>   </a:t>
            </a:r>
            <a:r>
              <a:rPr lang="en-US" altLang="ar-SA" sz="4000" dirty="0">
                <a:solidFill>
                  <a:schemeClr val="folHlink"/>
                </a:solidFill>
              </a:rPr>
              <a:t>Say: He is God the One</a:t>
            </a:r>
            <a:r>
              <a:rPr lang="en-US" altLang="ar-SA" sz="2800" dirty="0">
                <a:solidFill>
                  <a:schemeClr val="folHlink"/>
                </a:solidFill>
              </a:rPr>
              <a:t>;</a:t>
            </a:r>
            <a:r>
              <a:rPr lang="en-US" altLang="ar-SA" sz="4000" dirty="0">
                <a:solidFill>
                  <a:schemeClr val="folHlink"/>
                </a:solidFill>
              </a:rPr>
              <a:t> God the Eternal, </a:t>
            </a:r>
            <a:r>
              <a:rPr lang="en-US" altLang="ar-SA" sz="3600" dirty="0">
                <a:solidFill>
                  <a:schemeClr val="folHlink"/>
                </a:solidFill>
              </a:rPr>
              <a:t>the</a:t>
            </a:r>
            <a:r>
              <a:rPr lang="en-US" altLang="ar-SA" sz="4000" dirty="0">
                <a:solidFill>
                  <a:schemeClr val="folHlink"/>
                </a:solidFill>
              </a:rPr>
              <a:t> Absolute; He begets not nor is He begotten; and there is none like unto </a:t>
            </a:r>
            <a:r>
              <a:rPr lang="en-US" altLang="ar-SA" sz="3600" dirty="0">
                <a:solidFill>
                  <a:schemeClr val="folHlink"/>
                </a:solidFill>
              </a:rPr>
              <a:t>Him.</a:t>
            </a:r>
            <a:r>
              <a:rPr lang="en-US" altLang="ar-SA" sz="4000" dirty="0">
                <a:solidFill>
                  <a:schemeClr val="folHlink"/>
                </a:solidFill>
              </a:rPr>
              <a:t> </a:t>
            </a:r>
            <a:r>
              <a:rPr lang="en-US" altLang="ar-SA" sz="4000" dirty="0" smtClean="0">
                <a:solidFill>
                  <a:schemeClr val="folHlink"/>
                </a:solidFill>
              </a:rPr>
              <a:t>  </a:t>
            </a:r>
            <a:r>
              <a:rPr lang="en-US" altLang="ar-SA" sz="2000" dirty="0">
                <a:solidFill>
                  <a:srgbClr val="FF6600"/>
                </a:solidFill>
              </a:rPr>
              <a:t>The Qur’an</a:t>
            </a:r>
            <a:r>
              <a:rPr lang="en-US" altLang="ar-SA" sz="2000" dirty="0">
                <a:solidFill>
                  <a:schemeClr val="folHlink"/>
                </a:solidFill>
              </a:rPr>
              <a:t> </a:t>
            </a:r>
            <a:r>
              <a:rPr lang="en-US" altLang="ar-SA" sz="2000" dirty="0">
                <a:solidFill>
                  <a:srgbClr val="FF6600"/>
                </a:solidFill>
              </a:rPr>
              <a:t>112:1- 4</a:t>
            </a:r>
            <a:r>
              <a:rPr lang="en-US" altLang="ar-SA" sz="4000" dirty="0">
                <a:solidFill>
                  <a:schemeClr val="folHlink"/>
                </a:solidFill>
              </a:rPr>
              <a:t> </a:t>
            </a:r>
            <a:endParaRPr lang="en-US" altLang="en-US" sz="4000" dirty="0">
              <a:solidFill>
                <a:schemeClr val="folHlink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Quran 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0" y="1657167"/>
            <a:ext cx="89297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buClrTx/>
              <a:buFontTx/>
              <a:buChar char="•"/>
            </a:pPr>
            <a:r>
              <a:rPr lang="en-US" altLang="ar-SA" dirty="0">
                <a:solidFill>
                  <a:schemeClr val="folHlink"/>
                </a:solidFill>
              </a:rPr>
              <a:t> </a:t>
            </a:r>
            <a:r>
              <a:rPr lang="en-US" altLang="ar-SA" sz="3600" dirty="0">
                <a:solidFill>
                  <a:schemeClr val="folHlink"/>
                </a:solidFill>
              </a:rPr>
              <a:t>Your God is One God; there is no God save Him, the Gracious, the Merciful</a:t>
            </a:r>
            <a:r>
              <a:rPr lang="en-US" altLang="ar-SA" dirty="0">
                <a:solidFill>
                  <a:schemeClr val="folHlink"/>
                </a:solidFill>
              </a:rPr>
              <a:t>.  </a:t>
            </a:r>
            <a:r>
              <a:rPr lang="en-US" altLang="ar-SA" dirty="0" smtClean="0">
                <a:solidFill>
                  <a:schemeClr val="folHlink"/>
                </a:solidFill>
              </a:rPr>
              <a:t>  </a:t>
            </a:r>
            <a:r>
              <a:rPr lang="en-US" altLang="ar-SA" dirty="0">
                <a:solidFill>
                  <a:srgbClr val="FF6600"/>
                </a:solidFill>
              </a:rPr>
              <a:t>2:163</a:t>
            </a:r>
            <a:r>
              <a:rPr lang="en-US" altLang="ar-SA" dirty="0">
                <a:solidFill>
                  <a:schemeClr val="folHlink"/>
                </a:solidFill>
              </a:rPr>
              <a:t>                        </a:t>
            </a:r>
            <a:endParaRPr lang="en-US" altLang="en-US" dirty="0">
              <a:solidFill>
                <a:schemeClr val="folHlink"/>
              </a:solidFill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28600" y="350043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Tx/>
              <a:buFontTx/>
              <a:buChar char="•"/>
            </a:pPr>
            <a:r>
              <a:rPr lang="en-US" altLang="ar-SA" sz="2400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en-US" altLang="ar-SA" sz="3600" dirty="0">
                <a:solidFill>
                  <a:schemeClr val="folHlink"/>
                </a:solidFill>
              </a:rPr>
              <a:t>Say: I am but a man like </a:t>
            </a:r>
            <a:r>
              <a:rPr lang="en-US" altLang="ar-SA" sz="3200" dirty="0">
                <a:solidFill>
                  <a:schemeClr val="folHlink"/>
                </a:solidFill>
              </a:rPr>
              <a:t>you</a:t>
            </a:r>
            <a:r>
              <a:rPr lang="en-US" altLang="ar-SA" sz="2000" dirty="0">
                <a:solidFill>
                  <a:schemeClr val="folHlink"/>
                </a:solidFill>
              </a:rPr>
              <a:t>,</a:t>
            </a:r>
            <a:r>
              <a:rPr lang="en-US" altLang="ar-SA" sz="3600" dirty="0">
                <a:solidFill>
                  <a:schemeClr val="folHlink"/>
                </a:solidFill>
              </a:rPr>
              <a:t> it is inspired to me that your God is only One God</a:t>
            </a:r>
            <a:r>
              <a:rPr lang="en-US" altLang="ar-SA" sz="3200" dirty="0" smtClean="0">
                <a:solidFill>
                  <a:schemeClr val="folHlink"/>
                </a:solidFill>
              </a:rPr>
              <a:t>. </a:t>
            </a:r>
            <a:r>
              <a:rPr lang="en-US" altLang="ar-SA" dirty="0">
                <a:solidFill>
                  <a:srgbClr val="FF6600"/>
                </a:solidFill>
              </a:rPr>
              <a:t>18:110</a:t>
            </a:r>
            <a:endParaRPr lang="en-US" altLang="en-US" b="0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Quran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utoUpdateAnimBg="0"/>
      <p:bldP spid="36869" grpId="0" autoUpdateAnimBg="0"/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1752600"/>
            <a:ext cx="9144000" cy="180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ts val="600"/>
              </a:spcBef>
              <a:buClrTx/>
              <a:buFontTx/>
              <a:buChar char="•"/>
            </a:pPr>
            <a:r>
              <a:rPr lang="en-US" altLang="ar-SA" sz="4000" dirty="0">
                <a:solidFill>
                  <a:schemeClr val="tx1"/>
                </a:solidFill>
              </a:rPr>
              <a:t> </a:t>
            </a:r>
            <a:r>
              <a:rPr lang="en-US" altLang="ar-SA" sz="4000" dirty="0">
                <a:solidFill>
                  <a:schemeClr val="folHlink"/>
                </a:solidFill>
              </a:rPr>
              <a:t>There is no God save Me, </a:t>
            </a:r>
            <a:endParaRPr lang="en-US" altLang="ar-SA" sz="4000" dirty="0" smtClean="0">
              <a:solidFill>
                <a:schemeClr val="folHlink"/>
              </a:solidFill>
            </a:endParaRPr>
          </a:p>
          <a:p>
            <a:pPr lvl="1">
              <a:spcBef>
                <a:spcPts val="600"/>
              </a:spcBef>
              <a:buClrTx/>
            </a:pPr>
            <a:r>
              <a:rPr lang="en-US" altLang="ar-SA" sz="4000" dirty="0" smtClean="0">
                <a:solidFill>
                  <a:schemeClr val="folHlink"/>
                </a:solidFill>
              </a:rPr>
              <a:t>   so </a:t>
            </a:r>
            <a:r>
              <a:rPr lang="en-US" altLang="ar-SA" sz="4000" dirty="0">
                <a:solidFill>
                  <a:schemeClr val="folHlink"/>
                </a:solidFill>
              </a:rPr>
              <a:t>worship Me. </a:t>
            </a:r>
            <a:r>
              <a:rPr lang="en-US" altLang="ar-SA" sz="2000" dirty="0" smtClean="0">
                <a:solidFill>
                  <a:srgbClr val="FF6600"/>
                </a:solidFill>
              </a:rPr>
              <a:t>       </a:t>
            </a:r>
            <a:r>
              <a:rPr lang="en-US" altLang="ar-SA" sz="2000" dirty="0">
                <a:solidFill>
                  <a:srgbClr val="FF6600"/>
                </a:solidFill>
              </a:rPr>
              <a:t>The Qur’an</a:t>
            </a:r>
            <a:r>
              <a:rPr lang="en-US" altLang="ar-SA" sz="1050" dirty="0">
                <a:solidFill>
                  <a:schemeClr val="folHlink"/>
                </a:solidFill>
              </a:rPr>
              <a:t>   </a:t>
            </a:r>
            <a:r>
              <a:rPr lang="en-US" altLang="ar-SA" sz="2400" dirty="0">
                <a:solidFill>
                  <a:srgbClr val="FF6600"/>
                </a:solidFill>
              </a:rPr>
              <a:t>21:25</a:t>
            </a:r>
            <a:r>
              <a:rPr lang="en-US" altLang="ar-SA" sz="2400" dirty="0">
                <a:solidFill>
                  <a:schemeClr val="folHlink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endParaRPr lang="en-US" sz="2400" dirty="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441325" y="12223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endParaRPr lang="en-US" sz="400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282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600" b="1" dirty="0" smtClean="0"/>
              <a:t>The Oneness of God in the Quran</a:t>
            </a:r>
            <a:endParaRPr lang="en-US" altLang="en-US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1752600"/>
            <a:ext cx="9144000" cy="35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ts val="600"/>
              </a:spcBef>
              <a:buClrTx/>
            </a:pPr>
            <a:r>
              <a:rPr lang="en-US" altLang="ar-SA" sz="4000" b="1" dirty="0" smtClean="0">
                <a:solidFill>
                  <a:schemeClr val="accent6">
                    <a:lumMod val="50000"/>
                  </a:schemeClr>
                </a:solidFill>
              </a:rPr>
              <a:t>Assignment:</a:t>
            </a:r>
          </a:p>
          <a:p>
            <a:pPr lvl="1">
              <a:spcBef>
                <a:spcPts val="600"/>
              </a:spcBef>
              <a:buClrTx/>
            </a:pPr>
            <a:r>
              <a:rPr lang="en-US" altLang="ar-SA" sz="4000" b="1" dirty="0" smtClean="0">
                <a:solidFill>
                  <a:srgbClr val="002060"/>
                </a:solidFill>
              </a:rPr>
              <a:t>-Translate the previous English texts into Arabic.</a:t>
            </a:r>
          </a:p>
          <a:p>
            <a:pPr lvl="1">
              <a:spcBef>
                <a:spcPts val="600"/>
              </a:spcBef>
              <a:buClrTx/>
            </a:pPr>
            <a:r>
              <a:rPr lang="en-US" altLang="ar-SA" sz="2400" b="1" dirty="0" smtClean="0">
                <a:solidFill>
                  <a:srgbClr val="002060"/>
                </a:solidFill>
              </a:rPr>
              <a:t>Thanks!</a:t>
            </a:r>
            <a:r>
              <a:rPr lang="en-US" altLang="ar-SA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1">
              <a:spcBef>
                <a:spcPts val="600"/>
              </a:spcBef>
              <a:buClrTx/>
            </a:pPr>
            <a:endParaRPr lang="en-US" altLang="ar-SA" sz="2400" b="1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endParaRPr lang="en-US" sz="2400" b="1" dirty="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441325" y="12223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Tx/>
            </a:pP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1338</TotalTime>
  <Words>455</Words>
  <Application>Microsoft Office PowerPoint</Application>
  <PresentationFormat>عرض على الشاشة (3:4)‏</PresentationFormat>
  <Paragraphs>59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Lecture ( 7) </vt:lpstr>
      <vt:lpstr>1- Best Speech</vt:lpstr>
      <vt:lpstr>2- Great Reward </vt:lpstr>
      <vt:lpstr>3- Multiplied Reward </vt:lpstr>
      <vt:lpstr>4- Special prayers </vt:lpstr>
      <vt:lpstr>5- Continuous Reward   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kfu</cp:lastModifiedBy>
  <cp:revision>138</cp:revision>
  <dcterms:created xsi:type="dcterms:W3CDTF">1601-01-01T00:00:00Z</dcterms:created>
  <dcterms:modified xsi:type="dcterms:W3CDTF">2012-02-22T09:25:20Z</dcterms:modified>
</cp:coreProperties>
</file>