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7090F-52EC-4404-8371-7178478CF923}" type="datetimeFigureOut">
              <a:rPr lang="ar-SA" smtClean="0"/>
              <a:pPr/>
              <a:t>08/08/33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86CE7-71E2-46C4-A0DD-6BA54476F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 rot="20781651">
            <a:off x="684215" y="1762213"/>
            <a:ext cx="667362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لا تعذليه فإن العذل </a:t>
            </a:r>
            <a:r>
              <a:rPr lang="ar-SA" sz="5400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يولعهُ</a:t>
            </a:r>
            <a:r>
              <a:rPr lang="ar-SA" sz="5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ar-SA" sz="5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54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قد قلتِ حقاً ولكن ليس يسمعهُ</a:t>
            </a:r>
          </a:p>
        </p:txBody>
      </p:sp>
      <p:sp>
        <p:nvSpPr>
          <p:cNvPr id="6" name="قلب 5"/>
          <p:cNvSpPr/>
          <p:nvPr/>
        </p:nvSpPr>
        <p:spPr>
          <a:xfrm>
            <a:off x="4429124" y="3786190"/>
            <a:ext cx="4143404" cy="3071810"/>
          </a:xfrm>
          <a:prstGeom prst="heart">
            <a:avLst/>
          </a:prstGeom>
          <a:blipFill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" grpId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نجمة مكونة من 7 نقاط 4"/>
          <p:cNvSpPr/>
          <p:nvPr/>
        </p:nvSpPr>
        <p:spPr>
          <a:xfrm>
            <a:off x="4714876" y="71414"/>
            <a:ext cx="4143404" cy="3429024"/>
          </a:xfrm>
          <a:prstGeom prst="star7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 rot="19523577">
            <a:off x="-376326" y="1373380"/>
            <a:ext cx="689964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5400" b="1" dirty="0">
                <a:ln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جاوزت في لومه حداً أَضربهُ</a:t>
            </a:r>
            <a:r>
              <a:rPr lang="ar-SA" sz="5400" b="1" dirty="0" smtClean="0">
                <a:ln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/>
            </a:r>
            <a:br>
              <a:rPr lang="ar-SA" sz="5400" b="1" dirty="0" smtClean="0">
                <a:ln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ar-SA" sz="5400" b="1" dirty="0">
                <a:ln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من حيث قدرت إِن اللوم ينفعه </a:t>
            </a:r>
            <a:r>
              <a:rPr lang="ar-SA" sz="5400" b="1" dirty="0" smtClean="0">
                <a:ln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/>
            </a:r>
            <a:br>
              <a:rPr lang="ar-SA" sz="5400" b="1" dirty="0" smtClean="0">
                <a:ln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ar-SA" sz="5400" b="1" dirty="0">
              <a:ln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" presetClass="emph" presetSubtype="1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-32" y="1214422"/>
            <a:ext cx="8972328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ودعتهُ وبودي لو يودعني</a:t>
            </a:r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صفو الحياة وإِني لا أُودعهُ</a:t>
            </a:r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وكم تشبث </a:t>
            </a:r>
            <a:r>
              <a:rPr lang="ar-SA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بي</a:t>
            </a: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يوم الرحيل ضحى</a:t>
            </a:r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وأدمعي مستهلات وأَدمعهُ</a:t>
            </a:r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آه من حكم القدر ، وقد عبث </a:t>
            </a:r>
            <a:r>
              <a:rPr lang="ar-SA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بي</a:t>
            </a: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بعد أَن فارقتني </a:t>
            </a:r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،</a:t>
            </a:r>
          </a:p>
          <a:p>
            <a:pPr algn="ctr"/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ورماني في </a:t>
            </a:r>
            <a:r>
              <a:rPr lang="ar-SA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وهدة</a:t>
            </a:r>
            <a:r>
              <a:rPr lang="ar-SA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الشقاء واليأس .</a:t>
            </a:r>
            <a: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ar-SA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ar-SA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6" grpId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14</Words>
  <Application>Microsoft Office PowerPoint</Application>
  <PresentationFormat>عرض على الشاشة (3:4)‏</PresentationFormat>
  <Paragraphs>4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سمة Office</vt:lpstr>
      <vt:lpstr>الشريحة 1</vt:lpstr>
      <vt:lpstr>الشريحة 2</vt:lpstr>
      <vt:lpstr>الشريحة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 User</dc:creator>
  <cp:lastModifiedBy>Free User</cp:lastModifiedBy>
  <cp:revision>27</cp:revision>
  <dcterms:created xsi:type="dcterms:W3CDTF">2012-06-27T11:41:23Z</dcterms:created>
  <dcterms:modified xsi:type="dcterms:W3CDTF">2012-06-27T15:51:44Z</dcterms:modified>
</cp:coreProperties>
</file>