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2C25745-9C14-4CEB-88B7-3D427E05EE39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917B74A-3448-4DC6-B683-3B11E4D311D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765038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981AEA0-1350-4AAA-8488-F64AEC07A8F1}" type="datetimeFigureOut">
              <a:rPr lang="ar-SA" smtClean="0"/>
              <a:t>10/08/33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BFF9498-53F7-42AC-B7C9-28F67355E9A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F9498-53F7-42AC-B7C9-28F67355E9A1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7901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7282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0989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1028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37563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4413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9121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6426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1945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4634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67903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A70FA-0B52-4425-9E8A-DF94F5771FF8}" type="datetimeFigureOut">
              <a:rPr lang="ar-SA" smtClean="0"/>
              <a:pPr/>
              <a:t>10/08/33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B7FD5-CA34-46E5-8708-8D177E3C342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85783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خامسا  الضــمائر الاستفهامية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الضمائر التي تستخدم في صيغة الأسئلة أو لفرض سؤال معين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التي تبدأ فــ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وهي كالتالي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What,which,who,whom,whose 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امثله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What</a:t>
            </a:r>
            <a:r>
              <a:rPr lang="en-US" sz="2400" b="1" dirty="0" smtClean="0">
                <a:solidFill>
                  <a:schemeClr val="tx1"/>
                </a:solidFill>
              </a:rPr>
              <a:t> Did you say ?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ماذا قلت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Who</a:t>
            </a:r>
            <a:r>
              <a:rPr lang="en-US" sz="2400" b="1" dirty="0" smtClean="0">
                <a:solidFill>
                  <a:schemeClr val="tx1"/>
                </a:solidFill>
              </a:rPr>
              <a:t> said that ?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من قال ذالك</a:t>
            </a:r>
          </a:p>
          <a:p>
            <a:pPr algn="ctr"/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020184"/>
      </p:ext>
    </p:extLst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2" presetClass="entr" presetSubtype="1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0"/>
                            </p:stCondLst>
                            <p:childTnLst>
                              <p:par>
                                <p:cTn id="6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0"/>
                            </p:stCondLst>
                            <p:childTnLst>
                              <p:par>
                                <p:cTn id="6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0"/>
                            </p:stCondLst>
                            <p:childTnLst>
                              <p:par>
                                <p:cTn id="68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6000"/>
                            </p:stCondLst>
                            <p:childTnLst>
                              <p:par>
                                <p:cTn id="7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8000"/>
                            </p:stCondLst>
                            <p:childTnLst>
                              <p:par>
                                <p:cTn id="7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0"/>
                            </p:stCondLst>
                            <p:childTnLst>
                              <p:par>
                                <p:cTn id="8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000"/>
                            </p:stCondLst>
                            <p:childTnLst>
                              <p:par>
                                <p:cTn id="8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4000"/>
                            </p:stCondLst>
                            <p:childTnLst>
                              <p:par>
                                <p:cTn id="88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6000"/>
                            </p:stCondLst>
                            <p:childTnLst>
                              <p:par>
                                <p:cTn id="9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3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8000"/>
                            </p:stCondLst>
                            <p:childTnLst>
                              <p:par>
                                <p:cTn id="9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0"/>
                            </p:stCondLst>
                            <p:childTnLst>
                              <p:par>
                                <p:cTn id="10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Which</a:t>
            </a:r>
            <a:r>
              <a:rPr lang="en-US" sz="2800" b="1" dirty="0" smtClean="0">
                <a:solidFill>
                  <a:schemeClr val="tx1"/>
                </a:solidFill>
              </a:rPr>
              <a:t> Do you prefer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مالذي تفضله ؟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وهكذا </a:t>
            </a:r>
            <a:r>
              <a:rPr lang="en-US" sz="2800" b="1" dirty="0" smtClean="0">
                <a:solidFill>
                  <a:schemeClr val="tx1"/>
                </a:solidFill>
              </a:rPr>
              <a:t>….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سادسا :ضمائر النفي او الضمائر المنفية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التي تستخدم لنفي العبارة الجملة الإسمية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كالتالي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No-one –nobody-neither –none –nothing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No-one</a:t>
            </a:r>
            <a:r>
              <a:rPr lang="en-US" sz="2800" b="1" dirty="0" smtClean="0">
                <a:solidFill>
                  <a:schemeClr val="tx1"/>
                </a:solidFill>
              </a:rPr>
              <a:t> came to the party last night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لا أحد حضر الى </a:t>
            </a:r>
            <a:r>
              <a:rPr lang="ar-SA" sz="2800" b="1" dirty="0" err="1" smtClean="0">
                <a:solidFill>
                  <a:schemeClr val="tx1"/>
                </a:solidFill>
              </a:rPr>
              <a:t>الحفله</a:t>
            </a:r>
            <a:r>
              <a:rPr lang="ar-SA" sz="2800" b="1" dirty="0" smtClean="0">
                <a:solidFill>
                  <a:schemeClr val="tx1"/>
                </a:solidFill>
              </a:rPr>
              <a:t> مساء امس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Nobody</a:t>
            </a:r>
            <a:r>
              <a:rPr lang="en-US" sz="2800" b="1" dirty="0" smtClean="0">
                <a:solidFill>
                  <a:schemeClr val="tx1"/>
                </a:solidFill>
              </a:rPr>
              <a:t> is here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لا يوجد احد هنا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Neither</a:t>
            </a:r>
            <a:r>
              <a:rPr lang="en-US" sz="2800" b="1" dirty="0" smtClean="0">
                <a:solidFill>
                  <a:schemeClr val="tx1"/>
                </a:solidFill>
              </a:rPr>
              <a:t> me </a:t>
            </a:r>
            <a:r>
              <a:rPr lang="en-US" sz="2800" b="1" dirty="0" smtClean="0">
                <a:solidFill>
                  <a:srgbClr val="FF0000"/>
                </a:solidFill>
              </a:rPr>
              <a:t>nor</a:t>
            </a:r>
            <a:r>
              <a:rPr lang="en-US" sz="2800" b="1" dirty="0" smtClean="0">
                <a:solidFill>
                  <a:schemeClr val="tx1"/>
                </a:solidFill>
              </a:rPr>
              <a:t> hammed like it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ل</a:t>
            </a:r>
            <a:r>
              <a:rPr lang="ar-SA" sz="2800" b="1" dirty="0" smtClean="0">
                <a:solidFill>
                  <a:schemeClr val="tx1"/>
                </a:solidFill>
              </a:rPr>
              <a:t>ا أنا </a:t>
            </a:r>
            <a:r>
              <a:rPr lang="ar-SA" sz="2800" b="1" dirty="0" smtClean="0">
                <a:solidFill>
                  <a:srgbClr val="FF0000"/>
                </a:solidFill>
              </a:rPr>
              <a:t>ول</a:t>
            </a:r>
            <a:r>
              <a:rPr lang="ar-SA" sz="2800" b="1" dirty="0" smtClean="0">
                <a:solidFill>
                  <a:schemeClr val="tx1"/>
                </a:solidFill>
              </a:rPr>
              <a:t>ا حمد يفضله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803190"/>
      </p:ext>
    </p:extLst>
  </p:cSld>
  <p:clrMapOvr>
    <a:masterClrMapping/>
  </p:clrMapOvr>
  <p:transition spd="med"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4" presetClass="exit" presetSubtype="16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0"/>
                            </p:stCondLst>
                            <p:childTnLst>
                              <p:par>
                                <p:cTn id="8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8000"/>
                            </p:stCondLst>
                            <p:childTnLst>
                              <p:par>
                                <p:cTn id="91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0"/>
                            </p:stCondLst>
                            <p:childTnLst>
                              <p:par>
                                <p:cTn id="95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0"/>
                            </p:stCondLst>
                            <p:childTnLst>
                              <p:par>
                                <p:cTn id="99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4000"/>
                            </p:stCondLst>
                            <p:childTnLst>
                              <p:par>
                                <p:cTn id="103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6000"/>
                            </p:stCondLst>
                            <p:childTnLst>
                              <p:par>
                                <p:cTn id="10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8000"/>
                            </p:stCondLst>
                            <p:childTnLst>
                              <p:par>
                                <p:cTn id="111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15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6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000"/>
                            </p:stCondLst>
                            <p:childTnLst>
                              <p:par>
                                <p:cTn id="119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0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4000"/>
                            </p:stCondLst>
                            <p:childTnLst>
                              <p:par>
                                <p:cTn id="123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4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6000"/>
                            </p:stCondLst>
                            <p:childTnLst>
                              <p:par>
                                <p:cTn id="12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8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8000"/>
                            </p:stCondLst>
                            <p:childTnLst>
                              <p:par>
                                <p:cTn id="131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2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معلومة اذا اردت ان تنفي حاجتين في نفس الجملة نضع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Neither nor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She is </a:t>
            </a:r>
            <a:r>
              <a:rPr lang="en-US" sz="2800" b="1" dirty="0" smtClean="0">
                <a:solidFill>
                  <a:srgbClr val="FF0000"/>
                </a:solidFill>
              </a:rPr>
              <a:t>neither</a:t>
            </a:r>
            <a:r>
              <a:rPr lang="en-US" sz="2800" b="1" dirty="0" smtClean="0">
                <a:solidFill>
                  <a:schemeClr val="tx1"/>
                </a:solidFill>
              </a:rPr>
              <a:t> a British </a:t>
            </a:r>
            <a:r>
              <a:rPr lang="en-US" sz="2800" b="1" dirty="0" smtClean="0">
                <a:solidFill>
                  <a:srgbClr val="FF0000"/>
                </a:solidFill>
              </a:rPr>
              <a:t>nor</a:t>
            </a:r>
            <a:r>
              <a:rPr lang="en-US" sz="2800" b="1" dirty="0" smtClean="0">
                <a:solidFill>
                  <a:schemeClr val="tx1"/>
                </a:solidFill>
              </a:rPr>
              <a:t> American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هي ليست بريطانية ولا أمريكية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سابعا الضمائر التبادلية: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التي تفيد وتشير الى تبادل شيء معين بين شخصين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وهذه الضمائر هي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Each other –one another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وهي تعني شي متبادل</a:t>
            </a:r>
          </a:p>
          <a:p>
            <a:pPr algn="ctr"/>
            <a:endParaRPr lang="ar-SA" sz="28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Boys love each 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الأولاد يحبون بعضهم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players play with each other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اللاعبون يلعبون مع بعضهم البعض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314332"/>
      </p:ext>
    </p:extLst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2" presetClass="exit" presetSubtype="4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0"/>
                            </p:stCondLst>
                            <p:childTnLst>
                              <p:par>
                                <p:cTn id="6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0"/>
                            </p:stCondLst>
                            <p:childTnLst>
                              <p:par>
                                <p:cTn id="7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7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0"/>
                            </p:stCondLst>
                            <p:childTnLst>
                              <p:par>
                                <p:cTn id="7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7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6000"/>
                            </p:stCondLst>
                            <p:childTnLst>
                              <p:par>
                                <p:cTn id="81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0"/>
                            </p:stCondLst>
                            <p:childTnLst>
                              <p:par>
                                <p:cTn id="8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86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0"/>
                            </p:stCondLst>
                            <p:childTnLst>
                              <p:par>
                                <p:cTn id="8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000"/>
                            </p:stCondLst>
                            <p:childTnLst>
                              <p:par>
                                <p:cTn id="9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4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4000"/>
                            </p:stCondLst>
                            <p:childTnLst>
                              <p:par>
                                <p:cTn id="9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8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6000"/>
                            </p:stCondLst>
                            <p:childTnLst>
                              <p:par>
                                <p:cTn id="101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2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8000"/>
                            </p:stCondLst>
                            <p:childTnLst>
                              <p:par>
                                <p:cTn id="10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6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0"/>
                            </p:stCondLst>
                            <p:childTnLst>
                              <p:par>
                                <p:cTn id="10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0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2000"/>
                            </p:stCondLst>
                            <p:childTnLst>
                              <p:par>
                                <p:cTn id="11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4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They write to </a:t>
            </a:r>
            <a:r>
              <a:rPr lang="en-US" sz="2000" b="1" dirty="0" smtClean="0">
                <a:solidFill>
                  <a:srgbClr val="FF0000"/>
                </a:solidFill>
              </a:rPr>
              <a:t>each other / one another </a:t>
            </a:r>
            <a:r>
              <a:rPr lang="en-US" sz="2000" b="1" dirty="0" smtClean="0">
                <a:solidFill>
                  <a:schemeClr val="tx1"/>
                </a:solidFill>
              </a:rPr>
              <a:t>once a month.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هم يكتبون او يتراسلون مع بعضهم البعض مره في الشهر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كلها صحيحه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أي حاجه تبادليه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Neighbor are visiting each other everyday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الجيران يزورون بعضهم البعض كل يوم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ثامنا ضمائر الوصل :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وهي التي تربط مجموعه 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39215"/>
      </p:ext>
    </p:extLst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6" presetClass="exit" presetSubtype="16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0"/>
                            </p:stCondLst>
                            <p:childTnLst>
                              <p:par>
                                <p:cTn id="6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0"/>
                            </p:stCondLst>
                            <p:childTnLst>
                              <p:par>
                                <p:cTn id="6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0"/>
                            </p:stCondLst>
                            <p:childTnLst>
                              <p:par>
                                <p:cTn id="7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0"/>
                            </p:stCondLst>
                            <p:childTnLst>
                              <p:par>
                                <p:cTn id="7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4000"/>
                            </p:stCondLst>
                            <p:childTnLst>
                              <p:par>
                                <p:cTn id="8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6000"/>
                            </p:stCondLst>
                            <p:childTnLst>
                              <p:par>
                                <p:cTn id="8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6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0"/>
                            </p:stCondLst>
                            <p:childTnLst>
                              <p:par>
                                <p:cTn id="8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2860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ضمــائر الوصل </a:t>
            </a:r>
          </a:p>
          <a:p>
            <a:pPr algn="ctr"/>
            <a:r>
              <a:rPr lang="ar-SA" sz="3200" dirty="0" smtClean="0"/>
              <a:t>وهي التي تربط مجموعه من الكلمات </a:t>
            </a:r>
          </a:p>
          <a:p>
            <a:pPr algn="ctr"/>
            <a:r>
              <a:rPr lang="ar-SA" sz="3200" dirty="0" smtClean="0"/>
              <a:t>بأسماء معينة أو ضمائر أخرى </a:t>
            </a:r>
          </a:p>
          <a:p>
            <a:pPr algn="ctr"/>
            <a:r>
              <a:rPr lang="ar-SA" dirty="0" smtClean="0"/>
              <a:t>وهي</a:t>
            </a:r>
          </a:p>
          <a:p>
            <a:pPr algn="ctr"/>
            <a:r>
              <a:rPr lang="en-US" dirty="0" smtClean="0"/>
              <a:t>Who –whoever –which-that </a:t>
            </a:r>
          </a:p>
          <a:p>
            <a:pPr algn="ctr"/>
            <a:r>
              <a:rPr lang="en-US" dirty="0" smtClean="0"/>
              <a:t>The student </a:t>
            </a:r>
            <a:r>
              <a:rPr lang="en-US" dirty="0" smtClean="0">
                <a:solidFill>
                  <a:srgbClr val="FF0000"/>
                </a:solidFill>
              </a:rPr>
              <a:t>who</a:t>
            </a:r>
            <a:r>
              <a:rPr lang="en-US" dirty="0" smtClean="0"/>
              <a:t> studie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hardest usually </a:t>
            </a:r>
            <a:r>
              <a:rPr lang="en-US" dirty="0" smtClean="0">
                <a:solidFill>
                  <a:srgbClr val="FF0000"/>
                </a:solidFill>
              </a:rPr>
              <a:t>does</a:t>
            </a:r>
            <a:r>
              <a:rPr lang="en-US" dirty="0" smtClean="0"/>
              <a:t> the best</a:t>
            </a:r>
          </a:p>
          <a:p>
            <a:pPr algn="ctr"/>
            <a:r>
              <a:rPr lang="ar-SA" sz="2400" dirty="0" smtClean="0"/>
              <a:t>اضاف الأس في الفعل </a:t>
            </a:r>
            <a:r>
              <a:rPr lang="en-US" sz="2400" dirty="0" smtClean="0"/>
              <a:t>Studies </a:t>
            </a:r>
          </a:p>
          <a:p>
            <a:pPr algn="ctr"/>
            <a:r>
              <a:rPr lang="ar-SA" sz="2400" dirty="0" smtClean="0"/>
              <a:t>لأنه مذكره </a:t>
            </a:r>
          </a:p>
          <a:p>
            <a:pPr algn="ctr"/>
            <a:r>
              <a:rPr lang="ar-SA" sz="2400" dirty="0" smtClean="0"/>
              <a:t>ووضع </a:t>
            </a:r>
            <a:r>
              <a:rPr lang="en-US" sz="2400" dirty="0" smtClean="0"/>
              <a:t>Does </a:t>
            </a:r>
            <a:r>
              <a:rPr lang="ar-SA" sz="2400" dirty="0" smtClean="0"/>
              <a:t>ايضا </a:t>
            </a:r>
          </a:p>
          <a:p>
            <a:pPr algn="ctr"/>
            <a:r>
              <a:rPr lang="en-US" sz="2400" dirty="0" smtClean="0"/>
              <a:t> </a:t>
            </a:r>
            <a:r>
              <a:rPr lang="ar-SA" sz="2400" dirty="0" smtClean="0"/>
              <a:t>ليست مع الضمائر هذه لكن للتنبيه </a:t>
            </a:r>
          </a:p>
          <a:p>
            <a:pPr algn="ctr"/>
            <a:r>
              <a:rPr lang="ar-SA" sz="2800" dirty="0" smtClean="0"/>
              <a:t>الدرس يتكلم فقط عن </a:t>
            </a:r>
          </a:p>
          <a:p>
            <a:pPr algn="ctr"/>
            <a:r>
              <a:rPr lang="en-US" sz="2800" dirty="0" smtClean="0"/>
              <a:t>Who –whoever –which –that </a:t>
            </a: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6167748"/>
      </p:ext>
    </p:extLst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الطالبة التي تدرس جيدا هي التي تقدم الأفضل عاده </a:t>
            </a:r>
          </a:p>
          <a:p>
            <a:pPr algn="ctr"/>
            <a:endParaRPr lang="en-US" b="1" dirty="0"/>
          </a:p>
          <a:p>
            <a:pPr algn="ctr"/>
            <a:r>
              <a:rPr lang="ar-SA" b="1" dirty="0" smtClean="0"/>
              <a:t>ترجمه الجملة السابقة </a:t>
            </a:r>
          </a:p>
          <a:p>
            <a:pPr algn="ctr"/>
            <a:endParaRPr lang="ar-SA" b="1" dirty="0"/>
          </a:p>
          <a:p>
            <a:pPr algn="ctr"/>
            <a:r>
              <a:rPr lang="ar-SA" b="1" dirty="0" smtClean="0"/>
              <a:t>تاسعا واخيرا </a:t>
            </a:r>
          </a:p>
          <a:p>
            <a:pPr algn="ctr"/>
            <a:r>
              <a:rPr lang="ar-SA" b="1" dirty="0" smtClean="0"/>
              <a:t>الضمائر الكميه </a:t>
            </a:r>
          </a:p>
          <a:p>
            <a:pPr algn="ctr"/>
            <a:r>
              <a:rPr lang="ar-SA" b="1" dirty="0" smtClean="0"/>
              <a:t>وهي التي تفيد الكميه والمقدار</a:t>
            </a:r>
          </a:p>
          <a:p>
            <a:pPr algn="ctr"/>
            <a:r>
              <a:rPr lang="en-US" b="1" dirty="0" smtClean="0"/>
              <a:t>Some,Any.something,much,many,</a:t>
            </a:r>
          </a:p>
          <a:p>
            <a:pPr algn="ctr"/>
            <a:r>
              <a:rPr lang="en-US" b="1" dirty="0" smtClean="0"/>
              <a:t>Little, few, a lot </a:t>
            </a:r>
          </a:p>
          <a:p>
            <a:pPr algn="ctr"/>
            <a:r>
              <a:rPr lang="en-US" b="1" dirty="0" smtClean="0"/>
              <a:t>I have </a:t>
            </a:r>
            <a:r>
              <a:rPr lang="en-US" b="1" dirty="0" smtClean="0">
                <a:solidFill>
                  <a:srgbClr val="FF0000"/>
                </a:solidFill>
              </a:rPr>
              <a:t>few</a:t>
            </a:r>
            <a:r>
              <a:rPr lang="en-US" b="1" dirty="0" smtClean="0"/>
              <a:t> literary  books</a:t>
            </a:r>
            <a:endParaRPr lang="ar-SA" b="1" dirty="0" smtClean="0"/>
          </a:p>
          <a:p>
            <a:pPr algn="ctr"/>
            <a:r>
              <a:rPr lang="en-US" b="1" dirty="0" smtClean="0"/>
              <a:t>They like Orange so much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A Few =</a:t>
            </a:r>
            <a:r>
              <a:rPr lang="ar-SA" b="1" dirty="0" smtClean="0"/>
              <a:t>قليل وكافي</a:t>
            </a:r>
          </a:p>
          <a:p>
            <a:pPr algn="ctr"/>
            <a:r>
              <a:rPr lang="en-US" b="1" dirty="0" smtClean="0"/>
              <a:t>Few =</a:t>
            </a:r>
            <a:r>
              <a:rPr lang="ar-SA" b="1" dirty="0" smtClean="0"/>
              <a:t>قليل لكن ليس كافي </a:t>
            </a:r>
          </a:p>
          <a:p>
            <a:pPr algn="ctr"/>
            <a:r>
              <a:rPr lang="en-US" b="1" dirty="0" smtClean="0"/>
              <a:t>Many =</a:t>
            </a:r>
            <a:r>
              <a:rPr lang="ar-SA" b="1" dirty="0" smtClean="0"/>
              <a:t>للمعدود </a:t>
            </a:r>
          </a:p>
          <a:p>
            <a:pPr algn="ctr"/>
            <a:r>
              <a:rPr lang="en-US" b="1" dirty="0" smtClean="0"/>
              <a:t>Many students </a:t>
            </a:r>
          </a:p>
          <a:p>
            <a:pPr algn="ctr"/>
            <a:r>
              <a:rPr lang="en-US" b="1" dirty="0" smtClean="0"/>
              <a:t>some= some books </a:t>
            </a:r>
          </a:p>
          <a:p>
            <a:pPr algn="ctr"/>
            <a:r>
              <a:rPr lang="ar-SA" b="1" dirty="0" smtClean="0"/>
              <a:t>بعض الكتب</a:t>
            </a:r>
          </a:p>
          <a:p>
            <a:pPr algn="ctr"/>
            <a:r>
              <a:rPr lang="en-US" b="1" dirty="0" smtClean="0"/>
              <a:t>Something =</a:t>
            </a:r>
            <a:r>
              <a:rPr lang="ar-SA" b="1" dirty="0" smtClean="0"/>
              <a:t>شيء</a:t>
            </a:r>
          </a:p>
          <a:p>
            <a:pPr algn="ctr"/>
            <a:r>
              <a:rPr lang="en-US" b="1" dirty="0" smtClean="0"/>
              <a:t>A little =</a:t>
            </a:r>
            <a:r>
              <a:rPr lang="ar-SA" b="1" dirty="0" smtClean="0"/>
              <a:t>قليل لكن كافي</a:t>
            </a:r>
          </a:p>
          <a:p>
            <a:pPr algn="ctr"/>
            <a:r>
              <a:rPr lang="en-US" b="1" dirty="0" smtClean="0"/>
              <a:t>Little =</a:t>
            </a:r>
            <a:r>
              <a:rPr lang="ar-SA" b="1" dirty="0" smtClean="0"/>
              <a:t>قليل غير كافي</a:t>
            </a:r>
          </a:p>
          <a:p>
            <a:pPr algn="ctr"/>
            <a:r>
              <a:rPr lang="ar-SA" b="1" dirty="0" smtClean="0"/>
              <a:t>للغير المعدود</a:t>
            </a:r>
          </a:p>
          <a:p>
            <a:pPr algn="ctr"/>
            <a:r>
              <a:rPr lang="en-US" b="1" dirty="0" smtClean="0"/>
              <a:t>Put some Milk </a:t>
            </a:r>
          </a:p>
          <a:p>
            <a:pPr algn="ctr"/>
            <a:r>
              <a:rPr lang="en-US" b="1" dirty="0" smtClean="0"/>
              <a:t>Put a little milk </a:t>
            </a:r>
          </a:p>
          <a:p>
            <a:pPr algn="ctr"/>
            <a:endParaRPr lang="ar-SA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060803424"/>
      </p:ext>
    </p:extLst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359</Words>
  <Application>Microsoft Office PowerPoint</Application>
  <PresentationFormat>عرض على الشاشة (3:4)‏</PresentationFormat>
  <Paragraphs>86</Paragraphs>
  <Slides>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Company>Alasria Computer AR 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Free User</cp:lastModifiedBy>
  <cp:revision>12</cp:revision>
  <dcterms:created xsi:type="dcterms:W3CDTF">2012-06-28T09:13:25Z</dcterms:created>
  <dcterms:modified xsi:type="dcterms:W3CDTF">2012-06-29T15:01:47Z</dcterms:modified>
</cp:coreProperties>
</file>