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559" autoAdjust="0"/>
    <p:restoredTop sz="94660"/>
  </p:normalViewPr>
  <p:slideViewPr>
    <p:cSldViewPr>
      <p:cViewPr varScale="1">
        <p:scale>
          <a:sx n="67" d="100"/>
          <a:sy n="67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C18EB53-0308-404B-9FAD-BE30B8BFC811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FF5E2AA-EF12-42A3-BC7D-A27EFC5F3D1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41293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5E2AA-EF12-42A3-BC7D-A27EFC5F3D11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27752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A8A0-0B7C-46BE-9186-3A5ACCEBEC1D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6C52-26E4-40ED-ABAD-095C12312A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5938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A8A0-0B7C-46BE-9186-3A5ACCEBEC1D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6C52-26E4-40ED-ABAD-095C12312A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00762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A8A0-0B7C-46BE-9186-3A5ACCEBEC1D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6C52-26E4-40ED-ABAD-095C12312A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6217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A8A0-0B7C-46BE-9186-3A5ACCEBEC1D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6C52-26E4-40ED-ABAD-095C12312A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26171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A8A0-0B7C-46BE-9186-3A5ACCEBEC1D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6C52-26E4-40ED-ABAD-095C12312A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8616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A8A0-0B7C-46BE-9186-3A5ACCEBEC1D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6C52-26E4-40ED-ABAD-095C12312A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7989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A8A0-0B7C-46BE-9186-3A5ACCEBEC1D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6C52-26E4-40ED-ABAD-095C12312A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23695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A8A0-0B7C-46BE-9186-3A5ACCEBEC1D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6C52-26E4-40ED-ABAD-095C12312A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0436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A8A0-0B7C-46BE-9186-3A5ACCEBEC1D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6C52-26E4-40ED-ABAD-095C12312A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00375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A8A0-0B7C-46BE-9186-3A5ACCEBEC1D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6C52-26E4-40ED-ABAD-095C12312A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62585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A8A0-0B7C-46BE-9186-3A5ACCEBEC1D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6C52-26E4-40ED-ABAD-095C12312A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65562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CA8A0-0B7C-46BE-9186-3A5ACCEBEC1D}" type="datetimeFigureOut">
              <a:rPr lang="ar-SA" smtClean="0"/>
              <a:t>16/08/1433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C6C52-26E4-40ED-ABAD-095C12312A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58490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636912" y="-171400"/>
            <a:ext cx="16417824" cy="73448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r>
              <a:rPr lang="ar-SA" b="1" dirty="0" smtClean="0"/>
              <a:t>زمن المضارع التام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هو الزمن الذي نستخدمه للتحدث عن حدث أو فعل حدث قبل فترة وهذه الفترة غير محددة</a:t>
            </a:r>
          </a:p>
          <a:p>
            <a:pPr algn="ctr"/>
            <a:r>
              <a:rPr lang="ar-SA" b="1" dirty="0" smtClean="0"/>
              <a:t> ((أي قبل ساعة –قبل يومين _ قبل سنة -.......إلخ)) وهذا الحدث مازالت آثاره </a:t>
            </a:r>
          </a:p>
          <a:p>
            <a:pPr algn="ctr"/>
            <a:r>
              <a:rPr lang="ar-SA" b="1" dirty="0" smtClean="0"/>
              <a:t>ونتائجه متبقية إلى الآن . إذا الحدث لابد أن يكون :</a:t>
            </a:r>
            <a:br>
              <a:rPr lang="ar-SA" b="1" dirty="0" smtClean="0"/>
            </a:br>
            <a:r>
              <a:rPr lang="ar-SA" b="1" dirty="0" smtClean="0"/>
              <a:t>* فعل وقع أو حدث قبل فترة غير محددة . وقد تكون احيانا محددة.</a:t>
            </a:r>
            <a:br>
              <a:rPr lang="ar-SA" b="1" dirty="0" smtClean="0"/>
            </a:br>
            <a:r>
              <a:rPr lang="ar-SA" b="1" dirty="0" smtClean="0"/>
              <a:t>*مازالت آثار هذا الفعل أو الحدث باقية إلى الآن .</a:t>
            </a:r>
          </a:p>
          <a:p>
            <a:pPr algn="ctr"/>
            <a:endParaRPr lang="ar-SA" b="1" dirty="0" smtClean="0"/>
          </a:p>
          <a:p>
            <a:pPr algn="ctr"/>
            <a:r>
              <a:rPr lang="en-US" b="1" dirty="0" smtClean="0"/>
              <a:t>The present perfect Tense</a:t>
            </a:r>
          </a:p>
          <a:p>
            <a:pPr algn="ctr"/>
            <a:r>
              <a:rPr lang="ar-SA" b="1" dirty="0" smtClean="0"/>
              <a:t>يتكون من 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Have/has</a:t>
            </a:r>
            <a:r>
              <a:rPr lang="en-US" sz="2400" b="1" dirty="0" smtClean="0"/>
              <a:t>  + P.P</a:t>
            </a:r>
            <a:endParaRPr lang="ar-SA" sz="2400" b="1" dirty="0" smtClean="0"/>
          </a:p>
          <a:p>
            <a:pPr algn="ctr"/>
            <a:r>
              <a:rPr lang="en-US" sz="2400" b="1" dirty="0" smtClean="0"/>
              <a:t>P.P =Past participle</a:t>
            </a:r>
          </a:p>
          <a:p>
            <a:pPr algn="ctr"/>
            <a:r>
              <a:rPr lang="ar-SA" sz="2400" b="1" dirty="0" smtClean="0"/>
              <a:t>يقصد بالتصريف الثالث</a:t>
            </a:r>
          </a:p>
          <a:p>
            <a:pPr algn="ctr"/>
            <a:r>
              <a:rPr lang="ar-SA" sz="2400" b="1" dirty="0" smtClean="0"/>
              <a:t>مثال </a:t>
            </a:r>
          </a:p>
          <a:p>
            <a:pPr algn="ctr"/>
            <a:r>
              <a:rPr lang="en-US" sz="2400" b="1" dirty="0" smtClean="0"/>
              <a:t>Take –took –</a:t>
            </a:r>
            <a:r>
              <a:rPr lang="en-US" sz="2400" b="1" dirty="0" smtClean="0">
                <a:solidFill>
                  <a:srgbClr val="FF0000"/>
                </a:solidFill>
              </a:rPr>
              <a:t>taken </a:t>
            </a:r>
          </a:p>
          <a:p>
            <a:pPr algn="ctr"/>
            <a:r>
              <a:rPr lang="en-US" sz="2400" b="1" dirty="0" smtClean="0"/>
              <a:t>Taken =P.P</a:t>
            </a:r>
          </a:p>
          <a:p>
            <a:pPr algn="ctr"/>
            <a:r>
              <a:rPr lang="ar-SA" sz="2400" b="1" dirty="0" smtClean="0"/>
              <a:t>مثال </a:t>
            </a:r>
          </a:p>
          <a:p>
            <a:pPr algn="ctr"/>
            <a:r>
              <a:rPr lang="en-US" sz="2400" b="1" dirty="0" smtClean="0"/>
              <a:t>I have Just </a:t>
            </a:r>
            <a:r>
              <a:rPr lang="en-US" sz="2400" b="1" dirty="0" smtClean="0">
                <a:solidFill>
                  <a:srgbClr val="FF0000"/>
                </a:solidFill>
              </a:rPr>
              <a:t>Written</a:t>
            </a:r>
            <a:r>
              <a:rPr lang="en-US" sz="2400" b="1" dirty="0" smtClean="0"/>
              <a:t>  The report </a:t>
            </a:r>
          </a:p>
          <a:p>
            <a:pPr algn="ctr"/>
            <a:r>
              <a:rPr lang="en-US" sz="2400" b="1" dirty="0" smtClean="0"/>
              <a:t>Write –wrote –written </a:t>
            </a:r>
          </a:p>
          <a:p>
            <a:pPr algn="ctr"/>
            <a:r>
              <a:rPr lang="en-US" sz="2400" b="1" dirty="0" smtClean="0"/>
              <a:t>  Written </a:t>
            </a:r>
            <a:r>
              <a:rPr lang="ar-SA" sz="2400" b="1" dirty="0" smtClean="0"/>
              <a:t>التصريف الثالث </a:t>
            </a:r>
          </a:p>
          <a:p>
            <a:pPr algn="ctr"/>
            <a:r>
              <a:rPr lang="en-US" sz="2400" b="1" dirty="0" smtClean="0"/>
              <a:t>She </a:t>
            </a:r>
            <a:r>
              <a:rPr lang="en-US" sz="2400" b="1" dirty="0" smtClean="0">
                <a:solidFill>
                  <a:srgbClr val="FFFF00"/>
                </a:solidFill>
              </a:rPr>
              <a:t>Has</a:t>
            </a:r>
            <a:r>
              <a:rPr lang="en-US" sz="2400" b="1" dirty="0" smtClean="0"/>
              <a:t> Already </a:t>
            </a:r>
            <a:r>
              <a:rPr lang="en-US" sz="2400" b="1" dirty="0" smtClean="0">
                <a:solidFill>
                  <a:srgbClr val="FF0000"/>
                </a:solidFill>
              </a:rPr>
              <a:t>Cleaned</a:t>
            </a:r>
            <a:r>
              <a:rPr lang="en-US" sz="2400" b="1" dirty="0" smtClean="0"/>
              <a:t> the house </a:t>
            </a:r>
            <a:endParaRPr lang="ar-SA" sz="2400" b="1" dirty="0" smtClean="0"/>
          </a:p>
          <a:p>
            <a:pPr algn="ctr"/>
            <a:endParaRPr lang="ar-SA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409618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564904" y="-99392"/>
            <a:ext cx="16129792" cy="7200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استخدامه</a:t>
            </a:r>
          </a:p>
          <a:p>
            <a:pPr algn="ctr"/>
            <a:r>
              <a:rPr lang="ar-SA" b="1" dirty="0" smtClean="0"/>
              <a:t>يعبر عن حدث بدأ وانتهى بالماضي ولكن اثره في الحاضر </a:t>
            </a:r>
          </a:p>
          <a:p>
            <a:pPr algn="ctr"/>
            <a:r>
              <a:rPr lang="en-US" b="1" dirty="0" smtClean="0"/>
              <a:t>I have lost my key (I can’t open the door )</a:t>
            </a:r>
          </a:p>
          <a:p>
            <a:pPr algn="ctr"/>
            <a:r>
              <a:rPr lang="ar-SA" b="1" dirty="0" smtClean="0"/>
              <a:t>اضاع مفتاحه قبل (ساعه –دقيقه –يوم –يومان)</a:t>
            </a:r>
          </a:p>
          <a:p>
            <a:pPr algn="ctr"/>
            <a:r>
              <a:rPr lang="ar-SA" b="1" dirty="0" smtClean="0"/>
              <a:t>لكن الأثر متواجد الا وهو (لا يستطيع فتح الباب لأن المفتاح ضائع )</a:t>
            </a:r>
          </a:p>
          <a:p>
            <a:pPr algn="ctr"/>
            <a:r>
              <a:rPr lang="en-US" b="1" dirty="0" smtClean="0"/>
              <a:t>He has Just arrived </a:t>
            </a:r>
          </a:p>
          <a:p>
            <a:pPr algn="ctr"/>
            <a:r>
              <a:rPr lang="ar-SA" b="1" dirty="0" smtClean="0"/>
              <a:t>حدث انتهى منذو فترة قصيرة  </a:t>
            </a:r>
          </a:p>
          <a:p>
            <a:pPr algn="ctr"/>
            <a:endParaRPr lang="ar-SA" b="1" dirty="0"/>
          </a:p>
          <a:p>
            <a:pPr algn="ctr"/>
            <a:r>
              <a:rPr lang="ar-SA" b="1" dirty="0" smtClean="0"/>
              <a:t>2=يعبر عن حدث بدأ بالماضي ولازال مستمرا  حتى الآن </a:t>
            </a:r>
          </a:p>
          <a:p>
            <a:pPr algn="ctr"/>
            <a:r>
              <a:rPr lang="en-US" b="1" dirty="0" smtClean="0"/>
              <a:t>I have lived In Arar For 23 Years =I still in Arar</a:t>
            </a:r>
          </a:p>
          <a:p>
            <a:pPr algn="ctr"/>
            <a:r>
              <a:rPr lang="ar-SA" b="1" dirty="0" smtClean="0"/>
              <a:t>انا عشت في عرعر لمدة 23 سنه ولازلت اعيش فيها</a:t>
            </a:r>
          </a:p>
          <a:p>
            <a:pPr algn="ctr"/>
            <a:endParaRPr lang="ar-SA" b="1" dirty="0"/>
          </a:p>
          <a:p>
            <a:pPr algn="ctr"/>
            <a:r>
              <a:rPr lang="ar-SA" b="1" dirty="0" smtClean="0"/>
              <a:t>لكن نلاحظ  ركزوا معي لو اقول كذا </a:t>
            </a:r>
          </a:p>
          <a:p>
            <a:pPr algn="ctr"/>
            <a:r>
              <a:rPr lang="en-US" b="1" dirty="0" smtClean="0"/>
              <a:t>I lived in Arar for 23 Years =I live  somewhere else now </a:t>
            </a:r>
          </a:p>
          <a:p>
            <a:pPr algn="ctr"/>
            <a:r>
              <a:rPr lang="ar-SA" b="1" dirty="0" smtClean="0"/>
              <a:t>انا عشت في عرعر لكن انا الآن لااعيش فيها اعيش في مكان اخر </a:t>
            </a:r>
          </a:p>
          <a:p>
            <a:pPr algn="ctr"/>
            <a:r>
              <a:rPr lang="ar-SA" b="1" dirty="0" smtClean="0"/>
              <a:t>هنا صارت ماضي </a:t>
            </a:r>
          </a:p>
          <a:p>
            <a:pPr algn="ctr"/>
            <a:r>
              <a:rPr lang="en-US" b="1" dirty="0" smtClean="0"/>
              <a:t>…..</a:t>
            </a:r>
          </a:p>
          <a:p>
            <a:pPr algn="ctr"/>
            <a:r>
              <a:rPr lang="ar-SA" b="1" dirty="0" smtClean="0"/>
              <a:t>نستخدم </a:t>
            </a:r>
            <a:r>
              <a:rPr lang="en-US" b="1" dirty="0" smtClean="0"/>
              <a:t>Recently-lately  </a:t>
            </a:r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ar-SA" b="1" dirty="0" smtClean="0"/>
              <a:t>  لنقصد أن شيء ما  حدث منذو وقت قريب لكم لم يحدد الزمن </a:t>
            </a:r>
          </a:p>
          <a:p>
            <a:pPr algn="ctr"/>
            <a:r>
              <a:rPr lang="en-US" b="1" dirty="0" smtClean="0"/>
              <a:t>I have not seen her lately </a:t>
            </a:r>
          </a:p>
          <a:p>
            <a:pPr algn="ctr"/>
            <a:r>
              <a:rPr lang="ar-SA" b="1" dirty="0" smtClean="0"/>
              <a:t>أنا رأيتها مسبقا  -مؤخرا </a:t>
            </a:r>
          </a:p>
          <a:p>
            <a:pPr algn="ctr"/>
            <a:endParaRPr lang="ar-SA" b="1" dirty="0" smtClean="0"/>
          </a:p>
          <a:p>
            <a:pPr algn="ctr"/>
            <a:r>
              <a:rPr lang="ar-SA" b="1" dirty="0" smtClean="0"/>
              <a:t> </a:t>
            </a:r>
          </a:p>
          <a:p>
            <a:pPr algn="ctr"/>
            <a:endParaRPr lang="ar-SA" b="1" dirty="0" smtClean="0"/>
          </a:p>
          <a:p>
            <a:pPr algn="ctr"/>
            <a:r>
              <a:rPr lang="ar-SA" dirty="0" smtClean="0"/>
              <a:t> </a:t>
            </a:r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5646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564904" y="-243408"/>
            <a:ext cx="16201800" cy="74888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نستخدم </a:t>
            </a:r>
            <a:r>
              <a:rPr lang="en-US" b="1" dirty="0" smtClean="0">
                <a:solidFill>
                  <a:srgbClr val="FFFF00"/>
                </a:solidFill>
              </a:rPr>
              <a:t>Already—Just</a:t>
            </a:r>
            <a:r>
              <a:rPr lang="en-US" b="1" dirty="0" smtClean="0"/>
              <a:t>   </a:t>
            </a:r>
            <a:r>
              <a:rPr lang="ar-SA" b="1" dirty="0" smtClean="0"/>
              <a:t>    في الإثبات  وفي النفي نستخدم </a:t>
            </a:r>
            <a:r>
              <a:rPr lang="en-US" b="1" dirty="0" smtClean="0"/>
              <a:t>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Yet</a:t>
            </a:r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b="1" dirty="0" smtClean="0"/>
              <a:t>I have </a:t>
            </a:r>
            <a:r>
              <a:rPr lang="en-US" b="1" dirty="0" smtClean="0">
                <a:solidFill>
                  <a:srgbClr val="FFFF00"/>
                </a:solidFill>
              </a:rPr>
              <a:t>Already</a:t>
            </a:r>
            <a:r>
              <a:rPr lang="en-US" b="1" dirty="0" smtClean="0"/>
              <a:t> Phoned The Doctor </a:t>
            </a:r>
          </a:p>
          <a:p>
            <a:pPr algn="ctr"/>
            <a:r>
              <a:rPr lang="en-US" b="1" dirty="0" smtClean="0"/>
              <a:t>I have Not phoned The Doctor </a:t>
            </a:r>
            <a:r>
              <a:rPr lang="en-US" b="1" dirty="0" smtClean="0">
                <a:solidFill>
                  <a:srgbClr val="FF0000"/>
                </a:solidFill>
              </a:rPr>
              <a:t>Yet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Have You Finished Your Homework </a:t>
            </a:r>
            <a:r>
              <a:rPr lang="en-US" b="1" dirty="0" smtClean="0">
                <a:solidFill>
                  <a:srgbClr val="FF0000"/>
                </a:solidFill>
              </a:rPr>
              <a:t>Yet</a:t>
            </a:r>
            <a:r>
              <a:rPr lang="en-US" b="1" dirty="0" smtClean="0">
                <a:solidFill>
                  <a:schemeClr val="bg1"/>
                </a:solidFill>
              </a:rPr>
              <a:t> ?</a:t>
            </a:r>
            <a:endParaRPr lang="ar-SA" b="1" dirty="0" smtClean="0">
              <a:solidFill>
                <a:schemeClr val="bg1"/>
              </a:solidFill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Have You </a:t>
            </a:r>
            <a:r>
              <a:rPr lang="en-US" b="1" dirty="0" smtClean="0">
                <a:solidFill>
                  <a:srgbClr val="FF0000"/>
                </a:solidFill>
              </a:rPr>
              <a:t>Yet</a:t>
            </a:r>
            <a:r>
              <a:rPr lang="en-US" b="1" dirty="0" smtClean="0">
                <a:solidFill>
                  <a:schemeClr val="bg1"/>
                </a:solidFill>
              </a:rPr>
              <a:t> Finished your Homework ?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5=نستخدم  </a:t>
            </a:r>
            <a:r>
              <a:rPr lang="en-US" b="1" dirty="0" smtClean="0">
                <a:solidFill>
                  <a:srgbClr val="FFFF00"/>
                </a:solidFill>
              </a:rPr>
              <a:t>Ever </a:t>
            </a:r>
            <a:r>
              <a:rPr lang="ar-SA" b="1" dirty="0" smtClean="0">
                <a:solidFill>
                  <a:srgbClr val="FFFF00"/>
                </a:solidFill>
              </a:rPr>
              <a:t> </a:t>
            </a:r>
            <a:r>
              <a:rPr lang="ar-SA" b="1" dirty="0" smtClean="0">
                <a:solidFill>
                  <a:schemeClr val="bg1"/>
                </a:solidFill>
              </a:rPr>
              <a:t>في السؤال عن خبرة الشخص  و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  </a:t>
            </a:r>
            <a:r>
              <a:rPr lang="en-US" b="1" dirty="0" smtClean="0">
                <a:solidFill>
                  <a:srgbClr val="FF0000"/>
                </a:solidFill>
              </a:rPr>
              <a:t>Never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ar-SA" b="1" dirty="0" smtClean="0">
                <a:solidFill>
                  <a:schemeClr val="bg1"/>
                </a:solidFill>
              </a:rPr>
              <a:t>بالنفي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Have you Ever been To Paris ?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No I have </a:t>
            </a:r>
            <a:r>
              <a:rPr lang="en-US" b="1" dirty="0" smtClean="0">
                <a:solidFill>
                  <a:srgbClr val="FF0000"/>
                </a:solidFill>
              </a:rPr>
              <a:t>Never</a:t>
            </a:r>
            <a:r>
              <a:rPr lang="en-US" b="1" dirty="0" smtClean="0">
                <a:solidFill>
                  <a:schemeClr val="bg1"/>
                </a:solidFill>
              </a:rPr>
              <a:t> Been To Paris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علامات المضارع التام هي هذه الكلمات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   Up till now </a:t>
            </a:r>
            <a:r>
              <a:rPr lang="ar-SA" b="1" dirty="0" smtClean="0">
                <a:solidFill>
                  <a:schemeClr val="bg1"/>
                </a:solidFill>
              </a:rPr>
              <a:t>حتى الآن 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سبق /أبدا  </a:t>
            </a:r>
            <a:r>
              <a:rPr lang="en-US" b="1" dirty="0" smtClean="0">
                <a:solidFill>
                  <a:schemeClr val="bg1"/>
                </a:solidFill>
              </a:rPr>
              <a:t>Ever 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هل سبق لك </a:t>
            </a:r>
            <a:r>
              <a:rPr lang="en-US" b="1" dirty="0" smtClean="0">
                <a:solidFill>
                  <a:schemeClr val="bg1"/>
                </a:solidFill>
              </a:rPr>
              <a:t>Have You Ever </a:t>
            </a:r>
            <a:endParaRPr lang="ar-SA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أبدا (لا) </a:t>
            </a:r>
            <a:r>
              <a:rPr lang="en-US" b="1" dirty="0" smtClean="0">
                <a:solidFill>
                  <a:schemeClr val="bg1"/>
                </a:solidFill>
              </a:rPr>
              <a:t>Never </a:t>
            </a:r>
            <a:endParaRPr lang="ar-SA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بالفعل   </a:t>
            </a:r>
            <a:r>
              <a:rPr lang="en-US" b="1" dirty="0" smtClean="0">
                <a:solidFill>
                  <a:schemeClr val="bg1"/>
                </a:solidFill>
              </a:rPr>
              <a:t>Already 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حالا   </a:t>
            </a:r>
            <a:r>
              <a:rPr lang="en-US" b="1" dirty="0" smtClean="0">
                <a:solidFill>
                  <a:schemeClr val="bg1"/>
                </a:solidFill>
              </a:rPr>
              <a:t>Just </a:t>
            </a:r>
            <a:endParaRPr lang="ar-SA" b="1" dirty="0" smtClean="0">
              <a:solidFill>
                <a:schemeClr val="bg1"/>
              </a:solidFill>
            </a:endParaRPr>
          </a:p>
          <a:p>
            <a:pPr algn="ctr"/>
            <a:endParaRPr lang="ar-SA" b="1" dirty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ليس بعد </a:t>
            </a:r>
            <a:r>
              <a:rPr lang="en-US" b="1" dirty="0" smtClean="0">
                <a:solidFill>
                  <a:schemeClr val="bg1"/>
                </a:solidFill>
              </a:rPr>
              <a:t>Yet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حتى الآن  </a:t>
            </a:r>
            <a:r>
              <a:rPr lang="en-US" b="1" dirty="0" smtClean="0">
                <a:solidFill>
                  <a:schemeClr val="bg1"/>
                </a:solidFill>
              </a:rPr>
              <a:t>So far 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منذ   </a:t>
            </a:r>
            <a:r>
              <a:rPr lang="en-US" b="1" dirty="0" smtClean="0">
                <a:solidFill>
                  <a:schemeClr val="bg1"/>
                </a:solidFill>
              </a:rPr>
              <a:t>Since   /for </a:t>
            </a:r>
            <a:endParaRPr lang="ar-SA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حديثا  </a:t>
            </a:r>
            <a:r>
              <a:rPr lang="en-US" b="1" dirty="0" smtClean="0">
                <a:solidFill>
                  <a:schemeClr val="bg1"/>
                </a:solidFill>
              </a:rPr>
              <a:t>lately 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مؤخرا </a:t>
            </a:r>
            <a:r>
              <a:rPr lang="en-US" b="1" dirty="0" smtClean="0">
                <a:solidFill>
                  <a:schemeClr val="bg1"/>
                </a:solidFill>
              </a:rPr>
              <a:t>Recently </a:t>
            </a:r>
          </a:p>
        </p:txBody>
      </p:sp>
    </p:spTree>
    <p:extLst>
      <p:ext uri="{BB962C8B-B14F-4D97-AF65-F5344CB8AC3E}">
        <p14:creationId xmlns:p14="http://schemas.microsoft.com/office/powerpoint/2010/main" val="194295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579672" y="-178754"/>
            <a:ext cx="16201800" cy="73448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rgbClr val="00B0F0"/>
                </a:solidFill>
              </a:rPr>
              <a:t>ذهب الى مكان وعاد منة </a:t>
            </a:r>
          </a:p>
          <a:p>
            <a:pPr algn="ctr"/>
            <a:r>
              <a:rPr lang="ar-SA" dirty="0" smtClean="0">
                <a:solidFill>
                  <a:srgbClr val="FF0000"/>
                </a:solidFill>
              </a:rPr>
              <a:t>المكان</a:t>
            </a:r>
            <a:r>
              <a:rPr lang="ar-SA" dirty="0" smtClean="0"/>
              <a:t>  </a:t>
            </a:r>
            <a:r>
              <a:rPr lang="en-US" dirty="0" smtClean="0">
                <a:solidFill>
                  <a:srgbClr val="FFFF00"/>
                </a:solidFill>
              </a:rPr>
              <a:t>Have /has  </a:t>
            </a:r>
            <a:r>
              <a:rPr lang="en-US" dirty="0" smtClean="0"/>
              <a:t>been To </a:t>
            </a:r>
            <a:r>
              <a:rPr lang="ar-SA" dirty="0" smtClean="0"/>
              <a:t> </a:t>
            </a:r>
          </a:p>
          <a:p>
            <a:pPr algn="ctr"/>
            <a:r>
              <a:rPr lang="en-US" dirty="0" smtClean="0"/>
              <a:t>He has been To London =he is in Arar Now</a:t>
            </a:r>
          </a:p>
          <a:p>
            <a:pPr algn="ctr"/>
            <a:r>
              <a:rPr lang="ar-SA" dirty="0" smtClean="0"/>
              <a:t>لما تقول انا سافرت لمدة </a:t>
            </a:r>
          </a:p>
          <a:p>
            <a:pPr algn="ctr"/>
            <a:r>
              <a:rPr lang="en-US" dirty="0" smtClean="0"/>
              <a:t> I have been To London For 15 Days </a:t>
            </a:r>
          </a:p>
          <a:p>
            <a:pPr algn="ctr"/>
            <a:r>
              <a:rPr lang="ar-SA" dirty="0" smtClean="0"/>
              <a:t>انا ذهبت الى لندن لمدة خمس عشر يوما</a:t>
            </a:r>
          </a:p>
          <a:p>
            <a:pPr algn="ctr"/>
            <a:r>
              <a:rPr lang="ar-SA" dirty="0" smtClean="0">
                <a:solidFill>
                  <a:srgbClr val="00B0F0"/>
                </a:solidFill>
              </a:rPr>
              <a:t>ذهب الى مكان ومازال هناك </a:t>
            </a:r>
          </a:p>
          <a:p>
            <a:pPr algn="ctr"/>
            <a:r>
              <a:rPr lang="ar-SA" dirty="0" smtClean="0">
                <a:solidFill>
                  <a:srgbClr val="FF0000"/>
                </a:solidFill>
              </a:rPr>
              <a:t>مكان </a:t>
            </a:r>
            <a:r>
              <a:rPr lang="en-US" dirty="0" smtClean="0">
                <a:solidFill>
                  <a:srgbClr val="FF0000"/>
                </a:solidFill>
              </a:rPr>
              <a:t>Have /has  </a:t>
            </a:r>
            <a:r>
              <a:rPr lang="en-US" dirty="0" smtClean="0">
                <a:solidFill>
                  <a:schemeClr val="bg1"/>
                </a:solidFill>
              </a:rPr>
              <a:t>Gone to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He </a:t>
            </a:r>
            <a:r>
              <a:rPr lang="en-US" dirty="0" smtClean="0">
                <a:solidFill>
                  <a:srgbClr val="FFFF00"/>
                </a:solidFill>
              </a:rPr>
              <a:t>Has </a:t>
            </a:r>
            <a:r>
              <a:rPr lang="en-US" dirty="0" smtClean="0">
                <a:solidFill>
                  <a:schemeClr val="bg1"/>
                </a:solidFill>
              </a:rPr>
              <a:t>Gone To </a:t>
            </a:r>
            <a:r>
              <a:rPr lang="en-US" dirty="0" smtClean="0">
                <a:solidFill>
                  <a:srgbClr val="FF0000"/>
                </a:solidFill>
              </a:rPr>
              <a:t>Arar =he is still  There </a:t>
            </a:r>
            <a:endParaRPr lang="ar-SA" dirty="0" smtClean="0">
              <a:solidFill>
                <a:srgbClr val="FF0000"/>
              </a:solidFill>
            </a:endParaRPr>
          </a:p>
          <a:p>
            <a:pPr algn="ctr"/>
            <a:r>
              <a:rPr lang="ar-SA" dirty="0" smtClean="0">
                <a:solidFill>
                  <a:schemeClr val="bg1"/>
                </a:solidFill>
              </a:rPr>
              <a:t>الآن الفرق بين </a:t>
            </a:r>
            <a:r>
              <a:rPr lang="en-US" dirty="0" smtClean="0">
                <a:solidFill>
                  <a:srgbClr val="FFFF00"/>
                </a:solidFill>
              </a:rPr>
              <a:t>Since </a:t>
            </a:r>
            <a:r>
              <a:rPr lang="en-US" dirty="0" smtClean="0">
                <a:solidFill>
                  <a:schemeClr val="bg1"/>
                </a:solidFill>
              </a:rPr>
              <a:t>–</a:t>
            </a:r>
            <a:r>
              <a:rPr lang="en-US" dirty="0" smtClean="0">
                <a:solidFill>
                  <a:srgbClr val="FF0000"/>
                </a:solidFill>
              </a:rPr>
              <a:t>for </a:t>
            </a:r>
            <a:endParaRPr lang="ar-SA" dirty="0" smtClean="0">
              <a:solidFill>
                <a:srgbClr val="FF0000"/>
              </a:solidFill>
            </a:endParaRPr>
          </a:p>
          <a:p>
            <a:pPr algn="ctr"/>
            <a:r>
              <a:rPr lang="ar-SA" dirty="0" smtClean="0">
                <a:solidFill>
                  <a:schemeClr val="bg1"/>
                </a:solidFill>
              </a:rPr>
              <a:t>مدة الحدث –الفترة  </a:t>
            </a:r>
            <a:r>
              <a:rPr lang="en-US" dirty="0" smtClean="0">
                <a:solidFill>
                  <a:srgbClr val="FF0000"/>
                </a:solidFill>
              </a:rPr>
              <a:t>For </a:t>
            </a:r>
          </a:p>
          <a:p>
            <a:pPr algn="ctr"/>
            <a:r>
              <a:rPr lang="ar-SA" dirty="0" smtClean="0">
                <a:solidFill>
                  <a:schemeClr val="bg1"/>
                </a:solidFill>
              </a:rPr>
              <a:t>نقطة بداية الحدث  </a:t>
            </a:r>
            <a:r>
              <a:rPr lang="en-US" dirty="0" smtClean="0">
                <a:solidFill>
                  <a:srgbClr val="FFFF00"/>
                </a:solidFill>
              </a:rPr>
              <a:t>Since </a:t>
            </a:r>
          </a:p>
          <a:p>
            <a:pPr algn="ctr"/>
            <a:r>
              <a:rPr lang="ar-SA" dirty="0" smtClean="0">
                <a:solidFill>
                  <a:srgbClr val="FFFF00"/>
                </a:solidFill>
              </a:rPr>
              <a:t>إذا جاء مع </a:t>
            </a:r>
            <a:r>
              <a:rPr lang="en-US" dirty="0" smtClean="0">
                <a:solidFill>
                  <a:srgbClr val="FFFF00"/>
                </a:solidFill>
              </a:rPr>
              <a:t>Since 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ar-SA" dirty="0" smtClean="0">
                <a:solidFill>
                  <a:srgbClr val="FFFF00"/>
                </a:solidFill>
              </a:rPr>
              <a:t> فعل واحد نضعه في زمن الضارع التام 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She has learned English Since 1999</a:t>
            </a:r>
          </a:p>
          <a:p>
            <a:pPr algn="ctr"/>
            <a:r>
              <a:rPr lang="ar-SA" dirty="0" smtClean="0">
                <a:solidFill>
                  <a:srgbClr val="FFFF00"/>
                </a:solidFill>
              </a:rPr>
              <a:t>أذا جاء مع </a:t>
            </a:r>
            <a:r>
              <a:rPr lang="en-US" dirty="0" smtClean="0">
                <a:solidFill>
                  <a:srgbClr val="FFFF00"/>
                </a:solidFill>
              </a:rPr>
              <a:t>since 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ar-SA" dirty="0" smtClean="0">
                <a:solidFill>
                  <a:srgbClr val="FFFF00"/>
                </a:solidFill>
              </a:rPr>
              <a:t>   فعلان نضع قبلها مضارع تام  وبعدها ماضي بسيط </a:t>
            </a:r>
          </a:p>
          <a:p>
            <a:pPr algn="ctr"/>
            <a:r>
              <a:rPr lang="ar-SA" dirty="0" smtClean="0">
                <a:solidFill>
                  <a:schemeClr val="bg1"/>
                </a:solidFill>
              </a:rPr>
              <a:t>ماضي بسيط  </a:t>
            </a:r>
            <a:r>
              <a:rPr lang="en-US" dirty="0" smtClean="0">
                <a:solidFill>
                  <a:srgbClr val="FFFF00"/>
                </a:solidFill>
              </a:rPr>
              <a:t>Since  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ar-SA" dirty="0">
                <a:solidFill>
                  <a:srgbClr val="FFFF00"/>
                </a:solidFill>
              </a:rPr>
              <a:t> </a:t>
            </a:r>
            <a:r>
              <a:rPr lang="ar-SA" dirty="0" smtClean="0">
                <a:solidFill>
                  <a:srgbClr val="FFFF00"/>
                </a:solidFill>
              </a:rPr>
              <a:t>ماضي تام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She</a:t>
            </a:r>
            <a:r>
              <a:rPr lang="en-US" dirty="0" smtClean="0">
                <a:solidFill>
                  <a:srgbClr val="FFFF00"/>
                </a:solidFill>
              </a:rPr>
              <a:t> has been </a:t>
            </a:r>
            <a:r>
              <a:rPr lang="en-US" dirty="0" smtClean="0">
                <a:solidFill>
                  <a:schemeClr val="bg1"/>
                </a:solidFill>
              </a:rPr>
              <a:t>in bed </a:t>
            </a:r>
            <a:r>
              <a:rPr lang="en-US" dirty="0" smtClean="0">
                <a:solidFill>
                  <a:srgbClr val="FFFF00"/>
                </a:solidFill>
              </a:rPr>
              <a:t>since </a:t>
            </a:r>
            <a:r>
              <a:rPr lang="en-US" dirty="0" smtClean="0">
                <a:solidFill>
                  <a:schemeClr val="bg1"/>
                </a:solidFill>
              </a:rPr>
              <a:t>she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arrived </a:t>
            </a:r>
            <a:r>
              <a:rPr lang="en-US" dirty="0" smtClean="0">
                <a:solidFill>
                  <a:schemeClr val="bg1"/>
                </a:solidFill>
              </a:rPr>
              <a:t>home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He </a:t>
            </a:r>
            <a:r>
              <a:rPr lang="en-US" dirty="0" smtClean="0">
                <a:solidFill>
                  <a:srgbClr val="FFFF00"/>
                </a:solidFill>
              </a:rPr>
              <a:t>has been Studying since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he</a:t>
            </a:r>
            <a:r>
              <a:rPr lang="en-US" dirty="0" smtClean="0">
                <a:solidFill>
                  <a:srgbClr val="FF0000"/>
                </a:solidFill>
              </a:rPr>
              <a:t> returned </a:t>
            </a:r>
            <a:r>
              <a:rPr lang="en-US" dirty="0" smtClean="0">
                <a:solidFill>
                  <a:schemeClr val="bg1"/>
                </a:solidFill>
              </a:rPr>
              <a:t>home </a:t>
            </a:r>
            <a:endParaRPr lang="ar-S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02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537141" y="-171400"/>
            <a:ext cx="16129792" cy="73448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لاحظ الجدول التالي </a:t>
            </a:r>
            <a:endParaRPr lang="en-US" b="1" dirty="0" smtClean="0"/>
          </a:p>
          <a:p>
            <a:pPr algn="ctr"/>
            <a:r>
              <a:rPr lang="ar-SA" b="1" dirty="0" smtClean="0"/>
              <a:t>استخدامات </a:t>
            </a:r>
            <a:r>
              <a:rPr lang="en-US" b="1" dirty="0" smtClean="0">
                <a:solidFill>
                  <a:srgbClr val="FF0000"/>
                </a:solidFill>
              </a:rPr>
              <a:t>For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For</a:t>
            </a:r>
            <a:r>
              <a:rPr lang="en-US" b="1" dirty="0" smtClean="0"/>
              <a:t> 2 Hours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For</a:t>
            </a:r>
            <a:r>
              <a:rPr lang="en-US" b="1" dirty="0" smtClean="0"/>
              <a:t> 5 Years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For</a:t>
            </a:r>
            <a:r>
              <a:rPr lang="en-US" b="1" dirty="0" smtClean="0"/>
              <a:t>  a day –one day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For</a:t>
            </a:r>
            <a:r>
              <a:rPr lang="en-US" b="1" dirty="0" smtClean="0"/>
              <a:t> a night –the last night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For</a:t>
            </a:r>
            <a:r>
              <a:rPr lang="en-US" b="1" dirty="0" smtClean="0"/>
              <a:t> Five Days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For</a:t>
            </a:r>
            <a:r>
              <a:rPr lang="en-US" b="1" dirty="0" smtClean="0"/>
              <a:t>  ages ,Along Time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For</a:t>
            </a:r>
            <a:r>
              <a:rPr lang="en-US" b="1" dirty="0" smtClean="0"/>
              <a:t> a season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For</a:t>
            </a:r>
            <a:r>
              <a:rPr lang="en-US" b="1" dirty="0" smtClean="0"/>
              <a:t> Years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For</a:t>
            </a:r>
            <a:r>
              <a:rPr lang="en-US" b="1" dirty="0" smtClean="0"/>
              <a:t> a While </a:t>
            </a:r>
            <a:endParaRPr lang="ar-SA" b="1" dirty="0" smtClean="0"/>
          </a:p>
          <a:p>
            <a:pPr algn="ctr"/>
            <a:r>
              <a:rPr lang="ar-SA" b="1" dirty="0" smtClean="0"/>
              <a:t>تتحدث عن مدة الحدث – الفترة فقط</a:t>
            </a:r>
          </a:p>
          <a:p>
            <a:pPr algn="ctr"/>
            <a:r>
              <a:rPr lang="ar-SA" b="1" dirty="0" smtClean="0"/>
              <a:t> </a:t>
            </a:r>
            <a:endParaRPr lang="en-US" b="1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 </a:t>
            </a:r>
          </a:p>
          <a:p>
            <a:pPr algn="ctr"/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316301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564904" y="-243408"/>
            <a:ext cx="16129792" cy="75608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بداية نقطة الحدث </a:t>
            </a:r>
            <a:r>
              <a:rPr lang="en-US" dirty="0" smtClean="0">
                <a:solidFill>
                  <a:srgbClr val="FF0000"/>
                </a:solidFill>
              </a:rPr>
              <a:t>since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Since</a:t>
            </a:r>
            <a:r>
              <a:rPr lang="en-US" dirty="0" smtClean="0"/>
              <a:t> 7 o’ Clock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Since</a:t>
            </a:r>
            <a:r>
              <a:rPr lang="en-US" dirty="0" smtClean="0"/>
              <a:t> 2000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Since</a:t>
            </a:r>
            <a:r>
              <a:rPr lang="en-US" dirty="0" smtClean="0"/>
              <a:t> Yesterday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Since</a:t>
            </a:r>
            <a:r>
              <a:rPr lang="en-US" dirty="0" smtClean="0"/>
              <a:t> last night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Since</a:t>
            </a:r>
            <a:r>
              <a:rPr lang="en-US" dirty="0" smtClean="0"/>
              <a:t> April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Since</a:t>
            </a:r>
            <a:r>
              <a:rPr lang="en-US" dirty="0" smtClean="0"/>
              <a:t> Friday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Since</a:t>
            </a:r>
            <a:r>
              <a:rPr lang="en-US" dirty="0" smtClean="0"/>
              <a:t> then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Since</a:t>
            </a:r>
            <a:r>
              <a:rPr lang="en-US" dirty="0" smtClean="0"/>
              <a:t> spring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Since</a:t>
            </a:r>
            <a:r>
              <a:rPr lang="en-US" dirty="0" smtClean="0"/>
              <a:t> his </a:t>
            </a:r>
            <a:r>
              <a:rPr lang="en-US" b="1" dirty="0" smtClean="0"/>
              <a:t>arrival</a:t>
            </a:r>
            <a:endParaRPr lang="ar-SA" b="1" dirty="0" smtClean="0"/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4102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564904" y="-171400"/>
            <a:ext cx="16201800" cy="72728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اذا طلب استخدام </a:t>
            </a:r>
            <a:r>
              <a:rPr lang="en-US" b="1" dirty="0" smtClean="0"/>
              <a:t>Since     </a:t>
            </a:r>
            <a:r>
              <a:rPr lang="ar-SA" b="1" dirty="0" smtClean="0"/>
              <a:t> بدلا من </a:t>
            </a:r>
            <a:r>
              <a:rPr lang="en-US" b="1" dirty="0" smtClean="0"/>
              <a:t>when </a:t>
            </a:r>
            <a:r>
              <a:rPr lang="ar-SA" b="1" dirty="0" smtClean="0"/>
              <a:t>   نستخدم زمن المضارع التام المنفي</a:t>
            </a:r>
          </a:p>
          <a:p>
            <a:pPr algn="ctr"/>
            <a:r>
              <a:rPr lang="en-US" b="1" dirty="0" smtClean="0"/>
              <a:t>I saw her when she was a child    =since</a:t>
            </a:r>
          </a:p>
          <a:p>
            <a:pPr algn="ctr"/>
            <a:r>
              <a:rPr lang="en-US" b="1" dirty="0" smtClean="0"/>
              <a:t>I haven’t seen her since she was a child</a:t>
            </a:r>
          </a:p>
          <a:p>
            <a:pPr algn="ctr"/>
            <a:r>
              <a:rPr lang="ar-SA" b="1" dirty="0" smtClean="0"/>
              <a:t>اذا طلب استخدام </a:t>
            </a:r>
            <a:r>
              <a:rPr lang="en-US" b="1" dirty="0" smtClean="0"/>
              <a:t>Ago  </a:t>
            </a:r>
            <a:r>
              <a:rPr lang="ar-SA" b="1" dirty="0" smtClean="0"/>
              <a:t>بدلا من </a:t>
            </a:r>
            <a:r>
              <a:rPr lang="en-US" b="1" dirty="0" smtClean="0"/>
              <a:t>For  </a:t>
            </a:r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ar-SA" b="1" dirty="0" smtClean="0"/>
              <a:t>  نستخدم الفعل </a:t>
            </a:r>
            <a:r>
              <a:rPr lang="en-US" b="1" dirty="0" smtClean="0"/>
              <a:t>Began to </a:t>
            </a:r>
          </a:p>
          <a:p>
            <a:pPr algn="ctr"/>
            <a:r>
              <a:rPr lang="ar-SA" b="1" dirty="0" smtClean="0"/>
              <a:t>قبل المصدر من الفعل الأصلي</a:t>
            </a:r>
          </a:p>
          <a:p>
            <a:pPr algn="ctr"/>
            <a:r>
              <a:rPr lang="en-US" b="1" dirty="0" smtClean="0"/>
              <a:t>She has played Football For Five Years </a:t>
            </a:r>
          </a:p>
          <a:p>
            <a:pPr algn="ctr"/>
            <a:r>
              <a:rPr lang="en-US" b="1" dirty="0" smtClean="0"/>
              <a:t>She </a:t>
            </a:r>
            <a:r>
              <a:rPr lang="en-US" b="1" dirty="0" smtClean="0">
                <a:solidFill>
                  <a:srgbClr val="FF0000"/>
                </a:solidFill>
              </a:rPr>
              <a:t>began To </a:t>
            </a:r>
            <a:r>
              <a:rPr lang="en-US" b="1" dirty="0" smtClean="0"/>
              <a:t>play Football</a:t>
            </a:r>
            <a:r>
              <a:rPr lang="en-US" b="1" dirty="0"/>
              <a:t> </a:t>
            </a:r>
            <a:r>
              <a:rPr lang="en-US" b="1" dirty="0" smtClean="0"/>
              <a:t>Five Years </a:t>
            </a:r>
            <a:r>
              <a:rPr lang="en-US" b="1" dirty="0" smtClean="0">
                <a:solidFill>
                  <a:srgbClr val="FF0000"/>
                </a:solidFill>
              </a:rPr>
              <a:t>Ago </a:t>
            </a:r>
          </a:p>
          <a:p>
            <a:pPr algn="ctr"/>
            <a:r>
              <a:rPr lang="ar-SA" b="1" dirty="0" smtClean="0"/>
              <a:t>أذا  طلب استخدام  </a:t>
            </a:r>
            <a:r>
              <a:rPr lang="en-US" b="1" dirty="0" smtClean="0"/>
              <a:t>Just  </a:t>
            </a:r>
            <a:r>
              <a:rPr lang="ar-SA" b="1" dirty="0" smtClean="0"/>
              <a:t>  بدلا من  </a:t>
            </a:r>
            <a:r>
              <a:rPr lang="en-US" b="1" dirty="0" smtClean="0"/>
              <a:t>a moment ago  </a:t>
            </a:r>
            <a:r>
              <a:rPr lang="ar-SA" b="1" dirty="0" smtClean="0"/>
              <a:t>نستخدم المضارع التام </a:t>
            </a:r>
          </a:p>
          <a:p>
            <a:pPr algn="ctr"/>
            <a:endParaRPr lang="ar-SA" b="1" dirty="0"/>
          </a:p>
          <a:p>
            <a:pPr algn="ctr"/>
            <a:r>
              <a:rPr lang="en-US" b="1" dirty="0" smtClean="0"/>
              <a:t>She left home a moment ago </a:t>
            </a:r>
          </a:p>
          <a:p>
            <a:pPr algn="ctr"/>
            <a:r>
              <a:rPr lang="en-US" b="1" dirty="0" smtClean="0"/>
              <a:t>She has </a:t>
            </a:r>
            <a:r>
              <a:rPr lang="en-US" b="1" dirty="0" smtClean="0">
                <a:solidFill>
                  <a:srgbClr val="FF0000"/>
                </a:solidFill>
              </a:rPr>
              <a:t>just</a:t>
            </a:r>
            <a:r>
              <a:rPr lang="en-US" b="1" dirty="0" smtClean="0"/>
              <a:t> left home</a:t>
            </a:r>
            <a:endParaRPr lang="en-US" b="1" dirty="0"/>
          </a:p>
          <a:p>
            <a:pPr algn="ctr"/>
            <a:r>
              <a:rPr lang="ar-SA" b="1" dirty="0" smtClean="0"/>
              <a:t>اذا طلب استخدام </a:t>
            </a:r>
            <a:r>
              <a:rPr lang="en-US" b="1" dirty="0" smtClean="0"/>
              <a:t>Since </a:t>
            </a:r>
            <a:r>
              <a:rPr lang="ar-SA" b="1" dirty="0" smtClean="0"/>
              <a:t>بدلا من </a:t>
            </a:r>
            <a:r>
              <a:rPr lang="en-US" b="1" dirty="0" smtClean="0"/>
              <a:t>for</a:t>
            </a:r>
            <a:endParaRPr lang="ar-SA" b="1" dirty="0" smtClean="0"/>
          </a:p>
          <a:p>
            <a:pPr algn="ctr"/>
            <a:r>
              <a:rPr lang="en-US" b="1" dirty="0" smtClean="0"/>
              <a:t>He has worked As a Teacher  For Five Years .</a:t>
            </a:r>
          </a:p>
          <a:p>
            <a:pPr algn="ctr"/>
            <a:r>
              <a:rPr lang="en-US" b="1" dirty="0" smtClean="0"/>
              <a:t>He has worked As a Teacher Since 2000.</a:t>
            </a:r>
          </a:p>
          <a:p>
            <a:pPr algn="ctr"/>
            <a:r>
              <a:rPr lang="en-US" b="1" dirty="0" smtClean="0"/>
              <a:t>Its 5 Years Since He Worked  As  a Teacher</a:t>
            </a:r>
          </a:p>
          <a:p>
            <a:pPr algn="ctr"/>
            <a:r>
              <a:rPr lang="ar-SA" b="1" dirty="0" smtClean="0"/>
              <a:t>استخدام </a:t>
            </a:r>
            <a:r>
              <a:rPr lang="en-US" b="1" dirty="0" smtClean="0"/>
              <a:t>For </a:t>
            </a:r>
            <a:r>
              <a:rPr lang="ar-SA" b="1" dirty="0" smtClean="0"/>
              <a:t>بدلا من </a:t>
            </a:r>
            <a:r>
              <a:rPr lang="en-US" b="1" dirty="0" smtClean="0"/>
              <a:t>Ago </a:t>
            </a:r>
          </a:p>
          <a:p>
            <a:pPr algn="ctr"/>
            <a:r>
              <a:rPr lang="en-US" b="1" dirty="0" smtClean="0"/>
              <a:t>The Last Time I met her  was Two months Ago </a:t>
            </a:r>
          </a:p>
          <a:p>
            <a:pPr algn="ctr"/>
            <a:r>
              <a:rPr lang="en-US" b="1" dirty="0" smtClean="0"/>
              <a:t>I haven’t seen her For 2 Months </a:t>
            </a:r>
          </a:p>
          <a:p>
            <a:pPr algn="ctr"/>
            <a:r>
              <a:rPr lang="en-US" b="1" dirty="0" smtClean="0"/>
              <a:t>End </a:t>
            </a:r>
          </a:p>
          <a:p>
            <a:pPr algn="ctr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76459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6739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80088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9189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11456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6354397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615</Words>
  <Application>Microsoft Office PowerPoint</Application>
  <PresentationFormat>عرض على الشاشة (3:4)‏</PresentationFormat>
  <Paragraphs>131</Paragraphs>
  <Slides>12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Alasria Computer AR 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Naveed Zaman</dc:creator>
  <cp:lastModifiedBy>Naveed Zaman</cp:lastModifiedBy>
  <cp:revision>10</cp:revision>
  <dcterms:created xsi:type="dcterms:W3CDTF">2012-07-05T18:18:49Z</dcterms:created>
  <dcterms:modified xsi:type="dcterms:W3CDTF">2012-07-05T21:08:01Z</dcterms:modified>
</cp:coreProperties>
</file>