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2BC1B-AA35-4C66-AF1F-3ED2A1A97534}" type="datetimeFigureOut">
              <a:rPr lang="ar-SA" smtClean="0"/>
              <a:pPr/>
              <a:t>04/10/31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A7C7C-5E6C-4087-805D-78EE66D8C29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142844" y="500042"/>
            <a:ext cx="4214842" cy="592935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285720" y="1785926"/>
            <a:ext cx="3857652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اسم الطالب: ..........................</a:t>
            </a:r>
          </a:p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الرقم الأكاديمي: ..................</a:t>
            </a:r>
          </a:p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رقم الجوال: </a:t>
            </a:r>
            <a:r>
              <a:rPr lang="ar-SA" sz="2000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.................</a:t>
            </a:r>
            <a:endParaRPr lang="ar-SA" sz="2000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42844" y="2857496"/>
            <a:ext cx="41434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Arial" charset="0"/>
              <a:buChar char="•"/>
            </a:pP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هل سبق لك المشاركة </a:t>
            </a:r>
            <a:r>
              <a:rPr lang="ar-SA" b="1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بنشاط طلابي 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في المرحلة </a:t>
            </a:r>
            <a:r>
              <a:rPr lang="ar-SA" b="1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الثانوية؟و ما هو؟ وأذكر أبرز هواياتك؟ </a:t>
            </a:r>
            <a:endParaRPr lang="ar-SA" b="1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Arial" charset="0"/>
              <a:buChar char="•"/>
            </a:pPr>
            <a:r>
              <a:rPr lang="ar-SA" dirty="0" smtClean="0">
                <a:solidFill>
                  <a:schemeClr val="tx2"/>
                </a:solidFill>
                <a:latin typeface="1979" pitchFamily="2" charset="0"/>
              </a:rPr>
              <a:t>.............................................................</a:t>
            </a:r>
          </a:p>
          <a:p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85720" y="3717032"/>
            <a:ext cx="4000528" cy="3693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>
              <a:buFont typeface="Arial" charset="0"/>
              <a:buChar char="•"/>
            </a:pP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الطلابي الذي تود الانضمام إليه:</a:t>
            </a:r>
          </a:p>
          <a:p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الديني</a:t>
            </a: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</a:t>
            </a: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الثقافي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الاجتماعي  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الرياضي </a:t>
            </a:r>
            <a:endParaRPr lang="ar-SA" dirty="0" smtClean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عشيرة الجوالة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نادي الحاسب الآلي</a:t>
            </a: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نادي اللغة </a:t>
            </a: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الانجليزية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r>
              <a:rPr lang="ar-SA" dirty="0" smtClean="0">
                <a:solidFill>
                  <a:schemeClr val="tx2"/>
                </a:solidFill>
                <a:latin typeface="1979" pitchFamily="2" charset="0"/>
              </a:rPr>
              <a:t>  </a:t>
            </a:r>
          </a:p>
          <a:p>
            <a:pPr>
              <a:buFont typeface="Wingdings" pitchFamily="2" charset="2"/>
              <a:buChar char="q"/>
            </a:pPr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  <a:p>
            <a:endParaRPr lang="ar-SA" u="sng" dirty="0">
              <a:solidFill>
                <a:schemeClr val="tx2"/>
              </a:solidFill>
              <a:latin typeface="1979" pitchFamily="2" charset="0"/>
            </a:endParaRPr>
          </a:p>
          <a:p>
            <a:r>
              <a:rPr lang="ar-SA" u="sng" dirty="0" smtClean="0">
                <a:solidFill>
                  <a:schemeClr val="tx2"/>
                </a:solidFill>
                <a:latin typeface="1979" pitchFamily="2" charset="0"/>
              </a:rPr>
              <a:t> </a:t>
            </a:r>
            <a:endParaRPr lang="ar-SA" u="sng" dirty="0">
              <a:solidFill>
                <a:schemeClr val="tx2"/>
              </a:solidFill>
              <a:latin typeface="1979" pitchFamily="2" charset="0"/>
            </a:endParaRPr>
          </a:p>
        </p:txBody>
      </p:sp>
      <p:pic>
        <p:nvPicPr>
          <p:cNvPr id="14" name="صورة 13" descr="بدون عنوا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319608"/>
            <a:ext cx="923849" cy="53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صورة 15" descr="IMG_0249 [640x480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4360498"/>
            <a:ext cx="928694" cy="528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صورة 11" descr="DSC00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56" y="5000636"/>
            <a:ext cx="1285852" cy="761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مستطيل مستدير الزوايا 23"/>
          <p:cNvSpPr/>
          <p:nvPr/>
        </p:nvSpPr>
        <p:spPr>
          <a:xfrm>
            <a:off x="4643438" y="508795"/>
            <a:ext cx="4214842" cy="592935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25" name="صورة 24" descr="gi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951850"/>
            <a:ext cx="1190632" cy="892974"/>
          </a:xfrm>
          <a:prstGeom prst="rect">
            <a:avLst/>
          </a:prstGeom>
        </p:spPr>
      </p:pic>
      <p:sp>
        <p:nvSpPr>
          <p:cNvPr id="26" name="مستطيل 25"/>
          <p:cNvSpPr/>
          <p:nvPr/>
        </p:nvSpPr>
        <p:spPr>
          <a:xfrm>
            <a:off x="4786314" y="1794679"/>
            <a:ext cx="3857652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اسم الطالب: ..........................</a:t>
            </a:r>
          </a:p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الرقم الأكاديمي: ..................</a:t>
            </a:r>
          </a:p>
          <a:p>
            <a:r>
              <a:rPr lang="ar-SA" sz="2000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رقم الجوال: ..............</a:t>
            </a:r>
          </a:p>
        </p:txBody>
      </p:sp>
      <p:sp>
        <p:nvSpPr>
          <p:cNvPr id="27" name="مستطيل 26"/>
          <p:cNvSpPr/>
          <p:nvPr/>
        </p:nvSpPr>
        <p:spPr>
          <a:xfrm>
            <a:off x="4643438" y="2852936"/>
            <a:ext cx="41434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Arial" charset="0"/>
              <a:buChar char="•"/>
            </a:pP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هل سبق </a:t>
            </a:r>
            <a:r>
              <a:rPr lang="ar-SA" b="1" dirty="0" err="1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لك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 المشاركة </a:t>
            </a:r>
            <a:r>
              <a:rPr lang="ar-SA" b="1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بنشاط طلابي 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في المرحلة </a:t>
            </a:r>
            <a:r>
              <a:rPr lang="ar-SA" b="1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الثانوية؟و ما 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هو؟</a:t>
            </a:r>
          </a:p>
          <a:p>
            <a:pPr>
              <a:buFont typeface="Arial" charset="0"/>
              <a:buChar char="•"/>
            </a:pPr>
            <a:r>
              <a:rPr lang="ar-SA" dirty="0" smtClean="0">
                <a:solidFill>
                  <a:schemeClr val="tx2"/>
                </a:solidFill>
                <a:latin typeface="1979" pitchFamily="2" charset="0"/>
              </a:rPr>
              <a:t>.............................................................</a:t>
            </a:r>
          </a:p>
          <a:p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4786314" y="3717032"/>
            <a:ext cx="4000528" cy="3693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>
              <a:buFont typeface="Arial" charset="0"/>
              <a:buChar char="•"/>
            </a:pP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الطلابي الذي تود الانضمام إليه:</a:t>
            </a:r>
          </a:p>
          <a:p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</a:t>
            </a:r>
            <a:r>
              <a:rPr lang="ar-SA" b="1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الديني</a:t>
            </a: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الثقافي </a:t>
            </a:r>
            <a:endParaRPr lang="ar-SA" dirty="0" smtClean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الاجتماعي.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النشاط الرياضي </a:t>
            </a:r>
            <a:endParaRPr lang="ar-SA" dirty="0" smtClean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عشيرة الجوالة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نادي الحاسب الآلي</a:t>
            </a:r>
          </a:p>
          <a:p>
            <a:pPr>
              <a:buFont typeface="Wingdings" pitchFamily="2" charset="2"/>
              <a:buChar char="q"/>
            </a:pPr>
            <a:r>
              <a:rPr lang="ar-SA" dirty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نادي اللغة </a:t>
            </a:r>
            <a:r>
              <a:rPr lang="ar-SA" dirty="0" smtClean="0">
                <a:solidFill>
                  <a:schemeClr val="tx2"/>
                </a:solidFill>
                <a:latin typeface="ae_Rasheeq" pitchFamily="18" charset="-78"/>
                <a:cs typeface="ae_Rasheeq" pitchFamily="18" charset="-78"/>
              </a:rPr>
              <a:t>الانجليزية</a:t>
            </a:r>
            <a:endParaRPr lang="ar-SA" dirty="0">
              <a:solidFill>
                <a:schemeClr val="tx2"/>
              </a:solidFill>
              <a:latin typeface="ae_Rasheeq" pitchFamily="18" charset="-78"/>
              <a:cs typeface="ae_Rasheeq" pitchFamily="18" charset="-78"/>
            </a:endParaRPr>
          </a:p>
          <a:p>
            <a:r>
              <a:rPr lang="ar-SA" dirty="0" smtClean="0">
                <a:solidFill>
                  <a:schemeClr val="tx2"/>
                </a:solidFill>
                <a:latin typeface="1979" pitchFamily="2" charset="0"/>
              </a:rPr>
              <a:t>  </a:t>
            </a:r>
          </a:p>
          <a:p>
            <a:pPr>
              <a:buFont typeface="Wingdings" pitchFamily="2" charset="2"/>
              <a:buChar char="q"/>
            </a:pPr>
            <a:endParaRPr lang="ar-SA" u="sng" dirty="0" smtClean="0">
              <a:solidFill>
                <a:schemeClr val="tx2"/>
              </a:solidFill>
              <a:latin typeface="1979" pitchFamily="2" charset="0"/>
            </a:endParaRPr>
          </a:p>
          <a:p>
            <a:endParaRPr lang="ar-SA" u="sng" dirty="0">
              <a:solidFill>
                <a:schemeClr val="tx2"/>
              </a:solidFill>
              <a:latin typeface="1979" pitchFamily="2" charset="0"/>
            </a:endParaRPr>
          </a:p>
          <a:p>
            <a:r>
              <a:rPr lang="ar-SA" u="sng" dirty="0" smtClean="0">
                <a:solidFill>
                  <a:schemeClr val="tx2"/>
                </a:solidFill>
                <a:latin typeface="1979" pitchFamily="2" charset="0"/>
              </a:rPr>
              <a:t> </a:t>
            </a:r>
            <a:endParaRPr lang="ar-SA" u="sng" dirty="0">
              <a:solidFill>
                <a:schemeClr val="tx2"/>
              </a:solidFill>
              <a:latin typeface="1979" pitchFamily="2" charset="0"/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5172574" y="980728"/>
            <a:ext cx="307183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2800" b="1" u="sng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cs typeface="ABO SLMAN Alomar النسخ4" pitchFamily="2" charset="-78"/>
              </a:rPr>
              <a:t>استمارة </a:t>
            </a:r>
            <a:r>
              <a:rPr lang="ar-SA" sz="2800" b="1" u="sng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cs typeface="ABO SLMAN Alomar النسخ4" pitchFamily="2" charset="-78"/>
              </a:rPr>
              <a:t>الأنشطة</a:t>
            </a:r>
            <a:endParaRPr lang="ar-SA" sz="2800" b="1" u="sng" cap="all" dirty="0" smtClean="0">
              <a:ln w="0"/>
              <a:solidFill>
                <a:schemeClr val="tx2">
                  <a:lumMod val="7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cs typeface="ABO SLMAN Alomar النسخ4" pitchFamily="2" charset="-78"/>
            </a:endParaRPr>
          </a:p>
          <a:p>
            <a:pPr algn="ctr"/>
            <a:endParaRPr lang="ar-SA" sz="2800" b="1" u="sng" cap="all" spc="0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cs typeface="ABO SLMAN Alomar النسخ4" pitchFamily="2" charset="-78"/>
            </a:endParaRPr>
          </a:p>
        </p:txBody>
      </p:sp>
      <p:pic>
        <p:nvPicPr>
          <p:cNvPr id="30" name="صورة 29" descr="بدون عنوا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4328361"/>
            <a:ext cx="923849" cy="53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صورة 30" descr="IMG_0249 [640x480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4369251"/>
            <a:ext cx="928694" cy="528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صورة 31" descr="DSC00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50" y="5009389"/>
            <a:ext cx="1285852" cy="761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صورة 21" descr="شعار الكلية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40352" y="908720"/>
            <a:ext cx="918634" cy="864096"/>
          </a:xfrm>
          <a:prstGeom prst="rect">
            <a:avLst/>
          </a:prstGeom>
        </p:spPr>
      </p:pic>
      <p:pic>
        <p:nvPicPr>
          <p:cNvPr id="34" name="صورة 33" descr="gi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6982" y="951850"/>
            <a:ext cx="1190632" cy="892974"/>
          </a:xfrm>
          <a:prstGeom prst="rect">
            <a:avLst/>
          </a:prstGeom>
        </p:spPr>
      </p:pic>
      <p:sp>
        <p:nvSpPr>
          <p:cNvPr id="35" name="مستطيل 34"/>
          <p:cNvSpPr/>
          <p:nvPr/>
        </p:nvSpPr>
        <p:spPr>
          <a:xfrm>
            <a:off x="653540" y="962725"/>
            <a:ext cx="307183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2800" b="1" u="sng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cs typeface="ABO SLMAN Alomar النسخ4" pitchFamily="2" charset="-78"/>
              </a:rPr>
              <a:t>استمارة </a:t>
            </a:r>
            <a:r>
              <a:rPr lang="ar-SA" sz="2800" b="1" u="sng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cs typeface="ABO SLMAN Alomar النسخ4" pitchFamily="2" charset="-78"/>
              </a:rPr>
              <a:t>الأنشطة</a:t>
            </a:r>
            <a:endParaRPr lang="ar-SA" sz="2800" b="1" u="sng" cap="all" dirty="0" smtClean="0">
              <a:ln w="0"/>
              <a:solidFill>
                <a:schemeClr val="tx2">
                  <a:lumMod val="7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cs typeface="ABO SLMAN Alomar النسخ4" pitchFamily="2" charset="-78"/>
            </a:endParaRPr>
          </a:p>
          <a:p>
            <a:pPr algn="ctr"/>
            <a:endParaRPr lang="ar-SA" sz="2800" b="1" u="sng" cap="all" spc="0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cs typeface="ABO SLMAN Alomar النسخ4" pitchFamily="2" charset="-78"/>
            </a:endParaRPr>
          </a:p>
        </p:txBody>
      </p:sp>
      <p:pic>
        <p:nvPicPr>
          <p:cNvPr id="36" name="صورة 35" descr="شعار الكلية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21318" y="908720"/>
            <a:ext cx="918634" cy="864096"/>
          </a:xfrm>
          <a:prstGeom prst="rect">
            <a:avLst/>
          </a:prstGeom>
        </p:spPr>
      </p:pic>
      <p:sp>
        <p:nvSpPr>
          <p:cNvPr id="23" name="مربع نص 22"/>
          <p:cNvSpPr txBox="1"/>
          <p:nvPr/>
        </p:nvSpPr>
        <p:spPr>
          <a:xfrm>
            <a:off x="4860032" y="6191726"/>
            <a:ext cx="3096344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100" dirty="0" smtClean="0"/>
              <a:t>لطلاب التخصص وضع الورقة في صندوق اقتراحات المجلس </a:t>
            </a:r>
            <a:endParaRPr lang="ar-SA" sz="1100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323528" y="6165304"/>
            <a:ext cx="3096344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100" dirty="0" smtClean="0"/>
              <a:t>لطلاب التخصص وضع الورقة في صندوق اقتراحات المجلس </a:t>
            </a:r>
            <a:endParaRPr lang="ar-SA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125</Words>
  <Application>Microsoft Office PowerPoint</Application>
  <PresentationFormat>عرض على الشاشة (3:4)‏</PresentationFormat>
  <Paragraphs>40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Ibrahim</dc:creator>
  <cp:lastModifiedBy>i</cp:lastModifiedBy>
  <cp:revision>15</cp:revision>
  <dcterms:created xsi:type="dcterms:W3CDTF">2010-07-20T14:01:47Z</dcterms:created>
  <dcterms:modified xsi:type="dcterms:W3CDTF">2010-09-12T13:42:34Z</dcterms:modified>
</cp:coreProperties>
</file>