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8203E3-45BA-4FC2-8478-4C21B0920CA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30D177-DBCF-4B61-B22F-A601D372C091}">
      <dgm:prSet phldrT="[Text]"/>
      <dgm:spPr/>
      <dgm:t>
        <a:bodyPr/>
        <a:lstStyle/>
        <a:p>
          <a:r>
            <a:rPr lang="en-US" dirty="0" smtClean="0"/>
            <a:t>Account</a:t>
          </a:r>
          <a:endParaRPr lang="en-US" dirty="0"/>
        </a:p>
      </dgm:t>
    </dgm:pt>
    <dgm:pt modelId="{EFFC2C7E-5F31-46AD-B1FE-85BE0E1DB3BF}" type="parTrans" cxnId="{AC823ED2-2B70-4B78-A363-A4DB72F7DA03}">
      <dgm:prSet/>
      <dgm:spPr/>
      <dgm:t>
        <a:bodyPr/>
        <a:lstStyle/>
        <a:p>
          <a:endParaRPr lang="en-US"/>
        </a:p>
      </dgm:t>
    </dgm:pt>
    <dgm:pt modelId="{510EA875-49AA-4AAC-8339-B0982709E57E}" type="sibTrans" cxnId="{AC823ED2-2B70-4B78-A363-A4DB72F7DA03}">
      <dgm:prSet/>
      <dgm:spPr/>
      <dgm:t>
        <a:bodyPr/>
        <a:lstStyle/>
        <a:p>
          <a:endParaRPr lang="en-US"/>
        </a:p>
      </dgm:t>
    </dgm:pt>
    <dgm:pt modelId="{20F2DA2C-2EDC-47BC-8DEA-8FC70E65FEE2}">
      <dgm:prSet phldrT="[Text]"/>
      <dgm:spPr/>
      <dgm:t>
        <a:bodyPr/>
        <a:lstStyle/>
        <a:p>
          <a:r>
            <a:rPr lang="en-US" dirty="0" smtClean="0"/>
            <a:t>Checking Account</a:t>
          </a:r>
          <a:endParaRPr lang="en-US" dirty="0"/>
        </a:p>
      </dgm:t>
    </dgm:pt>
    <dgm:pt modelId="{4ABC541C-BD49-43CA-8471-1960E90D36F9}" type="parTrans" cxnId="{4FC9DA30-B75B-4EF3-BD8D-40D466885EC2}">
      <dgm:prSet/>
      <dgm:spPr/>
      <dgm:t>
        <a:bodyPr/>
        <a:lstStyle/>
        <a:p>
          <a:endParaRPr lang="en-US"/>
        </a:p>
      </dgm:t>
    </dgm:pt>
    <dgm:pt modelId="{F8D93DEC-B7F2-47C5-8F74-625E5671FCF4}" type="sibTrans" cxnId="{4FC9DA30-B75B-4EF3-BD8D-40D466885EC2}">
      <dgm:prSet/>
      <dgm:spPr/>
      <dgm:t>
        <a:bodyPr/>
        <a:lstStyle/>
        <a:p>
          <a:endParaRPr lang="en-US"/>
        </a:p>
      </dgm:t>
    </dgm:pt>
    <dgm:pt modelId="{6E6B7881-06FD-4C30-816B-64E9540F2DD2}">
      <dgm:prSet phldrT="[Text]"/>
      <dgm:spPr/>
      <dgm:t>
        <a:bodyPr/>
        <a:lstStyle/>
        <a:p>
          <a:r>
            <a:rPr lang="en-US" dirty="0" smtClean="0"/>
            <a:t>Savings Account</a:t>
          </a:r>
          <a:endParaRPr lang="en-US" dirty="0"/>
        </a:p>
      </dgm:t>
    </dgm:pt>
    <dgm:pt modelId="{4900334C-3E9C-4861-92FC-1682B84B195B}" type="parTrans" cxnId="{40E8C2D7-1B4E-4557-8AAF-3D0553DAA7F0}">
      <dgm:prSet/>
      <dgm:spPr/>
      <dgm:t>
        <a:bodyPr/>
        <a:lstStyle/>
        <a:p>
          <a:endParaRPr lang="en-US"/>
        </a:p>
      </dgm:t>
    </dgm:pt>
    <dgm:pt modelId="{447B2D6C-6178-41FA-AA1E-C35750A36418}" type="sibTrans" cxnId="{40E8C2D7-1B4E-4557-8AAF-3D0553DAA7F0}">
      <dgm:prSet/>
      <dgm:spPr/>
      <dgm:t>
        <a:bodyPr/>
        <a:lstStyle/>
        <a:p>
          <a:endParaRPr lang="en-US"/>
        </a:p>
      </dgm:t>
    </dgm:pt>
    <dgm:pt modelId="{2398ADC7-2B05-413E-8917-262EE5BCC337}" type="pres">
      <dgm:prSet presAssocID="{928203E3-45BA-4FC2-8478-4C21B0920CA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28240E1-3EF3-4657-963F-A8CFA7C3A3DC}" type="pres">
      <dgm:prSet presAssocID="{ED30D177-DBCF-4B61-B22F-A601D372C091}" presName="hierRoot1" presStyleCnt="0"/>
      <dgm:spPr/>
    </dgm:pt>
    <dgm:pt modelId="{86A7B8AD-316D-45E4-A525-578FD98C59BB}" type="pres">
      <dgm:prSet presAssocID="{ED30D177-DBCF-4B61-B22F-A601D372C091}" presName="composite" presStyleCnt="0"/>
      <dgm:spPr/>
    </dgm:pt>
    <dgm:pt modelId="{16450074-12F8-435E-9ED3-FCD9519E212E}" type="pres">
      <dgm:prSet presAssocID="{ED30D177-DBCF-4B61-B22F-A601D372C091}" presName="background" presStyleLbl="node0" presStyleIdx="0" presStyleCnt="1"/>
      <dgm:spPr/>
    </dgm:pt>
    <dgm:pt modelId="{A3F220E4-EC97-40BC-988F-016040B5B32A}" type="pres">
      <dgm:prSet presAssocID="{ED30D177-DBCF-4B61-B22F-A601D372C091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33DD4C-D27F-4667-8BEB-47DED9663DE2}" type="pres">
      <dgm:prSet presAssocID="{ED30D177-DBCF-4B61-B22F-A601D372C091}" presName="hierChild2" presStyleCnt="0"/>
      <dgm:spPr/>
    </dgm:pt>
    <dgm:pt modelId="{DA6DFFA7-A755-4346-926F-E9A2BD2B7834}" type="pres">
      <dgm:prSet presAssocID="{4ABC541C-BD49-43CA-8471-1960E90D36F9}" presName="Name10" presStyleLbl="parChTrans1D2" presStyleIdx="0" presStyleCnt="2"/>
      <dgm:spPr/>
      <dgm:t>
        <a:bodyPr/>
        <a:lstStyle/>
        <a:p>
          <a:endParaRPr lang="en-US"/>
        </a:p>
      </dgm:t>
    </dgm:pt>
    <dgm:pt modelId="{2BBBE2F5-D4C2-482F-8549-6C72A7C04F1E}" type="pres">
      <dgm:prSet presAssocID="{20F2DA2C-2EDC-47BC-8DEA-8FC70E65FEE2}" presName="hierRoot2" presStyleCnt="0"/>
      <dgm:spPr/>
    </dgm:pt>
    <dgm:pt modelId="{CED7DDE7-2176-4FB9-AD3F-27BAFBEB4349}" type="pres">
      <dgm:prSet presAssocID="{20F2DA2C-2EDC-47BC-8DEA-8FC70E65FEE2}" presName="composite2" presStyleCnt="0"/>
      <dgm:spPr/>
    </dgm:pt>
    <dgm:pt modelId="{5FCF612E-BCB9-4ABF-B5BC-E35BA2E06EAA}" type="pres">
      <dgm:prSet presAssocID="{20F2DA2C-2EDC-47BC-8DEA-8FC70E65FEE2}" presName="background2" presStyleLbl="node2" presStyleIdx="0" presStyleCnt="2"/>
      <dgm:spPr/>
    </dgm:pt>
    <dgm:pt modelId="{4127C99D-6062-4432-AFCD-23108FD3179C}" type="pres">
      <dgm:prSet presAssocID="{20F2DA2C-2EDC-47BC-8DEA-8FC70E65FEE2}" presName="text2" presStyleLbl="fgAcc2" presStyleIdx="0" presStyleCnt="2" custLinFactY="9207" custLinFactNeighborX="-5893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7F64B2-CABA-45D2-949C-DE14C718EDEF}" type="pres">
      <dgm:prSet presAssocID="{20F2DA2C-2EDC-47BC-8DEA-8FC70E65FEE2}" presName="hierChild3" presStyleCnt="0"/>
      <dgm:spPr/>
    </dgm:pt>
    <dgm:pt modelId="{FE5ED3F0-CD71-4F1C-9C6D-C356ECA4F600}" type="pres">
      <dgm:prSet presAssocID="{4900334C-3E9C-4861-92FC-1682B84B195B}" presName="Name10" presStyleLbl="parChTrans1D2" presStyleIdx="1" presStyleCnt="2"/>
      <dgm:spPr/>
      <dgm:t>
        <a:bodyPr/>
        <a:lstStyle/>
        <a:p>
          <a:endParaRPr lang="en-US"/>
        </a:p>
      </dgm:t>
    </dgm:pt>
    <dgm:pt modelId="{BD5C23C5-1985-40C6-AC84-F0994D44399A}" type="pres">
      <dgm:prSet presAssocID="{6E6B7881-06FD-4C30-816B-64E9540F2DD2}" presName="hierRoot2" presStyleCnt="0"/>
      <dgm:spPr/>
    </dgm:pt>
    <dgm:pt modelId="{F2BDD194-767A-472F-85DB-528EB7784941}" type="pres">
      <dgm:prSet presAssocID="{6E6B7881-06FD-4C30-816B-64E9540F2DD2}" presName="composite2" presStyleCnt="0"/>
      <dgm:spPr/>
    </dgm:pt>
    <dgm:pt modelId="{BACBE5C7-5282-440B-B3A6-D17CB218F47C}" type="pres">
      <dgm:prSet presAssocID="{6E6B7881-06FD-4C30-816B-64E9540F2DD2}" presName="background2" presStyleLbl="node2" presStyleIdx="1" presStyleCnt="2"/>
      <dgm:spPr/>
    </dgm:pt>
    <dgm:pt modelId="{A7991623-33FA-4867-B6DA-F7E7AEE560C4}" type="pres">
      <dgm:prSet presAssocID="{6E6B7881-06FD-4C30-816B-64E9540F2DD2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E7BED6-F497-4956-B265-D92632373F1C}" type="pres">
      <dgm:prSet presAssocID="{6E6B7881-06FD-4C30-816B-64E9540F2DD2}" presName="hierChild3" presStyleCnt="0"/>
      <dgm:spPr/>
    </dgm:pt>
  </dgm:ptLst>
  <dgm:cxnLst>
    <dgm:cxn modelId="{AC823ED2-2B70-4B78-A363-A4DB72F7DA03}" srcId="{928203E3-45BA-4FC2-8478-4C21B0920CA1}" destId="{ED30D177-DBCF-4B61-B22F-A601D372C091}" srcOrd="0" destOrd="0" parTransId="{EFFC2C7E-5F31-46AD-B1FE-85BE0E1DB3BF}" sibTransId="{510EA875-49AA-4AAC-8339-B0982709E57E}"/>
    <dgm:cxn modelId="{C8A1BC86-0487-4635-B7ED-1337C11C9070}" type="presOf" srcId="{928203E3-45BA-4FC2-8478-4C21B0920CA1}" destId="{2398ADC7-2B05-413E-8917-262EE5BCC337}" srcOrd="0" destOrd="0" presId="urn:microsoft.com/office/officeart/2005/8/layout/hierarchy1"/>
    <dgm:cxn modelId="{A74B0A6A-B16D-4593-A952-B0C62F386DCF}" type="presOf" srcId="{6E6B7881-06FD-4C30-816B-64E9540F2DD2}" destId="{A7991623-33FA-4867-B6DA-F7E7AEE560C4}" srcOrd="0" destOrd="0" presId="urn:microsoft.com/office/officeart/2005/8/layout/hierarchy1"/>
    <dgm:cxn modelId="{8C710071-E246-47DB-A03E-6C44D6FA9487}" type="presOf" srcId="{20F2DA2C-2EDC-47BC-8DEA-8FC70E65FEE2}" destId="{4127C99D-6062-4432-AFCD-23108FD3179C}" srcOrd="0" destOrd="0" presId="urn:microsoft.com/office/officeart/2005/8/layout/hierarchy1"/>
    <dgm:cxn modelId="{40E8C2D7-1B4E-4557-8AAF-3D0553DAA7F0}" srcId="{ED30D177-DBCF-4B61-B22F-A601D372C091}" destId="{6E6B7881-06FD-4C30-816B-64E9540F2DD2}" srcOrd="1" destOrd="0" parTransId="{4900334C-3E9C-4861-92FC-1682B84B195B}" sibTransId="{447B2D6C-6178-41FA-AA1E-C35750A36418}"/>
    <dgm:cxn modelId="{6BF1A99B-B22B-4827-9282-FD45DA7B0B54}" type="presOf" srcId="{ED30D177-DBCF-4B61-B22F-A601D372C091}" destId="{A3F220E4-EC97-40BC-988F-016040B5B32A}" srcOrd="0" destOrd="0" presId="urn:microsoft.com/office/officeart/2005/8/layout/hierarchy1"/>
    <dgm:cxn modelId="{4A0C1B26-632F-486C-972F-8DFD9167F86B}" type="presOf" srcId="{4900334C-3E9C-4861-92FC-1682B84B195B}" destId="{FE5ED3F0-CD71-4F1C-9C6D-C356ECA4F600}" srcOrd="0" destOrd="0" presId="urn:microsoft.com/office/officeart/2005/8/layout/hierarchy1"/>
    <dgm:cxn modelId="{4FC9DA30-B75B-4EF3-BD8D-40D466885EC2}" srcId="{ED30D177-DBCF-4B61-B22F-A601D372C091}" destId="{20F2DA2C-2EDC-47BC-8DEA-8FC70E65FEE2}" srcOrd="0" destOrd="0" parTransId="{4ABC541C-BD49-43CA-8471-1960E90D36F9}" sibTransId="{F8D93DEC-B7F2-47C5-8F74-625E5671FCF4}"/>
    <dgm:cxn modelId="{EDFCCB0F-7A6A-4497-87CD-65DB722F0025}" type="presOf" srcId="{4ABC541C-BD49-43CA-8471-1960E90D36F9}" destId="{DA6DFFA7-A755-4346-926F-E9A2BD2B7834}" srcOrd="0" destOrd="0" presId="urn:microsoft.com/office/officeart/2005/8/layout/hierarchy1"/>
    <dgm:cxn modelId="{733AD799-111A-41B8-A68B-7B07F27BA368}" type="presParOf" srcId="{2398ADC7-2B05-413E-8917-262EE5BCC337}" destId="{728240E1-3EF3-4657-963F-A8CFA7C3A3DC}" srcOrd="0" destOrd="0" presId="urn:microsoft.com/office/officeart/2005/8/layout/hierarchy1"/>
    <dgm:cxn modelId="{6FA24A35-6072-4379-83F5-C7F1C6FF0666}" type="presParOf" srcId="{728240E1-3EF3-4657-963F-A8CFA7C3A3DC}" destId="{86A7B8AD-316D-45E4-A525-578FD98C59BB}" srcOrd="0" destOrd="0" presId="urn:microsoft.com/office/officeart/2005/8/layout/hierarchy1"/>
    <dgm:cxn modelId="{C920D6B6-E3FE-4DB9-96A3-5C8F340D072B}" type="presParOf" srcId="{86A7B8AD-316D-45E4-A525-578FD98C59BB}" destId="{16450074-12F8-435E-9ED3-FCD9519E212E}" srcOrd="0" destOrd="0" presId="urn:microsoft.com/office/officeart/2005/8/layout/hierarchy1"/>
    <dgm:cxn modelId="{8999C9C2-60D9-4DC5-8461-C14E32EC2B1C}" type="presParOf" srcId="{86A7B8AD-316D-45E4-A525-578FD98C59BB}" destId="{A3F220E4-EC97-40BC-988F-016040B5B32A}" srcOrd="1" destOrd="0" presId="urn:microsoft.com/office/officeart/2005/8/layout/hierarchy1"/>
    <dgm:cxn modelId="{5043ACC8-63D7-4ABA-9641-E1C0D1B82D08}" type="presParOf" srcId="{728240E1-3EF3-4657-963F-A8CFA7C3A3DC}" destId="{3C33DD4C-D27F-4667-8BEB-47DED9663DE2}" srcOrd="1" destOrd="0" presId="urn:microsoft.com/office/officeart/2005/8/layout/hierarchy1"/>
    <dgm:cxn modelId="{DB40C2C0-38C8-4C2C-90DF-BFE13A117564}" type="presParOf" srcId="{3C33DD4C-D27F-4667-8BEB-47DED9663DE2}" destId="{DA6DFFA7-A755-4346-926F-E9A2BD2B7834}" srcOrd="0" destOrd="0" presId="urn:microsoft.com/office/officeart/2005/8/layout/hierarchy1"/>
    <dgm:cxn modelId="{E7939C80-E9C3-4397-ADED-579B5CB85292}" type="presParOf" srcId="{3C33DD4C-D27F-4667-8BEB-47DED9663DE2}" destId="{2BBBE2F5-D4C2-482F-8549-6C72A7C04F1E}" srcOrd="1" destOrd="0" presId="urn:microsoft.com/office/officeart/2005/8/layout/hierarchy1"/>
    <dgm:cxn modelId="{E3F18FFD-5DAE-4F8D-A991-019FD7CEB0A1}" type="presParOf" srcId="{2BBBE2F5-D4C2-482F-8549-6C72A7C04F1E}" destId="{CED7DDE7-2176-4FB9-AD3F-27BAFBEB4349}" srcOrd="0" destOrd="0" presId="urn:microsoft.com/office/officeart/2005/8/layout/hierarchy1"/>
    <dgm:cxn modelId="{180B2045-9552-4640-A63E-C7B3AE813A7A}" type="presParOf" srcId="{CED7DDE7-2176-4FB9-AD3F-27BAFBEB4349}" destId="{5FCF612E-BCB9-4ABF-B5BC-E35BA2E06EAA}" srcOrd="0" destOrd="0" presId="urn:microsoft.com/office/officeart/2005/8/layout/hierarchy1"/>
    <dgm:cxn modelId="{9098081D-18E8-4410-A1C1-ABCE24108C52}" type="presParOf" srcId="{CED7DDE7-2176-4FB9-AD3F-27BAFBEB4349}" destId="{4127C99D-6062-4432-AFCD-23108FD3179C}" srcOrd="1" destOrd="0" presId="urn:microsoft.com/office/officeart/2005/8/layout/hierarchy1"/>
    <dgm:cxn modelId="{36B5EFBB-0D7B-4392-86DB-B046BE849238}" type="presParOf" srcId="{2BBBE2F5-D4C2-482F-8549-6C72A7C04F1E}" destId="{DE7F64B2-CABA-45D2-949C-DE14C718EDEF}" srcOrd="1" destOrd="0" presId="urn:microsoft.com/office/officeart/2005/8/layout/hierarchy1"/>
    <dgm:cxn modelId="{3485B97F-9A44-48A4-8B68-CE6E99E06F37}" type="presParOf" srcId="{3C33DD4C-D27F-4667-8BEB-47DED9663DE2}" destId="{FE5ED3F0-CD71-4F1C-9C6D-C356ECA4F600}" srcOrd="2" destOrd="0" presId="urn:microsoft.com/office/officeart/2005/8/layout/hierarchy1"/>
    <dgm:cxn modelId="{F821E4EC-A9E7-4470-9BCF-1FD0AC0E8B26}" type="presParOf" srcId="{3C33DD4C-D27F-4667-8BEB-47DED9663DE2}" destId="{BD5C23C5-1985-40C6-AC84-F0994D44399A}" srcOrd="3" destOrd="0" presId="urn:microsoft.com/office/officeart/2005/8/layout/hierarchy1"/>
    <dgm:cxn modelId="{D0754A73-1FB5-4D5F-A709-99EDE763AE23}" type="presParOf" srcId="{BD5C23C5-1985-40C6-AC84-F0994D44399A}" destId="{F2BDD194-767A-472F-85DB-528EB7784941}" srcOrd="0" destOrd="0" presId="urn:microsoft.com/office/officeart/2005/8/layout/hierarchy1"/>
    <dgm:cxn modelId="{44E8864F-91D7-4893-9800-DCA3F5EB9566}" type="presParOf" srcId="{F2BDD194-767A-472F-85DB-528EB7784941}" destId="{BACBE5C7-5282-440B-B3A6-D17CB218F47C}" srcOrd="0" destOrd="0" presId="urn:microsoft.com/office/officeart/2005/8/layout/hierarchy1"/>
    <dgm:cxn modelId="{74CE6DD2-7599-4D5D-96B6-1E6650467CE6}" type="presParOf" srcId="{F2BDD194-767A-472F-85DB-528EB7784941}" destId="{A7991623-33FA-4867-B6DA-F7E7AEE560C4}" srcOrd="1" destOrd="0" presId="urn:microsoft.com/office/officeart/2005/8/layout/hierarchy1"/>
    <dgm:cxn modelId="{5D99A2F3-6D4A-4497-B7E3-9B56368C8770}" type="presParOf" srcId="{BD5C23C5-1985-40C6-AC84-F0994D44399A}" destId="{41E7BED6-F497-4956-B265-D92632373F1C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7B80CD1-9C4B-4A88-BE07-28890A57B32C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D7C876E-8BA9-4005-B8FE-8A1CED3FDA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B80CD1-9C4B-4A88-BE07-28890A57B32C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7C876E-8BA9-4005-B8FE-8A1CED3FDA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B80CD1-9C4B-4A88-BE07-28890A57B32C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7C876E-8BA9-4005-B8FE-8A1CED3FDA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B80CD1-9C4B-4A88-BE07-28890A57B32C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7C876E-8BA9-4005-B8FE-8A1CED3FDA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B80CD1-9C4B-4A88-BE07-28890A57B32C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7C876E-8BA9-4005-B8FE-8A1CED3FDA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B80CD1-9C4B-4A88-BE07-28890A57B32C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7C876E-8BA9-4005-B8FE-8A1CED3FDA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B80CD1-9C4B-4A88-BE07-28890A57B32C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7C876E-8BA9-4005-B8FE-8A1CED3FDA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7B80CD1-9C4B-4A88-BE07-28890A57B32C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7C876E-8BA9-4005-B8FE-8A1CED3FDA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7B80CD1-9C4B-4A88-BE07-28890A57B32C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D7C876E-8BA9-4005-B8FE-8A1CED3FDA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B80CD1-9C4B-4A88-BE07-28890A57B32C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7C876E-8BA9-4005-B8FE-8A1CED3FDA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B80CD1-9C4B-4A88-BE07-28890A57B32C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7C876E-8BA9-4005-B8FE-8A1CED3FDA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7B80CD1-9C4B-4A88-BE07-28890A57B32C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D7C876E-8BA9-4005-B8FE-8A1CED3FDA7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Design two or more entities that are different but share a common features.</a:t>
            </a:r>
          </a:p>
          <a:p>
            <a:r>
              <a:rPr lang="en-US" dirty="0" smtClean="0"/>
              <a:t>Ex: Account-Savings Account, Checking account</a:t>
            </a:r>
          </a:p>
          <a:p>
            <a:r>
              <a:rPr lang="en-US" dirty="0" smtClean="0"/>
              <a:t>How we derive the inheritance</a:t>
            </a:r>
          </a:p>
          <a:p>
            <a:pPr lvl="1"/>
            <a:r>
              <a:rPr lang="en-US" dirty="0" smtClean="0"/>
              <a:t>First define a class that contain the common features of he entities</a:t>
            </a:r>
          </a:p>
          <a:p>
            <a:pPr lvl="1"/>
            <a:r>
              <a:rPr lang="en-US" dirty="0" smtClean="0"/>
              <a:t>Then, we define classes as an extension of the common class inheriting everything from the common class</a:t>
            </a:r>
          </a:p>
          <a:p>
            <a:pPr lvl="1"/>
            <a:r>
              <a:rPr lang="en-US" dirty="0" smtClean="0"/>
              <a:t>Common Class is called Super class</a:t>
            </a:r>
          </a:p>
          <a:p>
            <a:pPr lvl="1"/>
            <a:r>
              <a:rPr lang="en-US" dirty="0" smtClean="0"/>
              <a:t>Classes that inherit from super class is called subclass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Inheritance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38200" y="2514600"/>
          <a:ext cx="7010400" cy="3535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Super class: base class</a:t>
            </a:r>
          </a:p>
          <a:p>
            <a:pPr lvl="1"/>
            <a:r>
              <a:rPr lang="en-US" dirty="0" err="1" smtClean="0"/>
              <a:t>Suclass</a:t>
            </a:r>
            <a:r>
              <a:rPr lang="en-US" dirty="0" smtClean="0"/>
              <a:t>: Derived class</a:t>
            </a:r>
          </a:p>
          <a:p>
            <a:r>
              <a:rPr lang="en-US" dirty="0" smtClean="0"/>
              <a:t>Subclass can be a super class of other class, form a inheritance hierarchy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Inheritance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become a proficient software developer ,you must know how to design a program</a:t>
            </a:r>
          </a:p>
          <a:p>
            <a:r>
              <a:rPr lang="en-US" dirty="0" smtClean="0"/>
              <a:t>We build a program in stages and apply disciplines methodology in all stages of program development</a:t>
            </a:r>
          </a:p>
          <a:p>
            <a:r>
              <a:rPr lang="en-US" dirty="0" smtClean="0"/>
              <a:t>Sequence of stages: software life cycle</a:t>
            </a:r>
          </a:p>
          <a:p>
            <a:r>
              <a:rPr lang="en-US" dirty="0" smtClean="0"/>
              <a:t>Software Engineering: is the application of systematic and disciplined approach to the development ,testing and maintenance of the program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Software Engineering and</a:t>
            </a:r>
            <a:br>
              <a:rPr lang="en-US" dirty="0" smtClean="0"/>
            </a:br>
            <a:r>
              <a:rPr lang="en-US" dirty="0" smtClean="0"/>
              <a:t> Software Life Cycle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phases</a:t>
            </a:r>
          </a:p>
          <a:p>
            <a:pPr lvl="1"/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Design</a:t>
            </a:r>
          </a:p>
          <a:p>
            <a:pPr lvl="1"/>
            <a:r>
              <a:rPr lang="en-US" dirty="0" smtClean="0"/>
              <a:t>Coding</a:t>
            </a:r>
          </a:p>
          <a:p>
            <a:pPr lvl="1"/>
            <a:r>
              <a:rPr lang="en-US" dirty="0" smtClean="0"/>
              <a:t>Testing</a:t>
            </a:r>
          </a:p>
          <a:p>
            <a:pPr lvl="1"/>
            <a:r>
              <a:rPr lang="en-US" dirty="0" smtClean="0"/>
              <a:t>Operation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Life cycle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Perform a feasibility study</a:t>
            </a:r>
          </a:p>
          <a:p>
            <a:pPr lvl="1"/>
            <a:r>
              <a:rPr lang="en-US" dirty="0" smtClean="0"/>
              <a:t>Analyze the problem and determine whether solution is possible</a:t>
            </a:r>
          </a:p>
          <a:p>
            <a:pPr lvl="1"/>
            <a:r>
              <a:rPr lang="en-US" dirty="0" smtClean="0"/>
              <a:t>If possible, result of this phase s Requirements specification</a:t>
            </a:r>
          </a:p>
          <a:p>
            <a:pPr lvl="1"/>
            <a:r>
              <a:rPr lang="en-US" dirty="0" smtClean="0"/>
              <a:t>Requirements Specification:</a:t>
            </a:r>
          </a:p>
          <a:p>
            <a:pPr lvl="2"/>
            <a:r>
              <a:rPr lang="en-US" dirty="0" smtClean="0"/>
              <a:t>Describing features of the program.</a:t>
            </a:r>
          </a:p>
          <a:p>
            <a:pPr lvl="2"/>
            <a:r>
              <a:rPr lang="en-US" dirty="0" smtClean="0"/>
              <a:t>Feature must be testable</a:t>
            </a:r>
          </a:p>
          <a:p>
            <a:pPr lvl="2"/>
            <a:r>
              <a:rPr lang="en-US" dirty="0" smtClean="0"/>
              <a:t>Ex:  Online address book:</a:t>
            </a:r>
          </a:p>
          <a:p>
            <a:pPr lvl="3"/>
            <a:r>
              <a:rPr lang="en-US" dirty="0" smtClean="0"/>
              <a:t>Searching for a person by giving his first name - must be applied properly</a:t>
            </a:r>
          </a:p>
          <a:p>
            <a:pPr lvl="3"/>
            <a:r>
              <a:rPr lang="en-US" dirty="0" smtClean="0"/>
              <a:t>We can test by running a program and actually search for a person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Software life cycle</a:t>
            </a:r>
            <a:br>
              <a:rPr lang="en-US" dirty="0" smtClean="0"/>
            </a:br>
            <a:r>
              <a:rPr lang="en-US" dirty="0" smtClean="0"/>
              <a:t>Analysis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Turn requirements specification into detailed design of the program</a:t>
            </a:r>
          </a:p>
          <a:p>
            <a:r>
              <a:rPr lang="en-US" dirty="0" smtClean="0"/>
              <a:t>In OOP: it s , set of classes that fulfill the requirements</a:t>
            </a:r>
          </a:p>
          <a:p>
            <a:r>
              <a:rPr lang="en-US" dirty="0" smtClean="0"/>
              <a:t>Address book: Person, Phone….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Coding</a:t>
            </a:r>
          </a:p>
          <a:p>
            <a:r>
              <a:rPr lang="en-US" dirty="0" smtClean="0"/>
              <a:t>Implement the design into actual program</a:t>
            </a:r>
          </a:p>
          <a:p>
            <a:r>
              <a:rPr lang="en-US" dirty="0" smtClean="0"/>
              <a:t>If well constructed- actual code  is not difficult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Coding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dirty="0" smtClean="0"/>
              <a:t>Once you finished coding, we move to the testing phase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Here, run the program using different sets of data, to verify that the program runs according to its specification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Two types : </a:t>
            </a:r>
          </a:p>
          <a:p>
            <a:pPr lvl="2"/>
            <a:r>
              <a:rPr lang="en-US" dirty="0" smtClean="0"/>
              <a:t>Unit testing: Test class individually</a:t>
            </a:r>
          </a:p>
          <a:p>
            <a:pPr lvl="2"/>
            <a:r>
              <a:rPr lang="en-US" dirty="0" smtClean="0"/>
              <a:t>Integration testing: Test the classes that work together correctly</a:t>
            </a:r>
          </a:p>
          <a:p>
            <a:pPr lvl="1"/>
            <a:r>
              <a:rPr lang="en-US" dirty="0" smtClean="0"/>
              <a:t>Debugging</a:t>
            </a:r>
          </a:p>
          <a:p>
            <a:pPr lvl="2"/>
            <a:r>
              <a:rPr lang="en-US" dirty="0" smtClean="0"/>
              <a:t>Activity that eliminate errors.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Once testing is concluded, we enter the operation phase</a:t>
            </a:r>
          </a:p>
          <a:p>
            <a:r>
              <a:rPr lang="en-US" dirty="0" smtClean="0"/>
              <a:t>Here, the program put into actual use</a:t>
            </a:r>
          </a:p>
          <a:p>
            <a:r>
              <a:rPr lang="en-US" dirty="0" smtClean="0"/>
              <a:t>Software Maintenance</a:t>
            </a:r>
          </a:p>
          <a:p>
            <a:pPr lvl="1"/>
            <a:r>
              <a:rPr lang="en-US" dirty="0" smtClean="0"/>
              <a:t>Its most time consuming activity</a:t>
            </a:r>
          </a:p>
          <a:p>
            <a:pPr lvl="1"/>
            <a:r>
              <a:rPr lang="en-US" dirty="0" smtClean="0"/>
              <a:t>Customer may request additional features or undetected errors may be found.</a:t>
            </a:r>
          </a:p>
          <a:p>
            <a:r>
              <a:rPr lang="en-US" dirty="0" smtClean="0"/>
              <a:t>When we develop software, we </a:t>
            </a:r>
            <a:r>
              <a:rPr lang="en-US" dirty="0" err="1" smtClean="0"/>
              <a:t>shiuld</a:t>
            </a:r>
            <a:r>
              <a:rPr lang="en-US" dirty="0" smtClean="0"/>
              <a:t> aim for software that is easy to maintain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44</TotalTime>
  <Words>404</Words>
  <Application>Microsoft Office PowerPoint</Application>
  <PresentationFormat>On-screen Show (4:3)</PresentationFormat>
  <Paragraphs>68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Concourse</vt:lpstr>
      <vt:lpstr>Inheritance</vt:lpstr>
      <vt:lpstr>Example</vt:lpstr>
      <vt:lpstr>Inheritance</vt:lpstr>
      <vt:lpstr>Software Engineering and  Software Life Cycle</vt:lpstr>
      <vt:lpstr>Software Life cycle</vt:lpstr>
      <vt:lpstr>Software life cycle Analysis</vt:lpstr>
      <vt:lpstr>Design</vt:lpstr>
      <vt:lpstr>Coding</vt:lpstr>
      <vt:lpstr>Testing</vt:lpstr>
      <vt:lpstr>Operation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Inheritance</dc:title>
  <dc:creator>Chitra</dc:creator>
  <cp:lastModifiedBy>Chitra</cp:lastModifiedBy>
  <cp:revision>11</cp:revision>
  <dcterms:created xsi:type="dcterms:W3CDTF">2011-09-26T00:46:20Z</dcterms:created>
  <dcterms:modified xsi:type="dcterms:W3CDTF">2011-09-26T01:31:24Z</dcterms:modified>
</cp:coreProperties>
</file>