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diagrams/colors22.xml" ContentType="application/vnd.openxmlformats-officedocument.drawingml.diagramColors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charts/chart13.xml" ContentType="application/vnd.openxmlformats-officedocument.drawingml.char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charts/chart8.xml" ContentType="application/vnd.openxmlformats-officedocument.drawingml.char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charts/chart10.xml" ContentType="application/vnd.openxmlformats-officedocument.drawingml.chart+xml"/>
  <Override PartName="/ppt/diagrams/layout25.xml" ContentType="application/vnd.openxmlformats-officedocument.drawingml.diagramLayout+xml"/>
  <Override PartName="/ppt/slides/slide108.xml" ContentType="application/vnd.openxmlformats-officedocument.presentationml.slide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diagrams/colors24.xml" ContentType="application/vnd.openxmlformats-officedocument.drawingml.diagramColors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diagrams/quickStyle19.xml" ContentType="application/vnd.openxmlformats-officedocument.drawingml.diagramStyl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charts/chart1.xml" ContentType="application/vnd.openxmlformats-officedocument.drawingml.chart+xml"/>
  <Override PartName="/ppt/diagrams/colors25.xml" ContentType="application/vnd.openxmlformats-officedocument.drawingml.diagramColors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charts/chart6.xml" ContentType="application/vnd.openxmlformats-officedocument.drawingml.chart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charts/chart7.xml" ContentType="application/vnd.openxmlformats-officedocument.drawingml.chart+xml"/>
  <Override PartName="/ppt/slides/slide118.xml" ContentType="application/vnd.openxmlformats-officedocument.presentationml.slid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charts/chart14.xml" ContentType="application/vnd.openxmlformats-officedocument.drawingml.char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charts/chart4.xml" ContentType="application/vnd.openxmlformats-officedocument.drawingml.char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diagrams/colors20.xml" ContentType="application/vnd.openxmlformats-officedocument.drawingml.diagramColors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4"/>
  </p:sldMasterIdLst>
  <p:notesMasterIdLst>
    <p:notesMasterId r:id="rId1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88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324" r:id="rId37"/>
    <p:sldId id="295" r:id="rId38"/>
    <p:sldId id="291" r:id="rId39"/>
    <p:sldId id="293" r:id="rId40"/>
    <p:sldId id="296" r:id="rId41"/>
    <p:sldId id="297" r:id="rId42"/>
    <p:sldId id="298" r:id="rId43"/>
    <p:sldId id="299" r:id="rId44"/>
    <p:sldId id="300" r:id="rId45"/>
    <p:sldId id="302" r:id="rId46"/>
    <p:sldId id="304" r:id="rId47"/>
    <p:sldId id="301" r:id="rId48"/>
    <p:sldId id="307" r:id="rId49"/>
    <p:sldId id="306" r:id="rId50"/>
    <p:sldId id="308" r:id="rId51"/>
    <p:sldId id="309" r:id="rId52"/>
    <p:sldId id="310" r:id="rId53"/>
    <p:sldId id="311" r:id="rId54"/>
    <p:sldId id="312" r:id="rId55"/>
    <p:sldId id="314" r:id="rId56"/>
    <p:sldId id="313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5" r:id="rId67"/>
    <p:sldId id="326" r:id="rId68"/>
    <p:sldId id="327" r:id="rId69"/>
    <p:sldId id="328" r:id="rId70"/>
    <p:sldId id="329" r:id="rId71"/>
    <p:sldId id="332" r:id="rId72"/>
    <p:sldId id="333" r:id="rId73"/>
    <p:sldId id="334" r:id="rId74"/>
    <p:sldId id="335" r:id="rId75"/>
    <p:sldId id="336" r:id="rId76"/>
    <p:sldId id="337" r:id="rId77"/>
    <p:sldId id="339" r:id="rId78"/>
    <p:sldId id="340" r:id="rId79"/>
    <p:sldId id="341" r:id="rId80"/>
    <p:sldId id="342" r:id="rId81"/>
    <p:sldId id="344" r:id="rId82"/>
    <p:sldId id="343" r:id="rId83"/>
    <p:sldId id="346" r:id="rId84"/>
    <p:sldId id="347" r:id="rId85"/>
    <p:sldId id="349" r:id="rId86"/>
    <p:sldId id="350" r:id="rId87"/>
    <p:sldId id="351" r:id="rId88"/>
    <p:sldId id="359" r:id="rId89"/>
    <p:sldId id="352" r:id="rId90"/>
    <p:sldId id="354" r:id="rId91"/>
    <p:sldId id="356" r:id="rId92"/>
    <p:sldId id="355" r:id="rId93"/>
    <p:sldId id="357" r:id="rId94"/>
    <p:sldId id="358" r:id="rId95"/>
    <p:sldId id="360" r:id="rId96"/>
    <p:sldId id="378" r:id="rId97"/>
    <p:sldId id="361" r:id="rId98"/>
    <p:sldId id="363" r:id="rId99"/>
    <p:sldId id="364" r:id="rId100"/>
    <p:sldId id="362" r:id="rId101"/>
    <p:sldId id="365" r:id="rId102"/>
    <p:sldId id="366" r:id="rId103"/>
    <p:sldId id="367" r:id="rId104"/>
    <p:sldId id="368" r:id="rId105"/>
    <p:sldId id="369" r:id="rId106"/>
    <p:sldId id="370" r:id="rId107"/>
    <p:sldId id="371" r:id="rId108"/>
    <p:sldId id="372" r:id="rId109"/>
    <p:sldId id="373" r:id="rId110"/>
    <p:sldId id="374" r:id="rId111"/>
    <p:sldId id="375" r:id="rId112"/>
    <p:sldId id="376" r:id="rId113"/>
    <p:sldId id="377" r:id="rId114"/>
    <p:sldId id="381" r:id="rId115"/>
    <p:sldId id="382" r:id="rId116"/>
    <p:sldId id="380" r:id="rId117"/>
    <p:sldId id="383" r:id="rId118"/>
    <p:sldId id="384" r:id="rId119"/>
    <p:sldId id="385" r:id="rId120"/>
    <p:sldId id="387" r:id="rId121"/>
    <p:sldId id="388" r:id="rId122"/>
    <p:sldId id="389" r:id="rId123"/>
    <p:sldId id="390" r:id="rId124"/>
    <p:sldId id="391" r:id="rId125"/>
    <p:sldId id="392" r:id="rId126"/>
    <p:sldId id="393" r:id="rId127"/>
    <p:sldId id="394" r:id="rId128"/>
    <p:sldId id="395" r:id="rId129"/>
    <p:sldId id="397" r:id="rId130"/>
    <p:sldId id="398" r:id="rId131"/>
    <p:sldId id="399" r:id="rId132"/>
    <p:sldId id="400" r:id="rId133"/>
    <p:sldId id="401" r:id="rId134"/>
    <p:sldId id="403" r:id="rId135"/>
    <p:sldId id="404" r:id="rId136"/>
    <p:sldId id="405" r:id="rId137"/>
    <p:sldId id="407" r:id="rId138"/>
    <p:sldId id="406" r:id="rId139"/>
    <p:sldId id="409" r:id="rId140"/>
    <p:sldId id="408" r:id="rId14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BF2BAA"/>
    <a:srgbClr val="DD69C4"/>
    <a:srgbClr val="62204A"/>
    <a:srgbClr val="FF0066"/>
    <a:srgbClr val="BF2B9F"/>
    <a:srgbClr val="E9F8FB"/>
    <a:srgbClr val="C2ECF4"/>
    <a:srgbClr val="00CC00"/>
    <a:srgbClr val="00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نمط متوسط 4 - تميي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نمط متوسط 4 - تميي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27F97BB-C833-4FB7-BDE5-3F7075034690}" styleName="نمط ذو نسُق 2 - تميي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نمط ذو نسُق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نمط ذو نسُق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نمط ذو نسُق 2 - تميي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نمط ذو سمات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66" autoAdjust="0"/>
    <p:restoredTop sz="94671" autoAdjust="0"/>
  </p:normalViewPr>
  <p:slideViewPr>
    <p:cSldViewPr>
      <p:cViewPr>
        <p:scale>
          <a:sx n="66" d="100"/>
          <a:sy n="66" d="100"/>
        </p:scale>
        <p:origin x="-7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6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38" Type="http://schemas.openxmlformats.org/officeDocument/2006/relationships/slide" Target="slides/slide134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144" Type="http://schemas.openxmlformats.org/officeDocument/2006/relationships/viewProps" Target="view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40" Type="http://schemas.openxmlformats.org/officeDocument/2006/relationships/slide" Target="slides/slide136.xml"/><Relationship Id="rId14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4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Pr>
        <a:bodyPr/>
        <a:lstStyle/>
        <a:p>
          <a:pPr>
            <a:defRPr sz="1800"/>
          </a:pPr>
          <a:endParaRPr lang="ar-SA"/>
        </a:p>
      </c:txPr>
    </c:title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مستوى الذكاء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ورقة1!$A$2:$A$4</c:f>
              <c:strCache>
                <c:ptCount val="3"/>
                <c:pt idx="0">
                  <c:v>مرتفع</c:v>
                </c:pt>
                <c:pt idx="1">
                  <c:v>متوسط</c:v>
                </c:pt>
                <c:pt idx="2">
                  <c:v>منخفض</c:v>
                </c:pt>
              </c:strCache>
            </c:strRef>
          </c:cat>
          <c:val>
            <c:numRef>
              <c:f>ورقة1!$B$2:$B$4</c:f>
              <c:numCache>
                <c:formatCode>General</c:formatCode>
                <c:ptCount val="3"/>
                <c:pt idx="0">
                  <c:v>10</c:v>
                </c:pt>
                <c:pt idx="1">
                  <c:v>35</c:v>
                </c:pt>
                <c:pt idx="2">
                  <c:v>6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</c:legend>
    <c:plotVisOnly val="1"/>
    <c:dispBlanksAs val="zero"/>
  </c:chart>
  <c:txPr>
    <a:bodyPr/>
    <a:lstStyle/>
    <a:p>
      <a:pPr>
        <a:defRPr sz="1800"/>
      </a:pPr>
      <a:endParaRPr lang="ar-S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34"/>
  <c:chart>
    <c:title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الموظفين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ورقة1!$A$2:$A$4</c:f>
              <c:strCache>
                <c:ptCount val="3"/>
                <c:pt idx="0">
                  <c:v>سعودي</c:v>
                </c:pt>
                <c:pt idx="1">
                  <c:v>مصري</c:v>
                </c:pt>
                <c:pt idx="2">
                  <c:v>أخرى</c:v>
                </c:pt>
              </c:strCache>
            </c:strRef>
          </c:cat>
          <c:val>
            <c:numRef>
              <c:f>ورقة1!$B$2:$B$4</c:f>
              <c:numCache>
                <c:formatCode>General</c:formatCode>
                <c:ptCount val="3"/>
                <c:pt idx="0">
                  <c:v>900</c:v>
                </c:pt>
                <c:pt idx="1">
                  <c:v>250</c:v>
                </c:pt>
                <c:pt idx="2">
                  <c:v>100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</c:legend>
    <c:plotVisOnly val="1"/>
    <c:dispBlanksAs val="zero"/>
  </c:chart>
  <c:txPr>
    <a:bodyPr/>
    <a:lstStyle/>
    <a:p>
      <a:pPr>
        <a:defRPr sz="1800"/>
      </a:pPr>
      <a:endParaRPr lang="ar-S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3"/>
  <c:chart>
    <c:title/>
    <c:plotArea>
      <c:layout/>
      <c:barChart>
        <c:barDir val="col"/>
        <c:grouping val="clustere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الطلاب</c:v>
                </c:pt>
              </c:strCache>
            </c:strRef>
          </c:tx>
          <c:cat>
            <c:strRef>
              <c:f>ورقة1!$A$2:$A$6</c:f>
              <c:strCache>
                <c:ptCount val="5"/>
                <c:pt idx="0">
                  <c:v>دكتوراه</c:v>
                </c:pt>
                <c:pt idx="1">
                  <c:v>ماجستير</c:v>
                </c:pt>
                <c:pt idx="2">
                  <c:v>بكالوريوس</c:v>
                </c:pt>
                <c:pt idx="3">
                  <c:v>دبلوم</c:v>
                </c:pt>
                <c:pt idx="4">
                  <c:v>ثانوي</c:v>
                </c:pt>
              </c:strCache>
            </c:strRef>
          </c:cat>
          <c:val>
            <c:numRef>
              <c:f>ورقة1!$B$2:$B$6</c:f>
              <c:numCache>
                <c:formatCode>General</c:formatCode>
                <c:ptCount val="5"/>
                <c:pt idx="0">
                  <c:v>200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500</c:v>
                </c:pt>
              </c:numCache>
            </c:numRef>
          </c:val>
        </c:ser>
        <c:ser>
          <c:idx val="1"/>
          <c:order val="1"/>
          <c:tx>
            <c:strRef>
              <c:f>ورقة1!$C$1</c:f>
              <c:strCache>
                <c:ptCount val="1"/>
              </c:strCache>
            </c:strRef>
          </c:tx>
          <c:cat>
            <c:strRef>
              <c:f>ورقة1!$A$2:$A$6</c:f>
              <c:strCache>
                <c:ptCount val="5"/>
                <c:pt idx="0">
                  <c:v>دكتوراه</c:v>
                </c:pt>
                <c:pt idx="1">
                  <c:v>ماجستير</c:v>
                </c:pt>
                <c:pt idx="2">
                  <c:v>بكالوريوس</c:v>
                </c:pt>
                <c:pt idx="3">
                  <c:v>دبلوم</c:v>
                </c:pt>
                <c:pt idx="4">
                  <c:v>ثانوي</c:v>
                </c:pt>
              </c:strCache>
            </c:strRef>
          </c:cat>
          <c:val>
            <c:numRef>
              <c:f>ورقة1!$C$2:$C$7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ورقة1!$D$1</c:f>
              <c:strCache>
                <c:ptCount val="1"/>
              </c:strCache>
            </c:strRef>
          </c:tx>
          <c:cat>
            <c:strRef>
              <c:f>ورقة1!$A$2:$A$6</c:f>
              <c:strCache>
                <c:ptCount val="5"/>
                <c:pt idx="0">
                  <c:v>دكتوراه</c:v>
                </c:pt>
                <c:pt idx="1">
                  <c:v>ماجستير</c:v>
                </c:pt>
                <c:pt idx="2">
                  <c:v>بكالوريوس</c:v>
                </c:pt>
                <c:pt idx="3">
                  <c:v>دبلوم</c:v>
                </c:pt>
                <c:pt idx="4">
                  <c:v>ثانوي</c:v>
                </c:pt>
              </c:strCache>
            </c:strRef>
          </c:cat>
          <c:val>
            <c:numRef>
              <c:f>ورقة1!$D$2:$D$7</c:f>
              <c:numCache>
                <c:formatCode>General</c:formatCode>
                <c:ptCount val="6"/>
              </c:numCache>
            </c:numRef>
          </c:val>
        </c:ser>
        <c:gapWidth val="75"/>
        <c:overlap val="-25"/>
        <c:axId val="141182464"/>
        <c:axId val="141184384"/>
      </c:barChart>
      <c:catAx>
        <c:axId val="1411824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ar-SA" sz="1200" dirty="0" smtClean="0"/>
                  <a:t>نوع الدراسة</a:t>
                </a:r>
                <a:endParaRPr lang="ar-SA" sz="1200" dirty="0"/>
              </a:p>
            </c:rich>
          </c:tx>
          <c:layout>
            <c:manualLayout>
              <c:xMode val="edge"/>
              <c:yMode val="edge"/>
              <c:x val="0.81799963993291258"/>
              <c:y val="0.71178609408075222"/>
            </c:manualLayout>
          </c:layout>
        </c:title>
        <c:numFmt formatCode="General" sourceLinked="1"/>
        <c:majorTickMark val="none"/>
        <c:tickLblPos val="nextTo"/>
        <c:crossAx val="141184384"/>
        <c:crosses val="autoZero"/>
        <c:auto val="1"/>
        <c:lblAlgn val="ctr"/>
        <c:lblOffset val="100"/>
      </c:catAx>
      <c:valAx>
        <c:axId val="1411843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411824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عمود2</c:v>
                </c:pt>
              </c:strCache>
            </c:strRef>
          </c:tx>
          <c:cat>
            <c:numRef>
              <c:f>ورقة1!$A$2:$A$6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cat>
          <c:val>
            <c:numRef>
              <c:f>ورقة1!$B$2:$B$6</c:f>
              <c:numCache>
                <c:formatCode>General</c:formatCode>
                <c:ptCount val="5"/>
                <c:pt idx="0">
                  <c:v>200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10</c:v>
                </c:pt>
              </c:numCache>
            </c:numRef>
          </c:val>
        </c:ser>
        <c:axId val="141254656"/>
        <c:axId val="141256576"/>
      </c:barChart>
      <c:catAx>
        <c:axId val="141254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ar-SA" sz="1200" dirty="0" smtClean="0"/>
                  <a:t>عدد الكتب</a:t>
                </a:r>
                <a:endParaRPr lang="ar-SA" sz="1200" dirty="0"/>
              </a:p>
            </c:rich>
          </c:tx>
        </c:title>
        <c:numFmt formatCode="General" sourceLinked="1"/>
        <c:majorTickMark val="none"/>
        <c:tickLblPos val="nextTo"/>
        <c:crossAx val="141256576"/>
        <c:crosses val="autoZero"/>
        <c:auto val="1"/>
        <c:lblAlgn val="ctr"/>
        <c:lblOffset val="100"/>
      </c:catAx>
      <c:valAx>
        <c:axId val="1412565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12546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عدد الطلاب المقبولين في إحدى الجامعات من1420هـ -1432هـ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الطلاب</c:v>
                </c:pt>
              </c:strCache>
            </c:strRef>
          </c:tx>
          <c:cat>
            <c:numRef>
              <c:f>ورقة1!$A$2:$A$8</c:f>
              <c:numCache>
                <c:formatCode>General</c:formatCode>
                <c:ptCount val="7"/>
                <c:pt idx="0">
                  <c:v>1420</c:v>
                </c:pt>
                <c:pt idx="1">
                  <c:v>1422</c:v>
                </c:pt>
                <c:pt idx="2">
                  <c:v>1424</c:v>
                </c:pt>
                <c:pt idx="3">
                  <c:v>1426</c:v>
                </c:pt>
                <c:pt idx="4">
                  <c:v>1428</c:v>
                </c:pt>
                <c:pt idx="5">
                  <c:v>1430</c:v>
                </c:pt>
                <c:pt idx="6">
                  <c:v>1432</c:v>
                </c:pt>
              </c:numCache>
            </c:numRef>
          </c:cat>
          <c:val>
            <c:numRef>
              <c:f>ورقة1!$B$2:$B$8</c:f>
              <c:numCache>
                <c:formatCode>General</c:formatCode>
                <c:ptCount val="7"/>
                <c:pt idx="0">
                  <c:v>1000</c:v>
                </c:pt>
                <c:pt idx="1">
                  <c:v>2500</c:v>
                </c:pt>
                <c:pt idx="2">
                  <c:v>2600</c:v>
                </c:pt>
                <c:pt idx="3">
                  <c:v>3000</c:v>
                </c:pt>
                <c:pt idx="4">
                  <c:v>3400</c:v>
                </c:pt>
                <c:pt idx="5">
                  <c:v>3000</c:v>
                </c:pt>
                <c:pt idx="6">
                  <c:v>3800</c:v>
                </c:pt>
              </c:numCache>
            </c:numRef>
          </c:val>
        </c:ser>
        <c:marker val="1"/>
        <c:axId val="143015936"/>
        <c:axId val="143017856"/>
      </c:lineChart>
      <c:catAx>
        <c:axId val="1430159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/>
                  <a:t>السنة</a:t>
                </a:r>
              </a:p>
            </c:rich>
          </c:tx>
        </c:title>
        <c:numFmt formatCode="General" sourceLinked="1"/>
        <c:tickLblPos val="nextTo"/>
        <c:crossAx val="143017856"/>
        <c:crosses val="autoZero"/>
        <c:auto val="1"/>
        <c:lblAlgn val="ctr"/>
        <c:lblOffset val="100"/>
      </c:catAx>
      <c:valAx>
        <c:axId val="1430178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ar-SA"/>
                  <a:t>عدد المقبولين</a:t>
                </a:r>
              </a:p>
            </c:rich>
          </c:tx>
        </c:title>
        <c:numFmt formatCode="General" sourceLinked="1"/>
        <c:tickLblPos val="nextTo"/>
        <c:crossAx val="143015936"/>
        <c:crosses val="autoZero"/>
        <c:crossBetween val="between"/>
      </c:valAx>
    </c:plotArea>
    <c:plotVisOnly val="1"/>
    <c:dispBlanksAs val="gap"/>
  </c:chart>
  <c:spPr>
    <a:gradFill rotWithShape="1">
      <a:gsLst>
        <a:gs pos="28000">
          <a:schemeClr val="accent6">
            <a:tint val="18000"/>
            <a:satMod val="120000"/>
            <a:lumMod val="88000"/>
          </a:schemeClr>
        </a:gs>
        <a:gs pos="100000">
          <a:schemeClr val="accent6">
            <a:tint val="40000"/>
            <a:satMod val="100000"/>
            <a:lumMod val="78000"/>
          </a:schemeClr>
        </a:gs>
      </a:gsLst>
      <a:lin ang="5400000" scaled="0"/>
    </a:gradFill>
    <a:ln w="9525" cap="flat" cmpd="sng" algn="ctr">
      <a:solidFill>
        <a:schemeClr val="accent6"/>
      </a:solidFill>
      <a:prstDash val="solid"/>
    </a:ln>
    <a:effectLst>
      <a:outerShdw blurRad="63500" dist="50800" dir="5400000" sx="98000" sy="98000" rotWithShape="0">
        <a:srgbClr val="000000">
          <a:alpha val="20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ar-SA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33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cat>
            <c:strRef>
              <c:f>ورقة1!$A$2:$A$11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ورقة1!$B$2:$B$11</c:f>
              <c:numCache>
                <c:formatCode>General</c:formatCode>
                <c:ptCount val="10"/>
                <c:pt idx="0">
                  <c:v>40</c:v>
                </c:pt>
                <c:pt idx="1">
                  <c:v>55</c:v>
                </c:pt>
                <c:pt idx="2">
                  <c:v>60</c:v>
                </c:pt>
                <c:pt idx="3">
                  <c:v>70</c:v>
                </c:pt>
                <c:pt idx="4">
                  <c:v>63</c:v>
                </c:pt>
                <c:pt idx="5">
                  <c:v>72</c:v>
                </c:pt>
                <c:pt idx="6">
                  <c:v>62</c:v>
                </c:pt>
                <c:pt idx="7">
                  <c:v>70</c:v>
                </c:pt>
                <c:pt idx="8">
                  <c:v>69</c:v>
                </c:pt>
                <c:pt idx="9">
                  <c:v>80</c:v>
                </c:pt>
              </c:numCache>
            </c:numRef>
          </c:val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عمود1</c:v>
                </c:pt>
              </c:strCache>
            </c:strRef>
          </c:tx>
          <c:dLbls>
            <c:dLbl>
              <c:idx val="9"/>
              <c:dLblPos val="r"/>
              <c:showVal val="1"/>
              <c:showSerName val="1"/>
            </c:dLbl>
            <c:delete val="1"/>
          </c:dLbls>
          <c:cat>
            <c:strRef>
              <c:f>ورقة1!$A$2:$A$11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ورقة1!$C$2:$C$11</c:f>
              <c:numCache>
                <c:formatCode>General</c:formatCode>
                <c:ptCount val="10"/>
              </c:numCache>
            </c:numRef>
          </c:val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عمود2</c:v>
                </c:pt>
              </c:strCache>
            </c:strRef>
          </c:tx>
          <c:dLbls>
            <c:dLbl>
              <c:idx val="9"/>
              <c:dLblPos val="r"/>
              <c:showVal val="1"/>
              <c:showSerName val="1"/>
            </c:dLbl>
            <c:delete val="1"/>
          </c:dLbls>
          <c:cat>
            <c:strRef>
              <c:f>ورقة1!$A$2:$A$11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ورقة1!$D$2:$D$11</c:f>
              <c:numCache>
                <c:formatCode>General</c:formatCode>
                <c:ptCount val="10"/>
              </c:numCache>
            </c:numRef>
          </c:val>
        </c:ser>
        <c:marker val="1"/>
        <c:axId val="143121792"/>
        <c:axId val="143144064"/>
      </c:lineChart>
      <c:catAx>
        <c:axId val="143121792"/>
        <c:scaling>
          <c:orientation val="minMax"/>
        </c:scaling>
        <c:delete val="1"/>
        <c:axPos val="b"/>
        <c:majorTickMark val="none"/>
        <c:tickLblPos val="none"/>
        <c:crossAx val="143144064"/>
        <c:crosses val="autoZero"/>
        <c:auto val="1"/>
        <c:lblAlgn val="ctr"/>
        <c:lblOffset val="100"/>
      </c:catAx>
      <c:valAx>
        <c:axId val="143144064"/>
        <c:scaling>
          <c:orientation val="minMax"/>
        </c:scaling>
        <c:delete val="1"/>
        <c:axPos val="l"/>
        <c:majorGridlines/>
        <c:numFmt formatCode="General" sourceLinked="1"/>
        <c:majorTickMark val="none"/>
        <c:tickLblPos val="none"/>
        <c:crossAx val="1431217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36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عمود1</c:v>
                </c:pt>
              </c:strCache>
            </c:strRef>
          </c:tx>
          <c:cat>
            <c:strRef>
              <c:f>ورقة1!$A$2:$A$14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ورقة1!$B$2:$B$14</c:f>
              <c:numCache>
                <c:formatCode>General</c:formatCode>
                <c:ptCount val="13"/>
                <c:pt idx="0">
                  <c:v>50</c:v>
                </c:pt>
                <c:pt idx="1">
                  <c:v>55</c:v>
                </c:pt>
                <c:pt idx="2">
                  <c:v>40</c:v>
                </c:pt>
                <c:pt idx="3">
                  <c:v>43</c:v>
                </c:pt>
                <c:pt idx="4">
                  <c:v>33</c:v>
                </c:pt>
                <c:pt idx="5">
                  <c:v>35</c:v>
                </c:pt>
                <c:pt idx="6">
                  <c:v>40</c:v>
                </c:pt>
                <c:pt idx="7">
                  <c:v>30</c:v>
                </c:pt>
                <c:pt idx="8">
                  <c:v>33</c:v>
                </c:pt>
                <c:pt idx="9">
                  <c:v>20</c:v>
                </c:pt>
                <c:pt idx="10">
                  <c:v>18</c:v>
                </c:pt>
                <c:pt idx="11">
                  <c:v>20</c:v>
                </c:pt>
                <c:pt idx="12">
                  <c:v>15</c:v>
                </c:pt>
              </c:numCache>
            </c:numRef>
          </c:val>
        </c:ser>
        <c:marker val="1"/>
        <c:axId val="143176064"/>
        <c:axId val="143177600"/>
      </c:lineChart>
      <c:catAx>
        <c:axId val="143176064"/>
        <c:scaling>
          <c:orientation val="minMax"/>
        </c:scaling>
        <c:delete val="1"/>
        <c:axPos val="b"/>
        <c:tickLblPos val="none"/>
        <c:crossAx val="143177600"/>
        <c:crosses val="autoZero"/>
        <c:auto val="1"/>
        <c:lblAlgn val="ctr"/>
        <c:lblOffset val="100"/>
      </c:catAx>
      <c:valAx>
        <c:axId val="143177600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431760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40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cat>
            <c:numRef>
              <c:f>ورقة1!$A$2:$A$12</c:f>
              <c:numCache>
                <c:formatCode>General</c:formatCode>
                <c:ptCount val="11"/>
              </c:numCache>
            </c:numRef>
          </c:cat>
          <c:val>
            <c:numRef>
              <c:f>ورقة1!$B$2:$B$12</c:f>
              <c:numCache>
                <c:formatCode>General</c:formatCode>
                <c:ptCount val="11"/>
                <c:pt idx="0">
                  <c:v>10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  <c:pt idx="4">
                  <c:v>10</c:v>
                </c:pt>
                <c:pt idx="5">
                  <c:v>55</c:v>
                </c:pt>
                <c:pt idx="6">
                  <c:v>10</c:v>
                </c:pt>
                <c:pt idx="7">
                  <c:v>15</c:v>
                </c:pt>
                <c:pt idx="8">
                  <c:v>9</c:v>
                </c:pt>
                <c:pt idx="9">
                  <c:v>13</c:v>
                </c:pt>
                <c:pt idx="10">
                  <c:v>16</c:v>
                </c:pt>
              </c:numCache>
            </c:numRef>
          </c:val>
        </c:ser>
        <c:marker val="1"/>
        <c:axId val="143332480"/>
        <c:axId val="143334016"/>
      </c:lineChart>
      <c:catAx>
        <c:axId val="143332480"/>
        <c:scaling>
          <c:orientation val="minMax"/>
        </c:scaling>
        <c:axPos val="b"/>
        <c:numFmt formatCode="General" sourceLinked="1"/>
        <c:tickLblPos val="nextTo"/>
        <c:crossAx val="143334016"/>
        <c:crosses val="autoZero"/>
        <c:auto val="1"/>
        <c:lblAlgn val="ctr"/>
        <c:lblOffset val="100"/>
      </c:catAx>
      <c:valAx>
        <c:axId val="143334016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433324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style val="37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سلسلة 1</c:v>
                </c:pt>
              </c:strCache>
            </c:strRef>
          </c:tx>
          <c:cat>
            <c:numRef>
              <c:f>ورقة1!$A$2:$A$14</c:f>
              <c:numCache>
                <c:formatCode>General</c:formatCode>
                <c:ptCount val="13"/>
                <c:pt idx="1">
                  <c:v>1410</c:v>
                </c:pt>
                <c:pt idx="3">
                  <c:v>1415</c:v>
                </c:pt>
                <c:pt idx="5">
                  <c:v>1420</c:v>
                </c:pt>
                <c:pt idx="7">
                  <c:v>1425</c:v>
                </c:pt>
                <c:pt idx="9">
                  <c:v>1430</c:v>
                </c:pt>
                <c:pt idx="11">
                  <c:v>1435</c:v>
                </c:pt>
              </c:numCache>
            </c:numRef>
          </c:cat>
          <c:val>
            <c:numRef>
              <c:f>ورقة1!$B$2:$B$14</c:f>
              <c:numCache>
                <c:formatCode>General</c:formatCode>
                <c:ptCount val="13"/>
                <c:pt idx="0">
                  <c:v>10</c:v>
                </c:pt>
                <c:pt idx="1">
                  <c:v>20</c:v>
                </c:pt>
                <c:pt idx="2">
                  <c:v>15</c:v>
                </c:pt>
                <c:pt idx="3">
                  <c:v>25</c:v>
                </c:pt>
                <c:pt idx="4">
                  <c:v>20</c:v>
                </c:pt>
                <c:pt idx="5">
                  <c:v>30</c:v>
                </c:pt>
                <c:pt idx="6">
                  <c:v>25</c:v>
                </c:pt>
                <c:pt idx="7">
                  <c:v>35</c:v>
                </c:pt>
                <c:pt idx="8">
                  <c:v>30</c:v>
                </c:pt>
                <c:pt idx="9">
                  <c:v>40</c:v>
                </c:pt>
                <c:pt idx="10">
                  <c:v>35</c:v>
                </c:pt>
                <c:pt idx="11">
                  <c:v>45</c:v>
                </c:pt>
                <c:pt idx="12">
                  <c:v>40</c:v>
                </c:pt>
              </c:numCache>
            </c:numRef>
          </c:val>
        </c:ser>
        <c:marker val="1"/>
        <c:axId val="143480704"/>
        <c:axId val="143482240"/>
      </c:lineChart>
      <c:catAx>
        <c:axId val="1434807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ar-SA"/>
          </a:p>
        </c:txPr>
        <c:crossAx val="143482240"/>
        <c:crosses val="autoZero"/>
        <c:auto val="1"/>
        <c:lblAlgn val="ctr"/>
        <c:lblOffset val="100"/>
      </c:catAx>
      <c:valAx>
        <c:axId val="143482240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434807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style val="34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عمود3</c:v>
                </c:pt>
              </c:strCache>
            </c:strRef>
          </c:tx>
          <c:cat>
            <c:strRef>
              <c:f>ورقة1!$A$2:$A$9</c:f>
              <c:strCache>
                <c:ptCount val="8"/>
                <c:pt idx="1">
                  <c:v>اجازة منتصف العام</c:v>
                </c:pt>
                <c:pt idx="3">
                  <c:v>اجازة منتصف الفصل</c:v>
                </c:pt>
                <c:pt idx="5">
                  <c:v>اجازة الحج</c:v>
                </c:pt>
                <c:pt idx="7">
                  <c:v>اجازة الصيف</c:v>
                </c:pt>
              </c:strCache>
            </c:strRef>
          </c:cat>
          <c:val>
            <c:numRef>
              <c:f>ورقة1!$B$2:$B$9</c:f>
              <c:numCache>
                <c:formatCode>General</c:formatCode>
                <c:ptCount val="8"/>
                <c:pt idx="0">
                  <c:v>10</c:v>
                </c:pt>
                <c:pt idx="1">
                  <c:v>30</c:v>
                </c:pt>
                <c:pt idx="2">
                  <c:v>20</c:v>
                </c:pt>
                <c:pt idx="3">
                  <c:v>40</c:v>
                </c:pt>
                <c:pt idx="4">
                  <c:v>30</c:v>
                </c:pt>
                <c:pt idx="5">
                  <c:v>50</c:v>
                </c:pt>
                <c:pt idx="6">
                  <c:v>40</c:v>
                </c:pt>
                <c:pt idx="7">
                  <c:v>60</c:v>
                </c:pt>
              </c:numCache>
            </c:numRef>
          </c:val>
        </c:ser>
        <c:marker val="1"/>
        <c:axId val="143506048"/>
        <c:axId val="143507840"/>
      </c:lineChart>
      <c:catAx>
        <c:axId val="14350604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 b="1"/>
            </a:pPr>
            <a:endParaRPr lang="ar-SA"/>
          </a:p>
        </c:txPr>
        <c:crossAx val="143507840"/>
        <c:crosses val="autoZero"/>
        <c:auto val="1"/>
        <c:lblAlgn val="ctr"/>
        <c:lblOffset val="100"/>
      </c:catAx>
      <c:valAx>
        <c:axId val="143507840"/>
        <c:scaling>
          <c:orientation val="minMax"/>
        </c:scaling>
        <c:delete val="1"/>
        <c:axPos val="l"/>
        <c:majorGridlines/>
        <c:numFmt formatCode="General" sourceLinked="1"/>
        <c:majorTickMark val="none"/>
        <c:tickLblPos val="none"/>
        <c:crossAx val="1435060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style val="36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عمود2</c:v>
                </c:pt>
              </c:strCache>
            </c:strRef>
          </c:tx>
          <c:cat>
            <c:numRef>
              <c:f>ورقة1!$A$2:$A$13</c:f>
              <c:numCache>
                <c:formatCode>General</c:formatCode>
                <c:ptCount val="12"/>
              </c:numCache>
            </c:numRef>
          </c:cat>
          <c:val>
            <c:numRef>
              <c:f>ورقة1!$B$2:$B$13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marker val="1"/>
        <c:axId val="143523200"/>
        <c:axId val="143594624"/>
      </c:lineChart>
      <c:catAx>
        <c:axId val="143523200"/>
        <c:scaling>
          <c:orientation val="minMax"/>
        </c:scaling>
        <c:axPos val="b"/>
        <c:numFmt formatCode="General" sourceLinked="1"/>
        <c:tickLblPos val="nextTo"/>
        <c:crossAx val="143594624"/>
        <c:crosses val="autoZero"/>
        <c:auto val="1"/>
        <c:lblAlgn val="ctr"/>
        <c:lblOffset val="100"/>
      </c:catAx>
      <c:valAx>
        <c:axId val="143594624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43523200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</c:spPr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ورقة1!$B$1</c:f>
              <c:strCache>
                <c:ptCount val="1"/>
                <c:pt idx="0">
                  <c:v>قيم ص</c:v>
                </c:pt>
              </c:strCache>
            </c:strRef>
          </c:tx>
          <c:xVal>
            <c:numRef>
              <c:f>ورقة1!$A$2:$A$9</c:f>
              <c:numCache>
                <c:formatCode>General</c:formatCode>
                <c:ptCount val="8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</c:numCache>
            </c:numRef>
          </c:xVal>
          <c:yVal>
            <c:numRef>
              <c:f>ورقة1!$B$2:$B$9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9</c:v>
                </c:pt>
                <c:pt idx="3">
                  <c:v>19</c:v>
                </c:pt>
                <c:pt idx="4">
                  <c:v>34</c:v>
                </c:pt>
                <c:pt idx="5">
                  <c:v>42</c:v>
                </c:pt>
                <c:pt idx="6">
                  <c:v>47</c:v>
                </c:pt>
                <c:pt idx="7">
                  <c:v>50</c:v>
                </c:pt>
              </c:numCache>
            </c:numRef>
          </c:yVal>
          <c:smooth val="1"/>
        </c:ser>
        <c:axId val="145053184"/>
        <c:axId val="145054720"/>
      </c:scatterChart>
      <c:valAx>
        <c:axId val="145053184"/>
        <c:scaling>
          <c:orientation val="minMax"/>
        </c:scaling>
        <c:axPos val="b"/>
        <c:majorGridlines/>
        <c:minorGridlines/>
        <c:numFmt formatCode="General" sourceLinked="1"/>
        <c:tickLblPos val="nextTo"/>
        <c:crossAx val="145054720"/>
        <c:crosses val="autoZero"/>
        <c:crossBetween val="midCat"/>
        <c:majorUnit val="10"/>
      </c:valAx>
      <c:valAx>
        <c:axId val="145054720"/>
        <c:scaling>
          <c:orientation val="minMax"/>
        </c:scaling>
        <c:axPos val="l"/>
        <c:majorGridlines/>
        <c:minorGridlines/>
        <c:numFmt formatCode="General" sourceLinked="1"/>
        <c:tickLblPos val="nextTo"/>
        <c:crossAx val="145053184"/>
        <c:crosses val="autoZero"/>
        <c:crossBetween val="midCat"/>
        <c:majorUnit val="5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 sz="1800"/>
            </a:pPr>
            <a:r>
              <a:rPr lang="ar-SA" sz="1800" dirty="0" smtClean="0"/>
              <a:t>المنحنى المتجمع النازل</a:t>
            </a:r>
            <a:endParaRPr lang="ar-SA" sz="1800" dirty="0"/>
          </a:p>
        </c:rich>
      </c:tx>
    </c:title>
    <c:plotArea>
      <c:layout/>
      <c:scatterChart>
        <c:scatterStyle val="smoothMarker"/>
        <c:ser>
          <c:idx val="0"/>
          <c:order val="0"/>
          <c:tx>
            <c:strRef>
              <c:f>ورقة1!$B$1</c:f>
              <c:strCache>
                <c:ptCount val="1"/>
                <c:pt idx="0">
                  <c:v>ت.م.ن</c:v>
                </c:pt>
              </c:strCache>
            </c:strRef>
          </c:tx>
          <c:xVal>
            <c:numRef>
              <c:f>ورقة1!$A$2:$A$8</c:f>
              <c:numCache>
                <c:formatCode>General</c:formatCode>
                <c:ptCount val="7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</c:numCache>
            </c:numRef>
          </c:xVal>
          <c:yVal>
            <c:numRef>
              <c:f>ورقة1!$B$2:$B$8</c:f>
              <c:numCache>
                <c:formatCode>General</c:formatCode>
                <c:ptCount val="7"/>
                <c:pt idx="0">
                  <c:v>50</c:v>
                </c:pt>
                <c:pt idx="1">
                  <c:v>47</c:v>
                </c:pt>
                <c:pt idx="2">
                  <c:v>41</c:v>
                </c:pt>
                <c:pt idx="3">
                  <c:v>31</c:v>
                </c:pt>
                <c:pt idx="4">
                  <c:v>16</c:v>
                </c:pt>
                <c:pt idx="5">
                  <c:v>8</c:v>
                </c:pt>
                <c:pt idx="6">
                  <c:v>3</c:v>
                </c:pt>
              </c:numCache>
            </c:numRef>
          </c:yVal>
          <c:smooth val="1"/>
        </c:ser>
        <c:axId val="145431552"/>
        <c:axId val="146010880"/>
      </c:scatterChart>
      <c:valAx>
        <c:axId val="145431552"/>
        <c:scaling>
          <c:orientation val="minMax"/>
          <c:min val="0"/>
        </c:scaling>
        <c:axPos val="b"/>
        <c:majorGridlines/>
        <c:minorGridlines/>
        <c:numFmt formatCode="General" sourceLinked="1"/>
        <c:tickLblPos val="nextTo"/>
        <c:crossAx val="146010880"/>
        <c:crosses val="autoZero"/>
        <c:crossBetween val="midCat"/>
      </c:valAx>
      <c:valAx>
        <c:axId val="146010880"/>
        <c:scaling>
          <c:orientation val="minMax"/>
        </c:scaling>
        <c:axPos val="l"/>
        <c:majorGridlines/>
        <c:minorGridlines/>
        <c:numFmt formatCode="General" sourceLinked="1"/>
        <c:tickLblPos val="nextTo"/>
        <c:crossAx val="145431552"/>
        <c:crosses val="autoZero"/>
        <c:crossBetween val="midCat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عمود1</c:v>
                </c:pt>
              </c:strCache>
            </c:strRef>
          </c:tx>
          <c:xVal>
            <c:numRef>
              <c:f>ورقة1!$A$2:$A$8</c:f>
              <c:numCache>
                <c:formatCode>General</c:formatCode>
                <c:ptCount val="7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</c:numCache>
            </c:numRef>
          </c:xVal>
          <c:yVal>
            <c:numRef>
              <c:f>ورقة1!$B$2:$B$8</c:f>
              <c:numCache>
                <c:formatCode>General</c:formatCode>
                <c:ptCount val="7"/>
                <c:pt idx="0">
                  <c:v>100</c:v>
                </c:pt>
                <c:pt idx="1">
                  <c:v>96</c:v>
                </c:pt>
                <c:pt idx="2">
                  <c:v>85</c:v>
                </c:pt>
                <c:pt idx="3">
                  <c:v>65</c:v>
                </c:pt>
                <c:pt idx="4">
                  <c:v>29</c:v>
                </c:pt>
                <c:pt idx="5">
                  <c:v>12</c:v>
                </c:pt>
                <c:pt idx="6">
                  <c:v>4</c:v>
                </c:pt>
              </c:numCache>
            </c:numRef>
          </c:yVal>
          <c:smooth val="1"/>
        </c:ser>
        <c:axId val="146571264"/>
        <c:axId val="146572800"/>
      </c:scatterChart>
      <c:valAx>
        <c:axId val="146571264"/>
        <c:scaling>
          <c:orientation val="minMax"/>
        </c:scaling>
        <c:axPos val="b"/>
        <c:majorGridlines/>
        <c:minorGridlines/>
        <c:numFmt formatCode="General" sourceLinked="1"/>
        <c:tickLblPos val="nextTo"/>
        <c:crossAx val="146572800"/>
        <c:crosses val="autoZero"/>
        <c:crossBetween val="midCat"/>
        <c:majorUnit val="10"/>
      </c:valAx>
      <c:valAx>
        <c:axId val="146572800"/>
        <c:scaling>
          <c:orientation val="minMax"/>
        </c:scaling>
        <c:axPos val="l"/>
        <c:majorGridlines/>
        <c:numFmt formatCode="General" sourceLinked="1"/>
        <c:tickLblPos val="nextTo"/>
        <c:crossAx val="146571264"/>
        <c:crosses val="autoZero"/>
        <c:crossBetween val="midCat"/>
        <c:majorUnit val="10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عمود1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O</c:v>
                </c:pt>
                <c:pt idx="3">
                  <c:v>AB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axId val="150893696"/>
        <c:axId val="150895616"/>
      </c:barChart>
      <c:catAx>
        <c:axId val="1508936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/>
                  <a:t>فصيلة الدم</a:t>
                </a:r>
              </a:p>
            </c:rich>
          </c:tx>
          <c:layout/>
        </c:title>
        <c:tickLblPos val="nextTo"/>
        <c:crossAx val="150895616"/>
        <c:crosses val="autoZero"/>
        <c:auto val="1"/>
        <c:lblAlgn val="ctr"/>
        <c:lblOffset val="100"/>
      </c:catAx>
      <c:valAx>
        <c:axId val="15089561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ar-SA"/>
                  <a:t>عدد المرضى</a:t>
                </a:r>
              </a:p>
            </c:rich>
          </c:tx>
          <c:layout/>
        </c:title>
        <c:numFmt formatCode="General" sourceLinked="1"/>
        <c:tickLblPos val="nextTo"/>
        <c:crossAx val="1508936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SA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3D2FF-B08D-4C20-A86C-BD75B0F20BD3}" type="doc">
      <dgm:prSet loTypeId="urn:microsoft.com/office/officeart/2005/8/layout/StepDownProcess" loCatId="process" qsTypeId="urn:microsoft.com/office/officeart/2005/8/quickstyle/simple5" qsCatId="simple" csTypeId="urn:microsoft.com/office/officeart/2005/8/colors/colorful1#1" csCatId="colorful" phldr="1"/>
      <dgm:spPr/>
    </dgm:pt>
    <dgm:pt modelId="{F8765CED-5FC9-46CE-B7CD-25FA2FE54921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جمع المعلومات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A0BBD4-9FD2-4BD7-A62C-726787A75C07}" type="parTrans" cxnId="{819000A8-E7E9-4345-AA36-1EA99F0411B5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42817E-A1F1-45DF-8613-2AB4C7B16178}" type="sibTrans" cxnId="{819000A8-E7E9-4345-AA36-1EA99F0411B5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C6607D-2B35-4E1E-918E-FBCCB913EAEC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تنظيم و عرض المعلومات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EC89BC-D533-4941-B608-A08D4C16645D}" type="parTrans" cxnId="{4BBBD291-F381-401C-997B-8E9CD1627DC6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920C09-FADD-44A8-97A8-41126957F753}" type="sibTrans" cxnId="{4BBBD291-F381-401C-997B-8E9CD1627DC6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40D345A-06B8-4499-8FA6-1122A3AE45E5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وصف و تحليل المعلومات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ED94D7-06B9-4085-9116-22237FA45ACE}" type="parTrans" cxnId="{8DB13B79-7767-4954-8C54-8C55BF4EC6F8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E130F0-1BCE-4180-A7B1-08ADB20308B1}" type="sibTrans" cxnId="{8DB13B79-7767-4954-8C54-8C55BF4EC6F8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5B604D-31E1-4DE8-B443-8DC9EE0ED4E2}">
      <dgm:prSet phldrT="[نص]" custT="1"/>
      <dgm:spPr/>
      <dgm:t>
        <a:bodyPr/>
        <a:lstStyle/>
        <a:p>
          <a:pPr rtl="1"/>
          <a:r>
            <a:rPr lang="ar-SA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اتخاذ القرارات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5DA35C-5BE9-45E7-A140-B76FFE02A3B3}" type="parTrans" cxnId="{7DB33CC6-4DA6-46D6-B928-39D962BE91AB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C2AA3E-7300-42D1-A71D-04037534895F}" type="sibTrans" cxnId="{7DB33CC6-4DA6-46D6-B928-39D962BE91AB}">
      <dgm:prSet/>
      <dgm:spPr/>
      <dgm:t>
        <a:bodyPr/>
        <a:lstStyle/>
        <a:p>
          <a:pPr rtl="1"/>
          <a:endParaRPr lang="ar-SA" sz="18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86DBFB-BF9E-4B57-BBCA-42465A0AE377}" type="pres">
      <dgm:prSet presAssocID="{3D33D2FF-B08D-4C20-A86C-BD75B0F20BD3}" presName="rootnode" presStyleCnt="0">
        <dgm:presLayoutVars>
          <dgm:chMax/>
          <dgm:chPref/>
          <dgm:dir/>
          <dgm:animLvl val="lvl"/>
        </dgm:presLayoutVars>
      </dgm:prSet>
      <dgm:spPr/>
    </dgm:pt>
    <dgm:pt modelId="{515A5371-D53C-4FB3-BE11-116D146EF2AF}" type="pres">
      <dgm:prSet presAssocID="{F8765CED-5FC9-46CE-B7CD-25FA2FE54921}" presName="composite" presStyleCnt="0"/>
      <dgm:spPr/>
    </dgm:pt>
    <dgm:pt modelId="{3BD4454B-DF2F-4179-A395-979834F0BDA5}" type="pres">
      <dgm:prSet presAssocID="{F8765CED-5FC9-46CE-B7CD-25FA2FE54921}" presName="bentUpArrow1" presStyleLbl="alignImgPlace1" presStyleIdx="0" presStyleCnt="3"/>
      <dgm:spPr/>
    </dgm:pt>
    <dgm:pt modelId="{7440EA0B-DFF8-4121-8040-FF856F4582D5}" type="pres">
      <dgm:prSet presAssocID="{F8765CED-5FC9-46CE-B7CD-25FA2FE54921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A96C1AB-1E7E-4DEA-9E1B-DEF40C9CB241}" type="pres">
      <dgm:prSet presAssocID="{F8765CED-5FC9-46CE-B7CD-25FA2FE54921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6E75CA0-70C7-4DA7-8444-3548302D69E9}" type="pres">
      <dgm:prSet presAssocID="{9042817E-A1F1-45DF-8613-2AB4C7B16178}" presName="sibTrans" presStyleCnt="0"/>
      <dgm:spPr/>
    </dgm:pt>
    <dgm:pt modelId="{9AEF9C22-0FD3-42A1-AF6B-3B37B68364A2}" type="pres">
      <dgm:prSet presAssocID="{9FC6607D-2B35-4E1E-918E-FBCCB913EAEC}" presName="composite" presStyleCnt="0"/>
      <dgm:spPr/>
    </dgm:pt>
    <dgm:pt modelId="{D0AD0375-DBF0-4D29-9A38-BDEC922815F3}" type="pres">
      <dgm:prSet presAssocID="{9FC6607D-2B35-4E1E-918E-FBCCB913EAEC}" presName="bentUpArrow1" presStyleLbl="alignImgPlace1" presStyleIdx="1" presStyleCnt="3"/>
      <dgm:spPr/>
    </dgm:pt>
    <dgm:pt modelId="{71E9BAA3-CA38-4337-B6F3-22FD91DF0D7F}" type="pres">
      <dgm:prSet presAssocID="{9FC6607D-2B35-4E1E-918E-FBCCB913EAEC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E25005-78BB-4347-8446-5F3F63100C6F}" type="pres">
      <dgm:prSet presAssocID="{9FC6607D-2B35-4E1E-918E-FBCCB913EAEC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AB5E784-491E-4DC5-96E9-442F17C9DA9B}" type="pres">
      <dgm:prSet presAssocID="{56920C09-FADD-44A8-97A8-41126957F753}" presName="sibTrans" presStyleCnt="0"/>
      <dgm:spPr/>
    </dgm:pt>
    <dgm:pt modelId="{5D7703BC-FE52-4828-88B4-0C70CB8B74EB}" type="pres">
      <dgm:prSet presAssocID="{440D345A-06B8-4499-8FA6-1122A3AE45E5}" presName="composite" presStyleCnt="0"/>
      <dgm:spPr/>
    </dgm:pt>
    <dgm:pt modelId="{21CA849B-A8AC-4F04-A070-DA4ABFFAE48D}" type="pres">
      <dgm:prSet presAssocID="{440D345A-06B8-4499-8FA6-1122A3AE45E5}" presName="bentUpArrow1" presStyleLbl="alignImgPlace1" presStyleIdx="2" presStyleCnt="3"/>
      <dgm:spPr/>
    </dgm:pt>
    <dgm:pt modelId="{EC60F2F2-78D8-4F59-A479-A1614D75653E}" type="pres">
      <dgm:prSet presAssocID="{440D345A-06B8-4499-8FA6-1122A3AE45E5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1591A68-1F83-40A1-8440-404F28A8DFD5}" type="pres">
      <dgm:prSet presAssocID="{440D345A-06B8-4499-8FA6-1122A3AE45E5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B4191DA-83EC-4EB4-8898-BEDF18460FBF}" type="pres">
      <dgm:prSet presAssocID="{CEE130F0-1BCE-4180-A7B1-08ADB20308B1}" presName="sibTrans" presStyleCnt="0"/>
      <dgm:spPr/>
    </dgm:pt>
    <dgm:pt modelId="{C45FE5DB-0D95-4902-A3F9-BAFD03C188D5}" type="pres">
      <dgm:prSet presAssocID="{9D5B604D-31E1-4DE8-B443-8DC9EE0ED4E2}" presName="composite" presStyleCnt="0"/>
      <dgm:spPr/>
    </dgm:pt>
    <dgm:pt modelId="{D0DDFCEC-3076-47C1-A12A-16F5C18EC3B5}" type="pres">
      <dgm:prSet presAssocID="{9D5B604D-31E1-4DE8-B443-8DC9EE0ED4E2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DB13B79-7767-4954-8C54-8C55BF4EC6F8}" srcId="{3D33D2FF-B08D-4C20-A86C-BD75B0F20BD3}" destId="{440D345A-06B8-4499-8FA6-1122A3AE45E5}" srcOrd="2" destOrd="0" parTransId="{5BED94D7-06B9-4085-9116-22237FA45ACE}" sibTransId="{CEE130F0-1BCE-4180-A7B1-08ADB20308B1}"/>
    <dgm:cxn modelId="{4BBBD291-F381-401C-997B-8E9CD1627DC6}" srcId="{3D33D2FF-B08D-4C20-A86C-BD75B0F20BD3}" destId="{9FC6607D-2B35-4E1E-918E-FBCCB913EAEC}" srcOrd="1" destOrd="0" parTransId="{B3EC89BC-D533-4941-B608-A08D4C16645D}" sibTransId="{56920C09-FADD-44A8-97A8-41126957F753}"/>
    <dgm:cxn modelId="{AB576D22-E922-4B31-B0AF-05E3AE83F2C4}" type="presOf" srcId="{440D345A-06B8-4499-8FA6-1122A3AE45E5}" destId="{EC60F2F2-78D8-4F59-A479-A1614D75653E}" srcOrd="0" destOrd="0" presId="urn:microsoft.com/office/officeart/2005/8/layout/StepDownProcess"/>
    <dgm:cxn modelId="{EE28DBBA-22DD-4DC5-A05A-000D8536ACE7}" type="presOf" srcId="{9FC6607D-2B35-4E1E-918E-FBCCB913EAEC}" destId="{71E9BAA3-CA38-4337-B6F3-22FD91DF0D7F}" srcOrd="0" destOrd="0" presId="urn:microsoft.com/office/officeart/2005/8/layout/StepDownProcess"/>
    <dgm:cxn modelId="{819000A8-E7E9-4345-AA36-1EA99F0411B5}" srcId="{3D33D2FF-B08D-4C20-A86C-BD75B0F20BD3}" destId="{F8765CED-5FC9-46CE-B7CD-25FA2FE54921}" srcOrd="0" destOrd="0" parTransId="{FAA0BBD4-9FD2-4BD7-A62C-726787A75C07}" sibTransId="{9042817E-A1F1-45DF-8613-2AB4C7B16178}"/>
    <dgm:cxn modelId="{BF1C9E8D-1D80-47DA-AE6F-4FC32A4BECED}" type="presOf" srcId="{9D5B604D-31E1-4DE8-B443-8DC9EE0ED4E2}" destId="{D0DDFCEC-3076-47C1-A12A-16F5C18EC3B5}" srcOrd="0" destOrd="0" presId="urn:microsoft.com/office/officeart/2005/8/layout/StepDownProcess"/>
    <dgm:cxn modelId="{7DB33CC6-4DA6-46D6-B928-39D962BE91AB}" srcId="{3D33D2FF-B08D-4C20-A86C-BD75B0F20BD3}" destId="{9D5B604D-31E1-4DE8-B443-8DC9EE0ED4E2}" srcOrd="3" destOrd="0" parTransId="{815DA35C-5BE9-45E7-A140-B76FFE02A3B3}" sibTransId="{54C2AA3E-7300-42D1-A71D-04037534895F}"/>
    <dgm:cxn modelId="{E3612F0A-01F6-4933-A578-1D51D1480454}" type="presOf" srcId="{F8765CED-5FC9-46CE-B7CD-25FA2FE54921}" destId="{7440EA0B-DFF8-4121-8040-FF856F4582D5}" srcOrd="0" destOrd="0" presId="urn:microsoft.com/office/officeart/2005/8/layout/StepDownProcess"/>
    <dgm:cxn modelId="{94221CDD-C309-4045-AA6F-AD4F0350C7F6}" type="presOf" srcId="{3D33D2FF-B08D-4C20-A86C-BD75B0F20BD3}" destId="{FE86DBFB-BF9E-4B57-BBCA-42465A0AE377}" srcOrd="0" destOrd="0" presId="urn:microsoft.com/office/officeart/2005/8/layout/StepDownProcess"/>
    <dgm:cxn modelId="{A7D97576-8ABD-4FD8-B30B-35B10F28BF8B}" type="presParOf" srcId="{FE86DBFB-BF9E-4B57-BBCA-42465A0AE377}" destId="{515A5371-D53C-4FB3-BE11-116D146EF2AF}" srcOrd="0" destOrd="0" presId="urn:microsoft.com/office/officeart/2005/8/layout/StepDownProcess"/>
    <dgm:cxn modelId="{3173E6BC-D784-4B30-812E-92B6EEE34BCC}" type="presParOf" srcId="{515A5371-D53C-4FB3-BE11-116D146EF2AF}" destId="{3BD4454B-DF2F-4179-A395-979834F0BDA5}" srcOrd="0" destOrd="0" presId="urn:microsoft.com/office/officeart/2005/8/layout/StepDownProcess"/>
    <dgm:cxn modelId="{3A2BFC31-5589-4860-97E2-FF16CC9BDAFB}" type="presParOf" srcId="{515A5371-D53C-4FB3-BE11-116D146EF2AF}" destId="{7440EA0B-DFF8-4121-8040-FF856F4582D5}" srcOrd="1" destOrd="0" presId="urn:microsoft.com/office/officeart/2005/8/layout/StepDownProcess"/>
    <dgm:cxn modelId="{955C6B48-5775-4B08-856F-028DDAC8A026}" type="presParOf" srcId="{515A5371-D53C-4FB3-BE11-116D146EF2AF}" destId="{AA96C1AB-1E7E-4DEA-9E1B-DEF40C9CB241}" srcOrd="2" destOrd="0" presId="urn:microsoft.com/office/officeart/2005/8/layout/StepDownProcess"/>
    <dgm:cxn modelId="{8C91EA02-D54F-45B8-8893-CF6AED31AE22}" type="presParOf" srcId="{FE86DBFB-BF9E-4B57-BBCA-42465A0AE377}" destId="{96E75CA0-70C7-4DA7-8444-3548302D69E9}" srcOrd="1" destOrd="0" presId="urn:microsoft.com/office/officeart/2005/8/layout/StepDownProcess"/>
    <dgm:cxn modelId="{BD9B603A-E4C5-411B-BEAF-3B6643C81A36}" type="presParOf" srcId="{FE86DBFB-BF9E-4B57-BBCA-42465A0AE377}" destId="{9AEF9C22-0FD3-42A1-AF6B-3B37B68364A2}" srcOrd="2" destOrd="0" presId="urn:microsoft.com/office/officeart/2005/8/layout/StepDownProcess"/>
    <dgm:cxn modelId="{51BD3B1F-4AA3-49F2-84EF-ADB67A242A04}" type="presParOf" srcId="{9AEF9C22-0FD3-42A1-AF6B-3B37B68364A2}" destId="{D0AD0375-DBF0-4D29-9A38-BDEC922815F3}" srcOrd="0" destOrd="0" presId="urn:microsoft.com/office/officeart/2005/8/layout/StepDownProcess"/>
    <dgm:cxn modelId="{414CBDBA-2F8C-4E9D-B064-45ADB8671761}" type="presParOf" srcId="{9AEF9C22-0FD3-42A1-AF6B-3B37B68364A2}" destId="{71E9BAA3-CA38-4337-B6F3-22FD91DF0D7F}" srcOrd="1" destOrd="0" presId="urn:microsoft.com/office/officeart/2005/8/layout/StepDownProcess"/>
    <dgm:cxn modelId="{41FB2A80-BFEC-49B3-B920-C9622164007F}" type="presParOf" srcId="{9AEF9C22-0FD3-42A1-AF6B-3B37B68364A2}" destId="{69E25005-78BB-4347-8446-5F3F63100C6F}" srcOrd="2" destOrd="0" presId="urn:microsoft.com/office/officeart/2005/8/layout/StepDownProcess"/>
    <dgm:cxn modelId="{95FFBFBF-4DEC-41C2-84AD-857C3D416D95}" type="presParOf" srcId="{FE86DBFB-BF9E-4B57-BBCA-42465A0AE377}" destId="{7AB5E784-491E-4DC5-96E9-442F17C9DA9B}" srcOrd="3" destOrd="0" presId="urn:microsoft.com/office/officeart/2005/8/layout/StepDownProcess"/>
    <dgm:cxn modelId="{C188A76C-4B61-4791-94C5-BE56364FA0AF}" type="presParOf" srcId="{FE86DBFB-BF9E-4B57-BBCA-42465A0AE377}" destId="{5D7703BC-FE52-4828-88B4-0C70CB8B74EB}" srcOrd="4" destOrd="0" presId="urn:microsoft.com/office/officeart/2005/8/layout/StepDownProcess"/>
    <dgm:cxn modelId="{D63977DE-3E55-4ED7-B6F9-F42E4D8F3D58}" type="presParOf" srcId="{5D7703BC-FE52-4828-88B4-0C70CB8B74EB}" destId="{21CA849B-A8AC-4F04-A070-DA4ABFFAE48D}" srcOrd="0" destOrd="0" presId="urn:microsoft.com/office/officeart/2005/8/layout/StepDownProcess"/>
    <dgm:cxn modelId="{59D48266-28AA-473C-95D4-F7BF4191806D}" type="presParOf" srcId="{5D7703BC-FE52-4828-88B4-0C70CB8B74EB}" destId="{EC60F2F2-78D8-4F59-A479-A1614D75653E}" srcOrd="1" destOrd="0" presId="urn:microsoft.com/office/officeart/2005/8/layout/StepDownProcess"/>
    <dgm:cxn modelId="{FF8AFBD4-4E7E-4DB1-9ACB-4ED004F17D21}" type="presParOf" srcId="{5D7703BC-FE52-4828-88B4-0C70CB8B74EB}" destId="{21591A68-1F83-40A1-8440-404F28A8DFD5}" srcOrd="2" destOrd="0" presId="urn:microsoft.com/office/officeart/2005/8/layout/StepDownProcess"/>
    <dgm:cxn modelId="{FEC36024-6457-475F-B5CF-264CD7F6A30B}" type="presParOf" srcId="{FE86DBFB-BF9E-4B57-BBCA-42465A0AE377}" destId="{5B4191DA-83EC-4EB4-8898-BEDF18460FBF}" srcOrd="5" destOrd="0" presId="urn:microsoft.com/office/officeart/2005/8/layout/StepDownProcess"/>
    <dgm:cxn modelId="{7FA7CB75-75D6-48A8-B402-1DECDD4C08AA}" type="presParOf" srcId="{FE86DBFB-BF9E-4B57-BBCA-42465A0AE377}" destId="{C45FE5DB-0D95-4902-A3F9-BAFD03C188D5}" srcOrd="6" destOrd="0" presId="urn:microsoft.com/office/officeart/2005/8/layout/StepDownProcess"/>
    <dgm:cxn modelId="{22C045E5-35AE-4B4F-B673-EF3CA9920259}" type="presParOf" srcId="{C45FE5DB-0D95-4902-A3F9-BAFD03C188D5}" destId="{D0DDFCEC-3076-47C1-A12A-16F5C18EC3B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33D2FF-B08D-4C20-A86C-BD75B0F20BD3}" type="doc">
      <dgm:prSet loTypeId="urn:microsoft.com/office/officeart/2005/8/layout/process1" loCatId="process" qsTypeId="urn:microsoft.com/office/officeart/2005/8/quickstyle/3d1" qsCatId="3D" csTypeId="urn:microsoft.com/office/officeart/2005/8/colors/colorful1#2" csCatId="colorful" phldr="1"/>
      <dgm:spPr/>
    </dgm:pt>
    <dgm:pt modelId="{F8765CED-5FC9-46CE-B7CD-25FA2FE54921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جمع البيانات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A0BBD4-9FD2-4BD7-A62C-726787A75C07}" type="parTrans" cxnId="{819000A8-E7E9-4345-AA36-1EA99F0411B5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</a:endParaRPr>
        </a:p>
      </dgm:t>
    </dgm:pt>
    <dgm:pt modelId="{9042817E-A1F1-45DF-8613-2AB4C7B16178}" type="sibTrans" cxnId="{819000A8-E7E9-4345-AA36-1EA99F0411B5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C6607D-2B35-4E1E-918E-FBCCB913EAEC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تنظيم و عرض البيانات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EC89BC-D533-4941-B608-A08D4C16645D}" type="parTrans" cxnId="{4BBBD291-F381-401C-997B-8E9CD1627DC6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</a:endParaRPr>
        </a:p>
      </dgm:t>
    </dgm:pt>
    <dgm:pt modelId="{56920C09-FADD-44A8-97A8-41126957F753}" type="sibTrans" cxnId="{4BBBD291-F381-401C-997B-8E9CD1627DC6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40D345A-06B8-4499-8FA6-1122A3AE45E5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وصف البيانات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ED94D7-06B9-4085-9116-22237FA45ACE}" type="parTrans" cxnId="{8DB13B79-7767-4954-8C54-8C55BF4EC6F8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</a:endParaRPr>
        </a:p>
      </dgm:t>
    </dgm:pt>
    <dgm:pt modelId="{CEE130F0-1BCE-4180-A7B1-08ADB20308B1}" type="sibTrans" cxnId="{8DB13B79-7767-4954-8C54-8C55BF4EC6F8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5B604D-31E1-4DE8-B443-8DC9EE0ED4E2}">
      <dgm:prSet phldrT="[نص]" custT="1"/>
      <dgm:spPr/>
      <dgm:t>
        <a:bodyPr/>
        <a:lstStyle/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تحليل البيانات</a:t>
          </a:r>
        </a:p>
        <a:p>
          <a:pPr rtl="1"/>
          <a:r>
            <a:rPr lang="ar-S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اتخاذ القرارات</a:t>
          </a:r>
          <a:endParaRPr lang="ar-SA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5DA35C-5BE9-45E7-A140-B76FFE02A3B3}" type="parTrans" cxnId="{7DB33CC6-4DA6-46D6-B928-39D962BE91AB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</a:endParaRPr>
        </a:p>
      </dgm:t>
    </dgm:pt>
    <dgm:pt modelId="{54C2AA3E-7300-42D1-A71D-04037534895F}" type="sibTrans" cxnId="{7DB33CC6-4DA6-46D6-B928-39D962BE91AB}">
      <dgm:prSet/>
      <dgm:spPr/>
      <dgm:t>
        <a:bodyPr/>
        <a:lstStyle/>
        <a:p>
          <a:pPr rtl="1"/>
          <a:endParaRPr lang="ar-SA" b="1">
            <a:solidFill>
              <a:schemeClr val="bg1"/>
            </a:solidFill>
          </a:endParaRPr>
        </a:p>
      </dgm:t>
    </dgm:pt>
    <dgm:pt modelId="{2BA6E883-F9CD-432C-9251-0604793BD613}" type="pres">
      <dgm:prSet presAssocID="{3D33D2FF-B08D-4C20-A86C-BD75B0F20BD3}" presName="Name0" presStyleCnt="0">
        <dgm:presLayoutVars>
          <dgm:dir val="rev"/>
          <dgm:resizeHandles val="exact"/>
        </dgm:presLayoutVars>
      </dgm:prSet>
      <dgm:spPr/>
    </dgm:pt>
    <dgm:pt modelId="{3C59080B-EFE6-4699-B7ED-2B8A7F797A13}" type="pres">
      <dgm:prSet presAssocID="{F8765CED-5FC9-46CE-B7CD-25FA2FE54921}" presName="node" presStyleLbl="node1" presStyleIdx="0" presStyleCnt="4" custScaleY="16200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2A42AC-1F52-4561-BE8A-811CD2D0517B}" type="pres">
      <dgm:prSet presAssocID="{9042817E-A1F1-45DF-8613-2AB4C7B16178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C1F07167-E98C-4C05-B221-5924455661F4}" type="pres">
      <dgm:prSet presAssocID="{9042817E-A1F1-45DF-8613-2AB4C7B16178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6ECC859E-D887-4498-B8F1-3B17EF04BF1E}" type="pres">
      <dgm:prSet presAssocID="{9FC6607D-2B35-4E1E-918E-FBCCB913EAEC}" presName="node" presStyleLbl="node1" presStyleIdx="1" presStyleCnt="4" custScaleY="16200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4A816E0-BC23-4B2F-960F-E48DAEBEE195}" type="pres">
      <dgm:prSet presAssocID="{56920C09-FADD-44A8-97A8-41126957F753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5F541530-750F-40FC-8CB2-D28576F98D01}" type="pres">
      <dgm:prSet presAssocID="{56920C09-FADD-44A8-97A8-41126957F753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908766D9-5EC9-4E16-89D6-7AFD4CB87FD2}" type="pres">
      <dgm:prSet presAssocID="{440D345A-06B8-4499-8FA6-1122A3AE45E5}" presName="node" presStyleLbl="node1" presStyleIdx="2" presStyleCnt="4" custScaleY="16200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BECF336-AE29-4054-8BA3-4E0262EADE46}" type="pres">
      <dgm:prSet presAssocID="{CEE130F0-1BCE-4180-A7B1-08ADB20308B1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4C8FAD82-3055-42A7-8331-AFBD908FABCD}" type="pres">
      <dgm:prSet presAssocID="{CEE130F0-1BCE-4180-A7B1-08ADB20308B1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0D122973-BDC9-4526-979B-7B505A4313F3}" type="pres">
      <dgm:prSet presAssocID="{9D5B604D-31E1-4DE8-B443-8DC9EE0ED4E2}" presName="node" presStyleLbl="node1" presStyleIdx="3" presStyleCnt="4" custScaleY="16200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508C6B-7F2F-4F48-837E-D8EFE6EDA1E3}" type="presOf" srcId="{56920C09-FADD-44A8-97A8-41126957F753}" destId="{5F541530-750F-40FC-8CB2-D28576F98D01}" srcOrd="1" destOrd="0" presId="urn:microsoft.com/office/officeart/2005/8/layout/process1"/>
    <dgm:cxn modelId="{819000A8-E7E9-4345-AA36-1EA99F0411B5}" srcId="{3D33D2FF-B08D-4C20-A86C-BD75B0F20BD3}" destId="{F8765CED-5FC9-46CE-B7CD-25FA2FE54921}" srcOrd="0" destOrd="0" parTransId="{FAA0BBD4-9FD2-4BD7-A62C-726787A75C07}" sibTransId="{9042817E-A1F1-45DF-8613-2AB4C7B16178}"/>
    <dgm:cxn modelId="{7DB33CC6-4DA6-46D6-B928-39D962BE91AB}" srcId="{3D33D2FF-B08D-4C20-A86C-BD75B0F20BD3}" destId="{9D5B604D-31E1-4DE8-B443-8DC9EE0ED4E2}" srcOrd="3" destOrd="0" parTransId="{815DA35C-5BE9-45E7-A140-B76FFE02A3B3}" sibTransId="{54C2AA3E-7300-42D1-A71D-04037534895F}"/>
    <dgm:cxn modelId="{9739FB8B-0253-4C6A-898E-D86055527CC1}" type="presOf" srcId="{CEE130F0-1BCE-4180-A7B1-08ADB20308B1}" destId="{4C8FAD82-3055-42A7-8331-AFBD908FABCD}" srcOrd="1" destOrd="0" presId="urn:microsoft.com/office/officeart/2005/8/layout/process1"/>
    <dgm:cxn modelId="{5BF752BC-8DCB-4801-8619-6843DA0C58C8}" type="presOf" srcId="{9042817E-A1F1-45DF-8613-2AB4C7B16178}" destId="{F42A42AC-1F52-4561-BE8A-811CD2D0517B}" srcOrd="0" destOrd="0" presId="urn:microsoft.com/office/officeart/2005/8/layout/process1"/>
    <dgm:cxn modelId="{E1CF0833-A62F-471B-9803-2E8236F5A271}" type="presOf" srcId="{3D33D2FF-B08D-4C20-A86C-BD75B0F20BD3}" destId="{2BA6E883-F9CD-432C-9251-0604793BD613}" srcOrd="0" destOrd="0" presId="urn:microsoft.com/office/officeart/2005/8/layout/process1"/>
    <dgm:cxn modelId="{EA5234E2-0D26-42DE-9341-8A697C859296}" type="presOf" srcId="{9042817E-A1F1-45DF-8613-2AB4C7B16178}" destId="{C1F07167-E98C-4C05-B221-5924455661F4}" srcOrd="1" destOrd="0" presId="urn:microsoft.com/office/officeart/2005/8/layout/process1"/>
    <dgm:cxn modelId="{ECE9B218-5B01-4A60-A55A-A51488DF850F}" type="presOf" srcId="{CEE130F0-1BCE-4180-A7B1-08ADB20308B1}" destId="{9BECF336-AE29-4054-8BA3-4E0262EADE46}" srcOrd="0" destOrd="0" presId="urn:microsoft.com/office/officeart/2005/8/layout/process1"/>
    <dgm:cxn modelId="{25A0564E-7BE2-41E3-ADAC-265A15A990DF}" type="presOf" srcId="{F8765CED-5FC9-46CE-B7CD-25FA2FE54921}" destId="{3C59080B-EFE6-4699-B7ED-2B8A7F797A13}" srcOrd="0" destOrd="0" presId="urn:microsoft.com/office/officeart/2005/8/layout/process1"/>
    <dgm:cxn modelId="{820CCD0E-3FCA-4001-8DEA-59444840FEF8}" type="presOf" srcId="{440D345A-06B8-4499-8FA6-1122A3AE45E5}" destId="{908766D9-5EC9-4E16-89D6-7AFD4CB87FD2}" srcOrd="0" destOrd="0" presId="urn:microsoft.com/office/officeart/2005/8/layout/process1"/>
    <dgm:cxn modelId="{8B882FD2-5F4F-464F-9F2A-99A9E6C531AE}" type="presOf" srcId="{9D5B604D-31E1-4DE8-B443-8DC9EE0ED4E2}" destId="{0D122973-BDC9-4526-979B-7B505A4313F3}" srcOrd="0" destOrd="0" presId="urn:microsoft.com/office/officeart/2005/8/layout/process1"/>
    <dgm:cxn modelId="{265960C9-95B6-40ED-81C2-30DF2936076F}" type="presOf" srcId="{9FC6607D-2B35-4E1E-918E-FBCCB913EAEC}" destId="{6ECC859E-D887-4498-B8F1-3B17EF04BF1E}" srcOrd="0" destOrd="0" presId="urn:microsoft.com/office/officeart/2005/8/layout/process1"/>
    <dgm:cxn modelId="{8DB13B79-7767-4954-8C54-8C55BF4EC6F8}" srcId="{3D33D2FF-B08D-4C20-A86C-BD75B0F20BD3}" destId="{440D345A-06B8-4499-8FA6-1122A3AE45E5}" srcOrd="2" destOrd="0" parTransId="{5BED94D7-06B9-4085-9116-22237FA45ACE}" sibTransId="{CEE130F0-1BCE-4180-A7B1-08ADB20308B1}"/>
    <dgm:cxn modelId="{F460D8F5-91B3-434A-BCFF-FF68F1C38344}" type="presOf" srcId="{56920C09-FADD-44A8-97A8-41126957F753}" destId="{04A816E0-BC23-4B2F-960F-E48DAEBEE195}" srcOrd="0" destOrd="0" presId="urn:microsoft.com/office/officeart/2005/8/layout/process1"/>
    <dgm:cxn modelId="{4BBBD291-F381-401C-997B-8E9CD1627DC6}" srcId="{3D33D2FF-B08D-4C20-A86C-BD75B0F20BD3}" destId="{9FC6607D-2B35-4E1E-918E-FBCCB913EAEC}" srcOrd="1" destOrd="0" parTransId="{B3EC89BC-D533-4941-B608-A08D4C16645D}" sibTransId="{56920C09-FADD-44A8-97A8-41126957F753}"/>
    <dgm:cxn modelId="{32FC3C35-59F1-4069-AB31-7B6BD2CFDB76}" type="presParOf" srcId="{2BA6E883-F9CD-432C-9251-0604793BD613}" destId="{3C59080B-EFE6-4699-B7ED-2B8A7F797A13}" srcOrd="0" destOrd="0" presId="urn:microsoft.com/office/officeart/2005/8/layout/process1"/>
    <dgm:cxn modelId="{16154AC8-3451-4419-9BCB-9E95985D8235}" type="presParOf" srcId="{2BA6E883-F9CD-432C-9251-0604793BD613}" destId="{F42A42AC-1F52-4561-BE8A-811CD2D0517B}" srcOrd="1" destOrd="0" presId="urn:microsoft.com/office/officeart/2005/8/layout/process1"/>
    <dgm:cxn modelId="{BAB627AB-5FF8-4B71-A899-F59EAED5D2B8}" type="presParOf" srcId="{F42A42AC-1F52-4561-BE8A-811CD2D0517B}" destId="{C1F07167-E98C-4C05-B221-5924455661F4}" srcOrd="0" destOrd="0" presId="urn:microsoft.com/office/officeart/2005/8/layout/process1"/>
    <dgm:cxn modelId="{9D10D561-9FBF-4925-83A3-36FC51E5DED6}" type="presParOf" srcId="{2BA6E883-F9CD-432C-9251-0604793BD613}" destId="{6ECC859E-D887-4498-B8F1-3B17EF04BF1E}" srcOrd="2" destOrd="0" presId="urn:microsoft.com/office/officeart/2005/8/layout/process1"/>
    <dgm:cxn modelId="{CD59A305-6655-4E7B-BBA8-DEB2FA63A156}" type="presParOf" srcId="{2BA6E883-F9CD-432C-9251-0604793BD613}" destId="{04A816E0-BC23-4B2F-960F-E48DAEBEE195}" srcOrd="3" destOrd="0" presId="urn:microsoft.com/office/officeart/2005/8/layout/process1"/>
    <dgm:cxn modelId="{8603F2B2-7037-4D43-8053-AAB54FC12870}" type="presParOf" srcId="{04A816E0-BC23-4B2F-960F-E48DAEBEE195}" destId="{5F541530-750F-40FC-8CB2-D28576F98D01}" srcOrd="0" destOrd="0" presId="urn:microsoft.com/office/officeart/2005/8/layout/process1"/>
    <dgm:cxn modelId="{53F7EDB2-5A06-4B40-BB49-C1B51792F73F}" type="presParOf" srcId="{2BA6E883-F9CD-432C-9251-0604793BD613}" destId="{908766D9-5EC9-4E16-89D6-7AFD4CB87FD2}" srcOrd="4" destOrd="0" presId="urn:microsoft.com/office/officeart/2005/8/layout/process1"/>
    <dgm:cxn modelId="{428BA2D9-6282-4B26-8D97-C22CF4D182EA}" type="presParOf" srcId="{2BA6E883-F9CD-432C-9251-0604793BD613}" destId="{9BECF336-AE29-4054-8BA3-4E0262EADE46}" srcOrd="5" destOrd="0" presId="urn:microsoft.com/office/officeart/2005/8/layout/process1"/>
    <dgm:cxn modelId="{5212862A-9405-47A4-82BE-AA68F15D0B82}" type="presParOf" srcId="{9BECF336-AE29-4054-8BA3-4E0262EADE46}" destId="{4C8FAD82-3055-42A7-8331-AFBD908FABCD}" srcOrd="0" destOrd="0" presId="urn:microsoft.com/office/officeart/2005/8/layout/process1"/>
    <dgm:cxn modelId="{F65C7672-3B49-4739-84EB-8D71392FC583}" type="presParOf" srcId="{2BA6E883-F9CD-432C-9251-0604793BD613}" destId="{0D122973-BDC9-4526-979B-7B505A4313F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00EE72-75C6-46F1-B501-59443AE0BCF1}" type="doc">
      <dgm:prSet loTypeId="urn:microsoft.com/office/officeart/2005/8/layout/venn2" loCatId="relationship" qsTypeId="urn:microsoft.com/office/officeart/2005/8/quickstyle/3d9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548CE65A-AFB0-477D-936D-A7DB14D9B90E}">
      <dgm:prSet phldrT="[نص]"/>
      <dgm:spPr/>
      <dgm:t>
        <a:bodyPr/>
        <a:lstStyle/>
        <a:p>
          <a:pPr rtl="1"/>
          <a:r>
            <a:rPr lang="ar-SA" b="1" dirty="0" smtClean="0"/>
            <a:t>المجتمع</a:t>
          </a:r>
          <a:endParaRPr lang="ar-SA" b="1" dirty="0"/>
        </a:p>
      </dgm:t>
    </dgm:pt>
    <dgm:pt modelId="{650FC0CC-8D01-4365-9BF8-7307330ACD28}" type="parTrans" cxnId="{4593F70A-696F-45BD-95D1-B04CD66093DD}">
      <dgm:prSet/>
      <dgm:spPr/>
      <dgm:t>
        <a:bodyPr/>
        <a:lstStyle/>
        <a:p>
          <a:pPr rtl="1"/>
          <a:endParaRPr lang="ar-SA"/>
        </a:p>
      </dgm:t>
    </dgm:pt>
    <dgm:pt modelId="{69BE601B-789E-420A-AAB6-FC727C03F274}" type="sibTrans" cxnId="{4593F70A-696F-45BD-95D1-B04CD66093DD}">
      <dgm:prSet/>
      <dgm:spPr/>
      <dgm:t>
        <a:bodyPr/>
        <a:lstStyle/>
        <a:p>
          <a:pPr rtl="1"/>
          <a:endParaRPr lang="ar-SA"/>
        </a:p>
      </dgm:t>
    </dgm:pt>
    <dgm:pt modelId="{0F09C836-F753-4B4B-B3BB-E2E12BB75F80}">
      <dgm:prSet phldrT="[نص]" custT="1"/>
      <dgm:spPr/>
      <dgm:t>
        <a:bodyPr/>
        <a:lstStyle/>
        <a:p>
          <a:pPr rtl="1"/>
          <a:r>
            <a:rPr lang="ar-SA" sz="2000" b="1" smtClean="0"/>
            <a:t>العينة</a:t>
          </a:r>
          <a:endParaRPr lang="ar-SA" sz="2200" b="1" dirty="0"/>
        </a:p>
      </dgm:t>
    </dgm:pt>
    <dgm:pt modelId="{C29F7EE2-E5AD-4B9A-8814-5A5C8687CA77}" type="parTrans" cxnId="{6D77EC34-8D2A-4F14-B4FD-5AD64C5855E5}">
      <dgm:prSet/>
      <dgm:spPr/>
      <dgm:t>
        <a:bodyPr/>
        <a:lstStyle/>
        <a:p>
          <a:pPr rtl="1"/>
          <a:endParaRPr lang="ar-SA"/>
        </a:p>
      </dgm:t>
    </dgm:pt>
    <dgm:pt modelId="{5D7EA923-6B0E-436B-8718-7AC0D50F4594}" type="sibTrans" cxnId="{6D77EC34-8D2A-4F14-B4FD-5AD64C5855E5}">
      <dgm:prSet/>
      <dgm:spPr/>
      <dgm:t>
        <a:bodyPr/>
        <a:lstStyle/>
        <a:p>
          <a:pPr rtl="1"/>
          <a:endParaRPr lang="ar-SA"/>
        </a:p>
      </dgm:t>
    </dgm:pt>
    <dgm:pt modelId="{465E8301-852C-43ED-AA3C-FF0D88480D21}" type="pres">
      <dgm:prSet presAssocID="{E700EE72-75C6-46F1-B501-59443AE0BCF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F0439C0-6DEE-4C19-A353-157F9841575A}" type="pres">
      <dgm:prSet presAssocID="{E700EE72-75C6-46F1-B501-59443AE0BCF1}" presName="comp1" presStyleCnt="0"/>
      <dgm:spPr/>
    </dgm:pt>
    <dgm:pt modelId="{8925FA17-FB6D-421C-890B-0665EAB2C01F}" type="pres">
      <dgm:prSet presAssocID="{E700EE72-75C6-46F1-B501-59443AE0BCF1}" presName="circle1" presStyleLbl="node1" presStyleIdx="0" presStyleCnt="2"/>
      <dgm:spPr/>
      <dgm:t>
        <a:bodyPr/>
        <a:lstStyle/>
        <a:p>
          <a:pPr rtl="1"/>
          <a:endParaRPr lang="ar-SA"/>
        </a:p>
      </dgm:t>
    </dgm:pt>
    <dgm:pt modelId="{F4F3838D-2BEB-40AC-A0B2-1EA110FA397F}" type="pres">
      <dgm:prSet presAssocID="{E700EE72-75C6-46F1-B501-59443AE0BCF1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A3457A8-2E77-4CEE-B40A-AC39B3703DB2}" type="pres">
      <dgm:prSet presAssocID="{E700EE72-75C6-46F1-B501-59443AE0BCF1}" presName="comp2" presStyleCnt="0"/>
      <dgm:spPr/>
    </dgm:pt>
    <dgm:pt modelId="{EBCE9D49-C544-478A-9601-FB9FED4A6364}" type="pres">
      <dgm:prSet presAssocID="{E700EE72-75C6-46F1-B501-59443AE0BCF1}" presName="circle2" presStyleLbl="node1" presStyleIdx="1" presStyleCnt="2" custScaleX="51198" custScaleY="51198" custLinFactNeighborX="-14563" custLinFactNeighborY="-19417"/>
      <dgm:spPr/>
      <dgm:t>
        <a:bodyPr/>
        <a:lstStyle/>
        <a:p>
          <a:pPr rtl="1"/>
          <a:endParaRPr lang="ar-SA"/>
        </a:p>
      </dgm:t>
    </dgm:pt>
    <dgm:pt modelId="{E696DA94-FAE1-45DB-90A0-9B666806F575}" type="pres">
      <dgm:prSet presAssocID="{E700EE72-75C6-46F1-B501-59443AE0BCF1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79C6668-C7BF-48F0-8F90-57A6232F1FED}" type="presOf" srcId="{548CE65A-AFB0-477D-936D-A7DB14D9B90E}" destId="{8925FA17-FB6D-421C-890B-0665EAB2C01F}" srcOrd="0" destOrd="0" presId="urn:microsoft.com/office/officeart/2005/8/layout/venn2"/>
    <dgm:cxn modelId="{4593F70A-696F-45BD-95D1-B04CD66093DD}" srcId="{E700EE72-75C6-46F1-B501-59443AE0BCF1}" destId="{548CE65A-AFB0-477D-936D-A7DB14D9B90E}" srcOrd="0" destOrd="0" parTransId="{650FC0CC-8D01-4365-9BF8-7307330ACD28}" sibTransId="{69BE601B-789E-420A-AAB6-FC727C03F274}"/>
    <dgm:cxn modelId="{6ECF7FDA-E880-4CAF-9AE7-F549802B647B}" type="presOf" srcId="{0F09C836-F753-4B4B-B3BB-E2E12BB75F80}" destId="{EBCE9D49-C544-478A-9601-FB9FED4A6364}" srcOrd="0" destOrd="0" presId="urn:microsoft.com/office/officeart/2005/8/layout/venn2"/>
    <dgm:cxn modelId="{9BE4C972-EF1D-4E64-9644-E5FC442CDE7C}" type="presOf" srcId="{E700EE72-75C6-46F1-B501-59443AE0BCF1}" destId="{465E8301-852C-43ED-AA3C-FF0D88480D21}" srcOrd="0" destOrd="0" presId="urn:microsoft.com/office/officeart/2005/8/layout/venn2"/>
    <dgm:cxn modelId="{3D045A26-5917-4C05-BD1F-82C3251EB936}" type="presOf" srcId="{548CE65A-AFB0-477D-936D-A7DB14D9B90E}" destId="{F4F3838D-2BEB-40AC-A0B2-1EA110FA397F}" srcOrd="1" destOrd="0" presId="urn:microsoft.com/office/officeart/2005/8/layout/venn2"/>
    <dgm:cxn modelId="{6D77EC34-8D2A-4F14-B4FD-5AD64C5855E5}" srcId="{E700EE72-75C6-46F1-B501-59443AE0BCF1}" destId="{0F09C836-F753-4B4B-B3BB-E2E12BB75F80}" srcOrd="1" destOrd="0" parTransId="{C29F7EE2-E5AD-4B9A-8814-5A5C8687CA77}" sibTransId="{5D7EA923-6B0E-436B-8718-7AC0D50F4594}"/>
    <dgm:cxn modelId="{91FD76E9-B6B8-4FD7-B795-29DB6C6AB4A5}" type="presOf" srcId="{0F09C836-F753-4B4B-B3BB-E2E12BB75F80}" destId="{E696DA94-FAE1-45DB-90A0-9B666806F575}" srcOrd="1" destOrd="0" presId="urn:microsoft.com/office/officeart/2005/8/layout/venn2"/>
    <dgm:cxn modelId="{5535AB37-17E4-4B23-BD00-DE8FA091E4FC}" type="presParOf" srcId="{465E8301-852C-43ED-AA3C-FF0D88480D21}" destId="{CF0439C0-6DEE-4C19-A353-157F9841575A}" srcOrd="0" destOrd="0" presId="urn:microsoft.com/office/officeart/2005/8/layout/venn2"/>
    <dgm:cxn modelId="{CD517C9E-4041-4FE6-B65C-34D2D3A3FCF3}" type="presParOf" srcId="{CF0439C0-6DEE-4C19-A353-157F9841575A}" destId="{8925FA17-FB6D-421C-890B-0665EAB2C01F}" srcOrd="0" destOrd="0" presId="urn:microsoft.com/office/officeart/2005/8/layout/venn2"/>
    <dgm:cxn modelId="{F2498E79-6D3F-4449-8225-3C3118124937}" type="presParOf" srcId="{CF0439C0-6DEE-4C19-A353-157F9841575A}" destId="{F4F3838D-2BEB-40AC-A0B2-1EA110FA397F}" srcOrd="1" destOrd="0" presId="urn:microsoft.com/office/officeart/2005/8/layout/venn2"/>
    <dgm:cxn modelId="{F97F2BF2-E6D3-40CB-8DB2-FF234A500C19}" type="presParOf" srcId="{465E8301-852C-43ED-AA3C-FF0D88480D21}" destId="{BA3457A8-2E77-4CEE-B40A-AC39B3703DB2}" srcOrd="1" destOrd="0" presId="urn:microsoft.com/office/officeart/2005/8/layout/venn2"/>
    <dgm:cxn modelId="{F2FD47C0-34E1-4F9A-92BA-01449AFA2C8A}" type="presParOf" srcId="{BA3457A8-2E77-4CEE-B40A-AC39B3703DB2}" destId="{EBCE9D49-C544-478A-9601-FB9FED4A6364}" srcOrd="0" destOrd="0" presId="urn:microsoft.com/office/officeart/2005/8/layout/venn2"/>
    <dgm:cxn modelId="{BDDFCE20-8BF2-4728-9332-C39644CA416B}" type="presParOf" srcId="{BA3457A8-2E77-4CEE-B40A-AC39B3703DB2}" destId="{E696DA94-FAE1-45DB-90A0-9B666806F575}" srcOrd="1" destOrd="0" presId="urn:microsoft.com/office/officeart/2005/8/layout/venn2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9DDBBA-2096-45EF-8E0A-312F24A5249B}" type="doc">
      <dgm:prSet loTypeId="urn:microsoft.com/office/officeart/2005/8/layout/radial1" loCatId="cycle" qsTypeId="urn:microsoft.com/office/officeart/2005/8/quickstyle/3d3" qsCatId="3D" csTypeId="urn:microsoft.com/office/officeart/2005/8/colors/colorful1#4" csCatId="colorful" phldr="1"/>
      <dgm:spPr/>
      <dgm:t>
        <a:bodyPr/>
        <a:lstStyle/>
        <a:p>
          <a:pPr rtl="1"/>
          <a:endParaRPr lang="ar-SA"/>
        </a:p>
      </dgm:t>
    </dgm:pt>
    <dgm:pt modelId="{3270D761-0771-43AE-9FBE-790F6F5982F8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أهمية الإحصاء في</a:t>
          </a:r>
          <a:endParaRPr lang="ar-SA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12831A-02A0-4D2E-9280-9CE2DE78928E}" type="parTrans" cxnId="{DF9F982F-873C-4D93-8509-CF74BEAD68E6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7BD9E-F63E-4790-96EB-039223C4A1C0}" type="sibTrans" cxnId="{DF9F982F-873C-4D93-8509-CF74BEAD68E6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543FEC-6673-4D0D-BAD1-E0415A878BBB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الاقتصاد</a:t>
          </a:r>
          <a:endParaRPr lang="ar-SA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10F832-A495-49F1-951E-8874DFD0C4FD}" type="parTrans" cxnId="{2133CBF9-A289-4A04-A314-505E058480CD}">
      <dgm:prSet custT="1"/>
      <dgm:spPr/>
      <dgm:t>
        <a:bodyPr/>
        <a:lstStyle/>
        <a:p>
          <a:pPr rtl="1"/>
          <a:endParaRPr lang="ar-SA" sz="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A1C975-7AC0-43E9-A7B8-63AF8718C619}" type="sibTrans" cxnId="{2133CBF9-A289-4A04-A314-505E058480CD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62D21D-9CC3-4959-881E-5FAE1D5087B7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العلوم الانسانية</a:t>
          </a:r>
          <a:endParaRPr lang="ar-SA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6013FE-3FC6-43AA-9D5E-89ADFEFBA77D}" type="parTrans" cxnId="{A85DCAEA-638B-44C7-90F8-46B85ACB2295}">
      <dgm:prSet custT="1"/>
      <dgm:spPr/>
      <dgm:t>
        <a:bodyPr/>
        <a:lstStyle/>
        <a:p>
          <a:pPr rtl="1"/>
          <a:endParaRPr lang="ar-SA" sz="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BE84AB-8175-4A2E-AE7F-6FD51F2C6959}" type="sibTrans" cxnId="{A85DCAEA-638B-44C7-90F8-46B85ACB2295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F80E1B-CEA9-410E-8910-EA0437BBF8D5}">
      <dgm:prSet phldrT="[نص]" custT="1"/>
      <dgm:spPr/>
      <dgm:t>
        <a:bodyPr/>
        <a:lstStyle/>
        <a:p>
          <a:pPr rtl="1"/>
          <a:r>
            <a:rPr lang="ar-SA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العلوم الاجتماعية</a:t>
          </a:r>
          <a:endParaRPr lang="ar-SA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047CB4-106C-4B52-B26B-BF2301E23188}" type="parTrans" cxnId="{0D46AF98-44CE-4B09-B79B-F06AF03F63A5}">
      <dgm:prSet custT="1"/>
      <dgm:spPr/>
      <dgm:t>
        <a:bodyPr/>
        <a:lstStyle/>
        <a:p>
          <a:pPr rtl="1"/>
          <a:endParaRPr lang="ar-SA" sz="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0C5ADE-9F63-4A8F-84B0-BFC951977710}" type="sibTrans" cxnId="{0D46AF98-44CE-4B09-B79B-F06AF03F63A5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7824D5-B05B-41C0-92BD-042EAB4870BD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الإدارة</a:t>
          </a:r>
          <a:endParaRPr lang="ar-SA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6764DB-9CE2-464E-9B8E-5A43DC862E3D}" type="parTrans" cxnId="{8440AD40-9FF6-4188-9F44-783561ADA65B}">
      <dgm:prSet custT="1"/>
      <dgm:spPr/>
      <dgm:t>
        <a:bodyPr/>
        <a:lstStyle/>
        <a:p>
          <a:pPr rtl="1"/>
          <a:endParaRPr lang="ar-SA" sz="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2BAA1-60AA-491A-A445-EC14B4D2465F}" type="sibTrans" cxnId="{8440AD40-9FF6-4188-9F44-783561ADA65B}">
      <dgm:prSet/>
      <dgm:spPr/>
      <dgm:t>
        <a:bodyPr/>
        <a:lstStyle/>
        <a:p>
          <a:pPr rtl="1"/>
          <a:endParaRPr lang="ar-SA" sz="1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C99609-9963-4684-A1C9-6D0A6779388E}" type="pres">
      <dgm:prSet presAssocID="{8E9DDBBA-2096-45EF-8E0A-312F24A5249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AE44C58-8F0E-4342-B820-D878A934C6AA}" type="pres">
      <dgm:prSet presAssocID="{3270D761-0771-43AE-9FBE-790F6F5982F8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0658D2B8-3620-441B-BCD5-4528B42AFE40}" type="pres">
      <dgm:prSet presAssocID="{8D10F832-A495-49F1-951E-8874DFD0C4FD}" presName="Name9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9C7329F1-2FB6-4EC5-9E55-3D945DE7ACAD}" type="pres">
      <dgm:prSet presAssocID="{8D10F832-A495-49F1-951E-8874DFD0C4FD}" presName="connTx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B5666743-0239-4620-B0B2-655C71D4397E}" type="pres">
      <dgm:prSet presAssocID="{DA543FEC-6673-4D0D-BAD1-E0415A878BB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A09A63-BE41-458B-A6E9-B7D43DC02E3A}" type="pres">
      <dgm:prSet presAssocID="{D36013FE-3FC6-43AA-9D5E-89ADFEFBA77D}" presName="Name9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F7F3F05E-2304-4DC2-A985-7CA53DBF2F60}" type="pres">
      <dgm:prSet presAssocID="{D36013FE-3FC6-43AA-9D5E-89ADFEFBA77D}" presName="connTx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6BC9BD3D-B958-400F-BF60-0113DE4409CC}" type="pres">
      <dgm:prSet presAssocID="{0562D21D-9CC3-4959-881E-5FAE1D5087B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AF091DA-7D31-4427-90BF-8CE268EF9BC6}" type="pres">
      <dgm:prSet presAssocID="{CF047CB4-106C-4B52-B26B-BF2301E23188}" presName="Name9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85FB0C8E-9567-4399-A0E3-D1DA466BF2B3}" type="pres">
      <dgm:prSet presAssocID="{CF047CB4-106C-4B52-B26B-BF2301E23188}" presName="connTx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1F31A2C9-E194-4B35-9B36-AB40B2AD98A2}" type="pres">
      <dgm:prSet presAssocID="{EFF80E1B-CEA9-410E-8910-EA0437BBF8D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0538F95-58BE-4D98-B2E4-627304DE3742}" type="pres">
      <dgm:prSet presAssocID="{196764DB-9CE2-464E-9B8E-5A43DC862E3D}" presName="Name9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095AE738-083D-4E4E-A513-BF68C83F204D}" type="pres">
      <dgm:prSet presAssocID="{196764DB-9CE2-464E-9B8E-5A43DC862E3D}" presName="connTx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FD209F4D-4660-4226-B4F7-C8EEBCCA1F4A}" type="pres">
      <dgm:prSet presAssocID="{C17824D5-B05B-41C0-92BD-042EAB4870B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F9F982F-873C-4D93-8509-CF74BEAD68E6}" srcId="{8E9DDBBA-2096-45EF-8E0A-312F24A5249B}" destId="{3270D761-0771-43AE-9FBE-790F6F5982F8}" srcOrd="0" destOrd="0" parTransId="{7512831A-02A0-4D2E-9280-9CE2DE78928E}" sibTransId="{A447BD9E-F63E-4790-96EB-039223C4A1C0}"/>
    <dgm:cxn modelId="{1A33CA5F-5320-483B-9081-9A718A5359E0}" type="presOf" srcId="{8D10F832-A495-49F1-951E-8874DFD0C4FD}" destId="{0658D2B8-3620-441B-BCD5-4528B42AFE40}" srcOrd="0" destOrd="0" presId="urn:microsoft.com/office/officeart/2005/8/layout/radial1"/>
    <dgm:cxn modelId="{3BE0FDA7-CDE0-451E-BEA1-B5A37106A21B}" type="presOf" srcId="{196764DB-9CE2-464E-9B8E-5A43DC862E3D}" destId="{095AE738-083D-4E4E-A513-BF68C83F204D}" srcOrd="1" destOrd="0" presId="urn:microsoft.com/office/officeart/2005/8/layout/radial1"/>
    <dgm:cxn modelId="{0D46AF98-44CE-4B09-B79B-F06AF03F63A5}" srcId="{3270D761-0771-43AE-9FBE-790F6F5982F8}" destId="{EFF80E1B-CEA9-410E-8910-EA0437BBF8D5}" srcOrd="2" destOrd="0" parTransId="{CF047CB4-106C-4B52-B26B-BF2301E23188}" sibTransId="{6A0C5ADE-9F63-4A8F-84B0-BFC951977710}"/>
    <dgm:cxn modelId="{9903DA53-48CA-4A15-87F2-780C5C95FA00}" type="presOf" srcId="{D36013FE-3FC6-43AA-9D5E-89ADFEFBA77D}" destId="{3AA09A63-BE41-458B-A6E9-B7D43DC02E3A}" srcOrd="0" destOrd="0" presId="urn:microsoft.com/office/officeart/2005/8/layout/radial1"/>
    <dgm:cxn modelId="{7631EFDD-81DD-4D25-BED3-D984F163F980}" type="presOf" srcId="{196764DB-9CE2-464E-9B8E-5A43DC862E3D}" destId="{60538F95-58BE-4D98-B2E4-627304DE3742}" srcOrd="0" destOrd="0" presId="urn:microsoft.com/office/officeart/2005/8/layout/radial1"/>
    <dgm:cxn modelId="{F7E21C9C-85FB-4FB2-AF7B-962B390475AA}" type="presOf" srcId="{EFF80E1B-CEA9-410E-8910-EA0437BBF8D5}" destId="{1F31A2C9-E194-4B35-9B36-AB40B2AD98A2}" srcOrd="0" destOrd="0" presId="urn:microsoft.com/office/officeart/2005/8/layout/radial1"/>
    <dgm:cxn modelId="{557DF5E0-CD63-4022-8702-A9902D396F5A}" type="presOf" srcId="{C17824D5-B05B-41C0-92BD-042EAB4870BD}" destId="{FD209F4D-4660-4226-B4F7-C8EEBCCA1F4A}" srcOrd="0" destOrd="0" presId="urn:microsoft.com/office/officeart/2005/8/layout/radial1"/>
    <dgm:cxn modelId="{1935D3EF-AF95-410B-ACC3-9BA2E31C39A0}" type="presOf" srcId="{DA543FEC-6673-4D0D-BAD1-E0415A878BBB}" destId="{B5666743-0239-4620-B0B2-655C71D4397E}" srcOrd="0" destOrd="0" presId="urn:microsoft.com/office/officeart/2005/8/layout/radial1"/>
    <dgm:cxn modelId="{A85DCAEA-638B-44C7-90F8-46B85ACB2295}" srcId="{3270D761-0771-43AE-9FBE-790F6F5982F8}" destId="{0562D21D-9CC3-4959-881E-5FAE1D5087B7}" srcOrd="1" destOrd="0" parTransId="{D36013FE-3FC6-43AA-9D5E-89ADFEFBA77D}" sibTransId="{9BBE84AB-8175-4A2E-AE7F-6FD51F2C6959}"/>
    <dgm:cxn modelId="{8440AD40-9FF6-4188-9F44-783561ADA65B}" srcId="{3270D761-0771-43AE-9FBE-790F6F5982F8}" destId="{C17824D5-B05B-41C0-92BD-042EAB4870BD}" srcOrd="3" destOrd="0" parTransId="{196764DB-9CE2-464E-9B8E-5A43DC862E3D}" sibTransId="{6302BAA1-60AA-491A-A445-EC14B4D2465F}"/>
    <dgm:cxn modelId="{469DF2D7-88DD-453F-817B-621AF26ABA4C}" type="presOf" srcId="{3270D761-0771-43AE-9FBE-790F6F5982F8}" destId="{1AE44C58-8F0E-4342-B820-D878A934C6AA}" srcOrd="0" destOrd="0" presId="urn:microsoft.com/office/officeart/2005/8/layout/radial1"/>
    <dgm:cxn modelId="{EA3F9A02-3B97-4207-B0E3-FBC18A330CD6}" type="presOf" srcId="{0562D21D-9CC3-4959-881E-5FAE1D5087B7}" destId="{6BC9BD3D-B958-400F-BF60-0113DE4409CC}" srcOrd="0" destOrd="0" presId="urn:microsoft.com/office/officeart/2005/8/layout/radial1"/>
    <dgm:cxn modelId="{EAC0AEBD-90B7-4A11-91A6-C397041363F6}" type="presOf" srcId="{D36013FE-3FC6-43AA-9D5E-89ADFEFBA77D}" destId="{F7F3F05E-2304-4DC2-A985-7CA53DBF2F60}" srcOrd="1" destOrd="0" presId="urn:microsoft.com/office/officeart/2005/8/layout/radial1"/>
    <dgm:cxn modelId="{43700157-4EF2-4211-9296-96363F228E05}" type="presOf" srcId="{CF047CB4-106C-4B52-B26B-BF2301E23188}" destId="{85FB0C8E-9567-4399-A0E3-D1DA466BF2B3}" srcOrd="1" destOrd="0" presId="urn:microsoft.com/office/officeart/2005/8/layout/radial1"/>
    <dgm:cxn modelId="{AF03DDAF-AAC9-408D-9673-F600B409AC24}" type="presOf" srcId="{8D10F832-A495-49F1-951E-8874DFD0C4FD}" destId="{9C7329F1-2FB6-4EC5-9E55-3D945DE7ACAD}" srcOrd="1" destOrd="0" presId="urn:microsoft.com/office/officeart/2005/8/layout/radial1"/>
    <dgm:cxn modelId="{2133CBF9-A289-4A04-A314-505E058480CD}" srcId="{3270D761-0771-43AE-9FBE-790F6F5982F8}" destId="{DA543FEC-6673-4D0D-BAD1-E0415A878BBB}" srcOrd="0" destOrd="0" parTransId="{8D10F832-A495-49F1-951E-8874DFD0C4FD}" sibTransId="{13A1C975-7AC0-43E9-A7B8-63AF8718C619}"/>
    <dgm:cxn modelId="{192E5E01-E6FA-4D2D-A622-D31C91F6CDE5}" type="presOf" srcId="{CF047CB4-106C-4B52-B26B-BF2301E23188}" destId="{5AF091DA-7D31-4427-90BF-8CE268EF9BC6}" srcOrd="0" destOrd="0" presId="urn:microsoft.com/office/officeart/2005/8/layout/radial1"/>
    <dgm:cxn modelId="{9CAAF0F3-7D24-4C14-BCE9-AAF6DCBED682}" type="presOf" srcId="{8E9DDBBA-2096-45EF-8E0A-312F24A5249B}" destId="{03C99609-9963-4684-A1C9-6D0A6779388E}" srcOrd="0" destOrd="0" presId="urn:microsoft.com/office/officeart/2005/8/layout/radial1"/>
    <dgm:cxn modelId="{B1AC6D8F-33C1-44EF-B920-2C4A4ABD7BCC}" type="presParOf" srcId="{03C99609-9963-4684-A1C9-6D0A6779388E}" destId="{1AE44C58-8F0E-4342-B820-D878A934C6AA}" srcOrd="0" destOrd="0" presId="urn:microsoft.com/office/officeart/2005/8/layout/radial1"/>
    <dgm:cxn modelId="{1B0F4895-FB3A-457A-B287-CCF75104893E}" type="presParOf" srcId="{03C99609-9963-4684-A1C9-6D0A6779388E}" destId="{0658D2B8-3620-441B-BCD5-4528B42AFE40}" srcOrd="1" destOrd="0" presId="urn:microsoft.com/office/officeart/2005/8/layout/radial1"/>
    <dgm:cxn modelId="{5BFAA471-56FF-4F6A-B298-9AE213CD5579}" type="presParOf" srcId="{0658D2B8-3620-441B-BCD5-4528B42AFE40}" destId="{9C7329F1-2FB6-4EC5-9E55-3D945DE7ACAD}" srcOrd="0" destOrd="0" presId="urn:microsoft.com/office/officeart/2005/8/layout/radial1"/>
    <dgm:cxn modelId="{CD2097A8-0100-4F76-94C7-D2B21B37A072}" type="presParOf" srcId="{03C99609-9963-4684-A1C9-6D0A6779388E}" destId="{B5666743-0239-4620-B0B2-655C71D4397E}" srcOrd="2" destOrd="0" presId="urn:microsoft.com/office/officeart/2005/8/layout/radial1"/>
    <dgm:cxn modelId="{3BB620BA-232A-447F-8EF1-2F1AAEB09DD3}" type="presParOf" srcId="{03C99609-9963-4684-A1C9-6D0A6779388E}" destId="{3AA09A63-BE41-458B-A6E9-B7D43DC02E3A}" srcOrd="3" destOrd="0" presId="urn:microsoft.com/office/officeart/2005/8/layout/radial1"/>
    <dgm:cxn modelId="{7CE67099-1263-4CE3-90AA-395D38D2FB74}" type="presParOf" srcId="{3AA09A63-BE41-458B-A6E9-B7D43DC02E3A}" destId="{F7F3F05E-2304-4DC2-A985-7CA53DBF2F60}" srcOrd="0" destOrd="0" presId="urn:microsoft.com/office/officeart/2005/8/layout/radial1"/>
    <dgm:cxn modelId="{C5C1433B-D83C-4DE3-898C-0D92096A2EDD}" type="presParOf" srcId="{03C99609-9963-4684-A1C9-6D0A6779388E}" destId="{6BC9BD3D-B958-400F-BF60-0113DE4409CC}" srcOrd="4" destOrd="0" presId="urn:microsoft.com/office/officeart/2005/8/layout/radial1"/>
    <dgm:cxn modelId="{1B33E351-EABD-4646-8520-CE7E3B01A9B7}" type="presParOf" srcId="{03C99609-9963-4684-A1C9-6D0A6779388E}" destId="{5AF091DA-7D31-4427-90BF-8CE268EF9BC6}" srcOrd="5" destOrd="0" presId="urn:microsoft.com/office/officeart/2005/8/layout/radial1"/>
    <dgm:cxn modelId="{0F17ED02-7F0A-407A-9EC1-F0782438CF12}" type="presParOf" srcId="{5AF091DA-7D31-4427-90BF-8CE268EF9BC6}" destId="{85FB0C8E-9567-4399-A0E3-D1DA466BF2B3}" srcOrd="0" destOrd="0" presId="urn:microsoft.com/office/officeart/2005/8/layout/radial1"/>
    <dgm:cxn modelId="{08E52760-5F99-4F56-B54C-A8E0B742006A}" type="presParOf" srcId="{03C99609-9963-4684-A1C9-6D0A6779388E}" destId="{1F31A2C9-E194-4B35-9B36-AB40B2AD98A2}" srcOrd="6" destOrd="0" presId="urn:microsoft.com/office/officeart/2005/8/layout/radial1"/>
    <dgm:cxn modelId="{B13C6FBA-4FAC-4AE1-9CFC-53E7E6334AEB}" type="presParOf" srcId="{03C99609-9963-4684-A1C9-6D0A6779388E}" destId="{60538F95-58BE-4D98-B2E4-627304DE3742}" srcOrd="7" destOrd="0" presId="urn:microsoft.com/office/officeart/2005/8/layout/radial1"/>
    <dgm:cxn modelId="{98921678-395B-44C6-9242-E54D62CFC949}" type="presParOf" srcId="{60538F95-58BE-4D98-B2E4-627304DE3742}" destId="{095AE738-083D-4E4E-A513-BF68C83F204D}" srcOrd="0" destOrd="0" presId="urn:microsoft.com/office/officeart/2005/8/layout/radial1"/>
    <dgm:cxn modelId="{73DDDD68-BEF3-4A13-A629-3DF762395B8D}" type="presParOf" srcId="{03C99609-9963-4684-A1C9-6D0A6779388E}" destId="{FD209F4D-4660-4226-B4F7-C8EEBCCA1F4A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D167C1-1583-4754-B4B1-9DBE3971BB7F}" type="doc">
      <dgm:prSet loTypeId="urn:microsoft.com/office/officeart/2005/8/layout/hList1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pPr rtl="1"/>
          <a:endParaRPr lang="ar-SA"/>
        </a:p>
      </dgm:t>
    </dgm:pt>
    <dgm:pt modelId="{394272A0-8496-414C-A087-C579F97EF770}">
      <dgm:prSet phldrT="[نص]" custT="1"/>
      <dgm:spPr/>
      <dgm:t>
        <a:bodyPr/>
        <a:lstStyle/>
        <a:p>
          <a:pPr rtl="1"/>
          <a:r>
            <a:rPr lang="ar-SA" sz="24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الجنس</a:t>
          </a:r>
          <a:endParaRPr lang="ar-SA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C3CC3E-3529-423F-B3B8-0BFFD231BFCC}" type="parTrans" cxnId="{CA5D324F-282A-4461-852E-1580A523A0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11958C-E1AF-4EA5-A8D1-B2CEAAC7EB73}" type="sibTrans" cxnId="{CA5D324F-282A-4461-852E-1580A523A0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C351AB-D564-434E-AA17-A9042CD89BB3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ذكر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CCB47C-F0B3-4A07-9073-EF8F37BFC79E}" type="parTrans" cxnId="{6D79CE53-27D3-42BE-B01D-7DDB7FA0BA20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C426E8-4226-4085-BA94-51E0C9D25BD1}" type="sibTrans" cxnId="{6D79CE53-27D3-42BE-B01D-7DDB7FA0BA20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9D7730-C302-4020-9027-11F889012C76}">
      <dgm:prSet phldrT="[نص]" custT="1"/>
      <dgm:spPr/>
      <dgm:t>
        <a:bodyPr/>
        <a:lstStyle/>
        <a:p>
          <a:pPr rtl="1"/>
          <a:r>
            <a: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المستوى </a:t>
          </a:r>
          <a:r>
            <a:rPr lang="ar-SA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الإقتصادي</a:t>
          </a:r>
          <a:endParaRPr lang="ar-SA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973865-4D92-4443-B9F8-5C48EB28BF80}" type="parTrans" cxnId="{EF8AEC6A-015C-4149-BD8D-1CBAFDEA38E6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0A4E77-D6AF-41C6-968F-BB520E4FB7D3}" type="sibTrans" cxnId="{EF8AEC6A-015C-4149-BD8D-1CBAFDEA38E6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DBE329-0EB1-4E0E-93C0-E41311022D84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غني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8F28F1-6D50-4A2E-B94C-F76DF66396F9}" type="parTrans" cxnId="{631FFA25-8957-4C0A-B1B4-FF7212C08E3A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BAB02D-C1CA-4459-8E96-3BC6B0E61480}" type="sibTrans" cxnId="{631FFA25-8957-4C0A-B1B4-FF7212C08E3A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DEB2AF-D244-4095-A8B5-9343B6742818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فقير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7A6BE9-6E07-4852-B584-386D5AACBA2C}" type="parTrans" cxnId="{869C612E-7F36-46D4-8873-08942936525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79051D-964F-4B83-879F-1F662E5EC5C7}" type="sibTrans" cxnId="{869C612E-7F36-46D4-8873-08942936525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901758-68A3-42E4-B614-ACB5E1F5C39A}">
      <dgm:prSet phldrT="[نص]" custT="1"/>
      <dgm:spPr/>
      <dgm:t>
        <a:bodyPr/>
        <a:lstStyle/>
        <a:p>
          <a:pPr rtl="1"/>
          <a:r>
            <a: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الأرقام الأكاديمية</a:t>
          </a:r>
          <a:endParaRPr lang="ar-SA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1BC80F-8EEB-444E-9594-F1C18E55E4CE}" type="parTrans" cxnId="{74F564BB-0C9A-472F-A030-19190840E10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733162-EB37-48D1-8241-7C2406962504}" type="sibTrans" cxnId="{74F564BB-0C9A-472F-A030-19190840E10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2FC812-EE59-443C-A7F1-A275D7773975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21130021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89D0EE-E185-453A-AB47-39AD9436D158}" type="parTrans" cxnId="{CAC5C823-3C78-440B-BF89-50E4E94751B3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4F5A5F-95C5-4590-8C6B-DE9E87D9D495}" type="sibTrans" cxnId="{CAC5C823-3C78-440B-BF89-50E4E94751B3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3E8A79-1D60-45BF-BFD4-CFBDE046EA1D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21102345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4BCA65-4176-4B00-8A36-44C6E04C82C9}" type="parTrans" cxnId="{72F0ABB3-ABD2-48D2-AE59-136FA512392F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BF4792-B83C-47A4-BF7D-BB933EDFDC8D}" type="sibTrans" cxnId="{72F0ABB3-ABD2-48D2-AE59-136FA512392F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F15229-1CFC-432D-B9B7-77E31D2D4B6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متوسط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55B68D-800A-46B4-A888-FFF8E0303264}" type="parTrans" cxnId="{6A71328D-A6FF-4F33-90B1-F229597FCD59}">
      <dgm:prSet/>
      <dgm:spPr/>
      <dgm:t>
        <a:bodyPr/>
        <a:lstStyle/>
        <a:p>
          <a:pPr rtl="1"/>
          <a:endParaRPr lang="ar-SA"/>
        </a:p>
      </dgm:t>
    </dgm:pt>
    <dgm:pt modelId="{D4614C5C-39D0-4A78-B6EA-6C0DC0EF3E6E}" type="sibTrans" cxnId="{6A71328D-A6FF-4F33-90B1-F229597FCD59}">
      <dgm:prSet/>
      <dgm:spPr/>
      <dgm:t>
        <a:bodyPr/>
        <a:lstStyle/>
        <a:p>
          <a:pPr rtl="1"/>
          <a:endParaRPr lang="ar-SA"/>
        </a:p>
      </dgm:t>
    </dgm:pt>
    <dgm:pt modelId="{56CE9F4C-668F-4702-BE5A-C378544EC24A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أنثى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19B9CE-1979-4F9F-85D0-ED43CD266B16}" type="sibTrans" cxnId="{D3A24E73-BCD4-4ACE-90FC-A9442F7A554A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4FF8CB-BB8B-4567-B061-D85FA32199D6}" type="parTrans" cxnId="{D3A24E73-BCD4-4ACE-90FC-A9442F7A554A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965B15-4040-4DAA-9D27-77BE7BB170E3}" type="pres">
      <dgm:prSet presAssocID="{8DD167C1-1583-4754-B4B1-9DBE3971BB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97F44BA-3675-41EE-A727-55D2F98FAF96}" type="pres">
      <dgm:prSet presAssocID="{394272A0-8496-414C-A087-C579F97EF770}" presName="composite" presStyleCnt="0"/>
      <dgm:spPr/>
    </dgm:pt>
    <dgm:pt modelId="{CF2BDB03-328E-4C4A-BEEA-5244F8DE38E3}" type="pres">
      <dgm:prSet presAssocID="{394272A0-8496-414C-A087-C579F97EF77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363AB4B-99ED-442B-B4CD-B42C61D70FF1}" type="pres">
      <dgm:prSet presAssocID="{394272A0-8496-414C-A087-C579F97EF77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44DB3BA-F273-4E5D-8B77-256AB558B6E6}" type="pres">
      <dgm:prSet presAssocID="{B611958C-E1AF-4EA5-A8D1-B2CEAAC7EB73}" presName="space" presStyleCnt="0"/>
      <dgm:spPr/>
    </dgm:pt>
    <dgm:pt modelId="{185CBD3C-AA35-4571-BDD4-59F27B52F6C1}" type="pres">
      <dgm:prSet presAssocID="{1D9D7730-C302-4020-9027-11F889012C76}" presName="composite" presStyleCnt="0"/>
      <dgm:spPr/>
    </dgm:pt>
    <dgm:pt modelId="{05A8E7D9-12AC-4C07-8869-CB9513EA2A86}" type="pres">
      <dgm:prSet presAssocID="{1D9D7730-C302-4020-9027-11F889012C7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0E5A7D3-DE25-4585-B1BD-CD545F3C637A}" type="pres">
      <dgm:prSet presAssocID="{1D9D7730-C302-4020-9027-11F889012C7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B934266-95A3-4CE6-BC5C-4FFEAEF62F4D}" type="pres">
      <dgm:prSet presAssocID="{990A4E77-D6AF-41C6-968F-BB520E4FB7D3}" presName="space" presStyleCnt="0"/>
      <dgm:spPr/>
    </dgm:pt>
    <dgm:pt modelId="{ED717D52-1F1E-4CB2-92A5-713ECC61D810}" type="pres">
      <dgm:prSet presAssocID="{DA901758-68A3-42E4-B614-ACB5E1F5C39A}" presName="composite" presStyleCnt="0"/>
      <dgm:spPr/>
    </dgm:pt>
    <dgm:pt modelId="{91C5F4EB-0861-4EA0-81F1-3DB10B459270}" type="pres">
      <dgm:prSet presAssocID="{DA901758-68A3-42E4-B614-ACB5E1F5C39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DDF934F-78A2-47A9-A330-0CBF74165C75}" type="pres">
      <dgm:prSet presAssocID="{DA901758-68A3-42E4-B614-ACB5E1F5C39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F8AEC6A-015C-4149-BD8D-1CBAFDEA38E6}" srcId="{8DD167C1-1583-4754-B4B1-9DBE3971BB7F}" destId="{1D9D7730-C302-4020-9027-11F889012C76}" srcOrd="1" destOrd="0" parTransId="{83973865-4D92-4443-B9F8-5C48EB28BF80}" sibTransId="{990A4E77-D6AF-41C6-968F-BB520E4FB7D3}"/>
    <dgm:cxn modelId="{631FFA25-8957-4C0A-B1B4-FF7212C08E3A}" srcId="{1D9D7730-C302-4020-9027-11F889012C76}" destId="{01DBE329-0EB1-4E0E-93C0-E41311022D84}" srcOrd="0" destOrd="0" parTransId="{058F28F1-6D50-4A2E-B94C-F76DF66396F9}" sibTransId="{1CBAB02D-C1CA-4459-8E96-3BC6B0E61480}"/>
    <dgm:cxn modelId="{B4ED52F2-3CCF-4C01-A972-0E4387E9B370}" type="presOf" srcId="{6B3E8A79-1D60-45BF-BFD4-CFBDE046EA1D}" destId="{6DDF934F-78A2-47A9-A330-0CBF74165C75}" srcOrd="0" destOrd="1" presId="urn:microsoft.com/office/officeart/2005/8/layout/hList1"/>
    <dgm:cxn modelId="{1D6E4EBB-665F-4F8A-9D3B-C16389FBD360}" type="presOf" srcId="{394272A0-8496-414C-A087-C579F97EF770}" destId="{CF2BDB03-328E-4C4A-BEEA-5244F8DE38E3}" srcOrd="0" destOrd="0" presId="urn:microsoft.com/office/officeart/2005/8/layout/hList1"/>
    <dgm:cxn modelId="{EDF3EE00-18FC-4BC9-9AD1-38516D45374C}" type="presOf" srcId="{1D9D7730-C302-4020-9027-11F889012C76}" destId="{05A8E7D9-12AC-4C07-8869-CB9513EA2A86}" srcOrd="0" destOrd="0" presId="urn:microsoft.com/office/officeart/2005/8/layout/hList1"/>
    <dgm:cxn modelId="{D3A24E73-BCD4-4ACE-90FC-A9442F7A554A}" srcId="{394272A0-8496-414C-A087-C579F97EF770}" destId="{56CE9F4C-668F-4702-BE5A-C378544EC24A}" srcOrd="1" destOrd="0" parTransId="{DF4FF8CB-BB8B-4567-B061-D85FA32199D6}" sibTransId="{C019B9CE-1979-4F9F-85D0-ED43CD266B16}"/>
    <dgm:cxn modelId="{35D46927-F793-4D6B-972C-09F153424582}" type="presOf" srcId="{8DD167C1-1583-4754-B4B1-9DBE3971BB7F}" destId="{B5965B15-4040-4DAA-9D27-77BE7BB170E3}" srcOrd="0" destOrd="0" presId="urn:microsoft.com/office/officeart/2005/8/layout/hList1"/>
    <dgm:cxn modelId="{1693FF82-2C41-4925-A17F-6DE1E93E036D}" type="presOf" srcId="{01DBE329-0EB1-4E0E-93C0-E41311022D84}" destId="{30E5A7D3-DE25-4585-B1BD-CD545F3C637A}" srcOrd="0" destOrd="0" presId="urn:microsoft.com/office/officeart/2005/8/layout/hList1"/>
    <dgm:cxn modelId="{869C612E-7F36-46D4-8873-08942936525B}" srcId="{1D9D7730-C302-4020-9027-11F889012C76}" destId="{26DEB2AF-D244-4095-A8B5-9343B6742818}" srcOrd="1" destOrd="0" parTransId="{877A6BE9-6E07-4852-B584-386D5AACBA2C}" sibTransId="{7079051D-964F-4B83-879F-1F662E5EC5C7}"/>
    <dgm:cxn modelId="{8E1CAF08-0764-4AE7-AA22-D8E602C5CE03}" type="presOf" srcId="{26DEB2AF-D244-4095-A8B5-9343B6742818}" destId="{30E5A7D3-DE25-4585-B1BD-CD545F3C637A}" srcOrd="0" destOrd="1" presId="urn:microsoft.com/office/officeart/2005/8/layout/hList1"/>
    <dgm:cxn modelId="{6A71328D-A6FF-4F33-90B1-F229597FCD59}" srcId="{1D9D7730-C302-4020-9027-11F889012C76}" destId="{05F15229-1CFC-432D-B9B7-77E31D2D4B6B}" srcOrd="2" destOrd="0" parTransId="{7455B68D-800A-46B4-A888-FFF8E0303264}" sibTransId="{D4614C5C-39D0-4A78-B6EA-6C0DC0EF3E6E}"/>
    <dgm:cxn modelId="{30243865-D42D-4EA6-A0BD-2FE8E26ABBFB}" type="presOf" srcId="{032FC812-EE59-443C-A7F1-A275D7773975}" destId="{6DDF934F-78A2-47A9-A330-0CBF74165C75}" srcOrd="0" destOrd="0" presId="urn:microsoft.com/office/officeart/2005/8/layout/hList1"/>
    <dgm:cxn modelId="{D24909B9-DF77-4FBB-9551-87ED40E01041}" type="presOf" srcId="{05F15229-1CFC-432D-B9B7-77E31D2D4B6B}" destId="{30E5A7D3-DE25-4585-B1BD-CD545F3C637A}" srcOrd="0" destOrd="2" presId="urn:microsoft.com/office/officeart/2005/8/layout/hList1"/>
    <dgm:cxn modelId="{5AEE4936-C704-4F9A-A80E-2FA6CC4CA0E3}" type="presOf" srcId="{DA901758-68A3-42E4-B614-ACB5E1F5C39A}" destId="{91C5F4EB-0861-4EA0-81F1-3DB10B459270}" srcOrd="0" destOrd="0" presId="urn:microsoft.com/office/officeart/2005/8/layout/hList1"/>
    <dgm:cxn modelId="{DA7325D5-D689-42E3-A901-D842BADF9033}" type="presOf" srcId="{56CE9F4C-668F-4702-BE5A-C378544EC24A}" destId="{4363AB4B-99ED-442B-B4CD-B42C61D70FF1}" srcOrd="0" destOrd="1" presId="urn:microsoft.com/office/officeart/2005/8/layout/hList1"/>
    <dgm:cxn modelId="{CA5D324F-282A-4461-852E-1580A523A074}" srcId="{8DD167C1-1583-4754-B4B1-9DBE3971BB7F}" destId="{394272A0-8496-414C-A087-C579F97EF770}" srcOrd="0" destOrd="0" parTransId="{41C3CC3E-3529-423F-B3B8-0BFFD231BFCC}" sibTransId="{B611958C-E1AF-4EA5-A8D1-B2CEAAC7EB73}"/>
    <dgm:cxn modelId="{3C2841CB-52BB-42DA-A817-26BC1F2CF3F9}" type="presOf" srcId="{0FC351AB-D564-434E-AA17-A9042CD89BB3}" destId="{4363AB4B-99ED-442B-B4CD-B42C61D70FF1}" srcOrd="0" destOrd="0" presId="urn:microsoft.com/office/officeart/2005/8/layout/hList1"/>
    <dgm:cxn modelId="{74F564BB-0C9A-472F-A030-19190840E10E}" srcId="{8DD167C1-1583-4754-B4B1-9DBE3971BB7F}" destId="{DA901758-68A3-42E4-B614-ACB5E1F5C39A}" srcOrd="2" destOrd="0" parTransId="{251BC80F-8EEB-444E-9594-F1C18E55E4CE}" sibTransId="{71733162-EB37-48D1-8241-7C2406962504}"/>
    <dgm:cxn modelId="{6D79CE53-27D3-42BE-B01D-7DDB7FA0BA20}" srcId="{394272A0-8496-414C-A087-C579F97EF770}" destId="{0FC351AB-D564-434E-AA17-A9042CD89BB3}" srcOrd="0" destOrd="0" parTransId="{85CCB47C-F0B3-4A07-9073-EF8F37BFC79E}" sibTransId="{B8C426E8-4226-4085-BA94-51E0C9D25BD1}"/>
    <dgm:cxn modelId="{72F0ABB3-ABD2-48D2-AE59-136FA512392F}" srcId="{DA901758-68A3-42E4-B614-ACB5E1F5C39A}" destId="{6B3E8A79-1D60-45BF-BFD4-CFBDE046EA1D}" srcOrd="1" destOrd="0" parTransId="{104BCA65-4176-4B00-8A36-44C6E04C82C9}" sibTransId="{56BF4792-B83C-47A4-BF7D-BB933EDFDC8D}"/>
    <dgm:cxn modelId="{CAC5C823-3C78-440B-BF89-50E4E94751B3}" srcId="{DA901758-68A3-42E4-B614-ACB5E1F5C39A}" destId="{032FC812-EE59-443C-A7F1-A275D7773975}" srcOrd="0" destOrd="0" parTransId="{7C89D0EE-E185-453A-AB47-39AD9436D158}" sibTransId="{3F4F5A5F-95C5-4590-8C6B-DE9E87D9D495}"/>
    <dgm:cxn modelId="{EC4BE1F2-70B1-4035-BA8B-1911D336FEC1}" type="presParOf" srcId="{B5965B15-4040-4DAA-9D27-77BE7BB170E3}" destId="{D97F44BA-3675-41EE-A727-55D2F98FAF96}" srcOrd="0" destOrd="0" presId="urn:microsoft.com/office/officeart/2005/8/layout/hList1"/>
    <dgm:cxn modelId="{DE64F413-86C6-4574-A3A7-AE39E2B2E69E}" type="presParOf" srcId="{D97F44BA-3675-41EE-A727-55D2F98FAF96}" destId="{CF2BDB03-328E-4C4A-BEEA-5244F8DE38E3}" srcOrd="0" destOrd="0" presId="urn:microsoft.com/office/officeart/2005/8/layout/hList1"/>
    <dgm:cxn modelId="{C16D5CFE-0200-465A-8EA3-26031A458B1B}" type="presParOf" srcId="{D97F44BA-3675-41EE-A727-55D2F98FAF96}" destId="{4363AB4B-99ED-442B-B4CD-B42C61D70FF1}" srcOrd="1" destOrd="0" presId="urn:microsoft.com/office/officeart/2005/8/layout/hList1"/>
    <dgm:cxn modelId="{FB4F73D4-264D-49B7-9C72-F66A6AAD17FD}" type="presParOf" srcId="{B5965B15-4040-4DAA-9D27-77BE7BB170E3}" destId="{244DB3BA-F273-4E5D-8B77-256AB558B6E6}" srcOrd="1" destOrd="0" presId="urn:microsoft.com/office/officeart/2005/8/layout/hList1"/>
    <dgm:cxn modelId="{A0923406-0722-45AD-B32F-B3DA97E2FC8B}" type="presParOf" srcId="{B5965B15-4040-4DAA-9D27-77BE7BB170E3}" destId="{185CBD3C-AA35-4571-BDD4-59F27B52F6C1}" srcOrd="2" destOrd="0" presId="urn:microsoft.com/office/officeart/2005/8/layout/hList1"/>
    <dgm:cxn modelId="{5E7850A2-B984-4203-8A3A-89B9EAEFC4DA}" type="presParOf" srcId="{185CBD3C-AA35-4571-BDD4-59F27B52F6C1}" destId="{05A8E7D9-12AC-4C07-8869-CB9513EA2A86}" srcOrd="0" destOrd="0" presId="urn:microsoft.com/office/officeart/2005/8/layout/hList1"/>
    <dgm:cxn modelId="{9C2CE715-A747-496E-B1F1-0D2B7424924F}" type="presParOf" srcId="{185CBD3C-AA35-4571-BDD4-59F27B52F6C1}" destId="{30E5A7D3-DE25-4585-B1BD-CD545F3C637A}" srcOrd="1" destOrd="0" presId="urn:microsoft.com/office/officeart/2005/8/layout/hList1"/>
    <dgm:cxn modelId="{3317A978-6B6B-4033-90DA-0D73514FF4DD}" type="presParOf" srcId="{B5965B15-4040-4DAA-9D27-77BE7BB170E3}" destId="{6B934266-95A3-4CE6-BC5C-4FFEAEF62F4D}" srcOrd="3" destOrd="0" presId="urn:microsoft.com/office/officeart/2005/8/layout/hList1"/>
    <dgm:cxn modelId="{DEC25FCD-4DD3-45D9-9BAD-AEEB15172E7F}" type="presParOf" srcId="{B5965B15-4040-4DAA-9D27-77BE7BB170E3}" destId="{ED717D52-1F1E-4CB2-92A5-713ECC61D810}" srcOrd="4" destOrd="0" presId="urn:microsoft.com/office/officeart/2005/8/layout/hList1"/>
    <dgm:cxn modelId="{EC82CC2C-15E2-4F85-BB19-3D8F40EA81AE}" type="presParOf" srcId="{ED717D52-1F1E-4CB2-92A5-713ECC61D810}" destId="{91C5F4EB-0861-4EA0-81F1-3DB10B459270}" srcOrd="0" destOrd="0" presId="urn:microsoft.com/office/officeart/2005/8/layout/hList1"/>
    <dgm:cxn modelId="{B67E935C-6CDF-4EA3-8DB3-B2E7ACE08CEB}" type="presParOf" srcId="{ED717D52-1F1E-4CB2-92A5-713ECC61D810}" destId="{6DDF934F-78A2-47A9-A330-0CBF74165C7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5B3B5F-9FAB-4878-BC0F-4105421477F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51A86D0-B707-4FF9-BF11-A510C35BAD36}">
      <dgm:prSet phldrT="[نص]"/>
      <dgm:spPr/>
      <dgm:t>
        <a:bodyPr/>
        <a:lstStyle/>
        <a:p>
          <a:pPr rtl="1"/>
          <a:r>
            <a:rPr lang="ar-SA" b="1" dirty="0" smtClean="0"/>
            <a:t>البيانات الكمية المنفصلة</a:t>
          </a:r>
          <a:endParaRPr lang="ar-SA" b="1" dirty="0"/>
        </a:p>
      </dgm:t>
    </dgm:pt>
    <dgm:pt modelId="{9181BF14-FC3F-473D-9678-174C6E3B8CB1}" type="parTrans" cxnId="{826DD200-F971-4894-BD5F-10080C5D8A15}">
      <dgm:prSet/>
      <dgm:spPr/>
      <dgm:t>
        <a:bodyPr/>
        <a:lstStyle/>
        <a:p>
          <a:pPr rtl="1"/>
          <a:endParaRPr lang="ar-SA"/>
        </a:p>
      </dgm:t>
    </dgm:pt>
    <dgm:pt modelId="{DDE59F18-087B-41D1-BAA1-FDA3DDAE28F2}" type="sibTrans" cxnId="{826DD200-F971-4894-BD5F-10080C5D8A15}">
      <dgm:prSet/>
      <dgm:spPr/>
      <dgm:t>
        <a:bodyPr/>
        <a:lstStyle/>
        <a:p>
          <a:pPr rtl="1"/>
          <a:endParaRPr lang="ar-SA"/>
        </a:p>
      </dgm:t>
    </dgm:pt>
    <dgm:pt modelId="{F0FF168B-72C4-4BF7-B32C-8056BEF37D7D}">
      <dgm:prSet phldrT="[نص]"/>
      <dgm:spPr/>
      <dgm:t>
        <a:bodyPr/>
        <a:lstStyle/>
        <a:p>
          <a:pPr rtl="1"/>
          <a:r>
            <a:rPr lang="ar-SA" b="1" dirty="0" smtClean="0"/>
            <a:t>البيانات التي يمكن عدها</a:t>
          </a:r>
          <a:endParaRPr lang="ar-SA" b="1" dirty="0"/>
        </a:p>
      </dgm:t>
    </dgm:pt>
    <dgm:pt modelId="{86D3A4D1-4AA4-4D3E-99E0-F55B4287769C}" type="parTrans" cxnId="{ADB24848-164D-42FA-99ED-C95F94264703}">
      <dgm:prSet/>
      <dgm:spPr/>
      <dgm:t>
        <a:bodyPr/>
        <a:lstStyle/>
        <a:p>
          <a:pPr rtl="1"/>
          <a:endParaRPr lang="ar-SA"/>
        </a:p>
      </dgm:t>
    </dgm:pt>
    <dgm:pt modelId="{46B89B3F-6708-4805-A536-5707F041CCA3}" type="sibTrans" cxnId="{ADB24848-164D-42FA-99ED-C95F94264703}">
      <dgm:prSet/>
      <dgm:spPr/>
      <dgm:t>
        <a:bodyPr/>
        <a:lstStyle/>
        <a:p>
          <a:pPr rtl="1"/>
          <a:endParaRPr lang="ar-SA"/>
        </a:p>
      </dgm:t>
    </dgm:pt>
    <dgm:pt modelId="{D2E94C9E-446A-4147-90AA-0BF0711E1757}">
      <dgm:prSet phldrT="[نص]"/>
      <dgm:spPr/>
      <dgm:t>
        <a:bodyPr/>
        <a:lstStyle/>
        <a:p>
          <a:pPr rtl="1"/>
          <a:r>
            <a:rPr lang="ar-SA" b="1" dirty="0" smtClean="0"/>
            <a:t>البيانات الكمية المتصلة</a:t>
          </a:r>
          <a:endParaRPr lang="ar-SA" b="1" dirty="0"/>
        </a:p>
      </dgm:t>
    </dgm:pt>
    <dgm:pt modelId="{61D8D5CF-A62F-4AD3-BF17-BDF8759F2EB4}" type="parTrans" cxnId="{9C9B9311-B7AE-4D08-883E-19D693F750C5}">
      <dgm:prSet/>
      <dgm:spPr/>
      <dgm:t>
        <a:bodyPr/>
        <a:lstStyle/>
        <a:p>
          <a:pPr rtl="1"/>
          <a:endParaRPr lang="ar-SA"/>
        </a:p>
      </dgm:t>
    </dgm:pt>
    <dgm:pt modelId="{6B126A3D-4EB3-4A75-AE33-0B459F32DA8A}" type="sibTrans" cxnId="{9C9B9311-B7AE-4D08-883E-19D693F750C5}">
      <dgm:prSet/>
      <dgm:spPr/>
      <dgm:t>
        <a:bodyPr/>
        <a:lstStyle/>
        <a:p>
          <a:pPr rtl="1"/>
          <a:endParaRPr lang="ar-SA"/>
        </a:p>
      </dgm:t>
    </dgm:pt>
    <dgm:pt modelId="{74F0FD6F-412D-4C91-B23B-9A54B40AB42A}">
      <dgm:prSet phldrT="[نص]"/>
      <dgm:spPr/>
      <dgm:t>
        <a:bodyPr/>
        <a:lstStyle/>
        <a:p>
          <a:pPr rtl="1"/>
          <a:r>
            <a:rPr lang="ar-SA" b="1" dirty="0" smtClean="0"/>
            <a:t>البيانات التي لا يمكن عدها .</a:t>
          </a:r>
          <a:endParaRPr lang="ar-SA" b="1" dirty="0"/>
        </a:p>
      </dgm:t>
    </dgm:pt>
    <dgm:pt modelId="{E8AF2C4B-36C4-4B6C-B99D-84E3FCD4743A}" type="parTrans" cxnId="{1DA3EDF5-ABD3-48F4-90CC-9EEAB702CC00}">
      <dgm:prSet/>
      <dgm:spPr/>
      <dgm:t>
        <a:bodyPr/>
        <a:lstStyle/>
        <a:p>
          <a:pPr rtl="1"/>
          <a:endParaRPr lang="ar-SA"/>
        </a:p>
      </dgm:t>
    </dgm:pt>
    <dgm:pt modelId="{52AED950-C7AD-48BF-A3FE-40854CDB5BB8}" type="sibTrans" cxnId="{1DA3EDF5-ABD3-48F4-90CC-9EEAB702CC00}">
      <dgm:prSet/>
      <dgm:spPr/>
      <dgm:t>
        <a:bodyPr/>
        <a:lstStyle/>
        <a:p>
          <a:pPr rtl="1"/>
          <a:endParaRPr lang="ar-SA"/>
        </a:p>
      </dgm:t>
    </dgm:pt>
    <dgm:pt modelId="{78B90441-80B5-4A39-8BB5-3B4D43651FE8}">
      <dgm:prSet phldrT="[نص]"/>
      <dgm:spPr/>
      <dgm:t>
        <a:bodyPr/>
        <a:lstStyle/>
        <a:p>
          <a:pPr rtl="1"/>
          <a:r>
            <a:rPr lang="ar-SA" b="1" dirty="0" smtClean="0"/>
            <a:t>تكون منفصلة عن بعضها.</a:t>
          </a:r>
          <a:endParaRPr lang="ar-SA" b="1" dirty="0"/>
        </a:p>
      </dgm:t>
    </dgm:pt>
    <dgm:pt modelId="{8089C5E5-2D99-40E0-B05C-B71D67127069}" type="parTrans" cxnId="{EAA1FC22-4FD7-4A5A-88AC-E1E3FFF5A82A}">
      <dgm:prSet/>
      <dgm:spPr/>
      <dgm:t>
        <a:bodyPr/>
        <a:lstStyle/>
        <a:p>
          <a:pPr rtl="1"/>
          <a:endParaRPr lang="ar-SA"/>
        </a:p>
      </dgm:t>
    </dgm:pt>
    <dgm:pt modelId="{6FFD8393-4A16-49E4-8B4E-939848C748C4}" type="sibTrans" cxnId="{EAA1FC22-4FD7-4A5A-88AC-E1E3FFF5A82A}">
      <dgm:prSet/>
      <dgm:spPr/>
      <dgm:t>
        <a:bodyPr/>
        <a:lstStyle/>
        <a:p>
          <a:pPr rtl="1"/>
          <a:endParaRPr lang="ar-SA"/>
        </a:p>
      </dgm:t>
    </dgm:pt>
    <dgm:pt modelId="{7CE5A30D-6230-436C-8CFB-763C271CD18D}">
      <dgm:prSet phldrT="[نص]"/>
      <dgm:spPr/>
      <dgm:t>
        <a:bodyPr/>
        <a:lstStyle/>
        <a:p>
          <a:pPr rtl="1"/>
          <a:r>
            <a:rPr lang="ar-SA" b="1" dirty="0" smtClean="0"/>
            <a:t>يتم الحصول عليها عن طريق القياس.</a:t>
          </a:r>
          <a:endParaRPr lang="ar-SA" b="1" dirty="0"/>
        </a:p>
      </dgm:t>
    </dgm:pt>
    <dgm:pt modelId="{288FB70E-4138-438C-B3DB-DDA4948B3099}" type="parTrans" cxnId="{B7024065-01A8-444D-80F5-B7E54351D4B0}">
      <dgm:prSet/>
      <dgm:spPr/>
      <dgm:t>
        <a:bodyPr/>
        <a:lstStyle/>
        <a:p>
          <a:pPr rtl="1"/>
          <a:endParaRPr lang="ar-SA"/>
        </a:p>
      </dgm:t>
    </dgm:pt>
    <dgm:pt modelId="{DC5887AE-42D6-4BCE-AF7D-70981E8F56FF}" type="sibTrans" cxnId="{B7024065-01A8-444D-80F5-B7E54351D4B0}">
      <dgm:prSet/>
      <dgm:spPr/>
      <dgm:t>
        <a:bodyPr/>
        <a:lstStyle/>
        <a:p>
          <a:pPr rtl="1"/>
          <a:endParaRPr lang="ar-SA"/>
        </a:p>
      </dgm:t>
    </dgm:pt>
    <dgm:pt modelId="{0A784329-A430-4036-BB0D-29925366780D}">
      <dgm:prSet phldrT="[نص]"/>
      <dgm:spPr/>
      <dgm:t>
        <a:bodyPr/>
        <a:lstStyle/>
        <a:p>
          <a:pPr rtl="1"/>
          <a:r>
            <a:rPr lang="ar-SA" b="1" dirty="0" smtClean="0"/>
            <a:t>تأخذ أي قيمة داخل مدى معين سواء كانت صحيحة أو كسرية.</a:t>
          </a:r>
          <a:endParaRPr lang="ar-SA" b="1" dirty="0"/>
        </a:p>
      </dgm:t>
    </dgm:pt>
    <dgm:pt modelId="{069D7C19-970D-4D4D-8717-2686158ADB3D}" type="parTrans" cxnId="{603C2260-67ED-4339-96E7-932417EE19F2}">
      <dgm:prSet/>
      <dgm:spPr/>
      <dgm:t>
        <a:bodyPr/>
        <a:lstStyle/>
        <a:p>
          <a:pPr rtl="1"/>
          <a:endParaRPr lang="ar-SA"/>
        </a:p>
      </dgm:t>
    </dgm:pt>
    <dgm:pt modelId="{89080574-BECA-428A-9128-1A09C7F4250D}" type="sibTrans" cxnId="{603C2260-67ED-4339-96E7-932417EE19F2}">
      <dgm:prSet/>
      <dgm:spPr/>
      <dgm:t>
        <a:bodyPr/>
        <a:lstStyle/>
        <a:p>
          <a:pPr rtl="1"/>
          <a:endParaRPr lang="ar-SA"/>
        </a:p>
      </dgm:t>
    </dgm:pt>
    <dgm:pt modelId="{0EC83199-79F3-4F58-BD50-FE663A302A3D}">
      <dgm:prSet phldrT="[نص]"/>
      <dgm:spPr/>
      <dgm:t>
        <a:bodyPr/>
        <a:lstStyle/>
        <a:p>
          <a:pPr rtl="1"/>
          <a:endParaRPr lang="ar-SA" b="1" dirty="0"/>
        </a:p>
      </dgm:t>
    </dgm:pt>
    <dgm:pt modelId="{D88607F9-B5B8-4B72-AF10-772A6302D92B}" type="parTrans" cxnId="{7FE90814-D172-4F58-9E3C-12C132BBD6DE}">
      <dgm:prSet/>
      <dgm:spPr/>
      <dgm:t>
        <a:bodyPr/>
        <a:lstStyle/>
        <a:p>
          <a:pPr rtl="1"/>
          <a:endParaRPr lang="ar-SA"/>
        </a:p>
      </dgm:t>
    </dgm:pt>
    <dgm:pt modelId="{B77BBC9B-8354-4DC7-AE09-5AD5128810D8}" type="sibTrans" cxnId="{7FE90814-D172-4F58-9E3C-12C132BBD6DE}">
      <dgm:prSet/>
      <dgm:spPr/>
      <dgm:t>
        <a:bodyPr/>
        <a:lstStyle/>
        <a:p>
          <a:pPr rtl="1"/>
          <a:endParaRPr lang="ar-SA"/>
        </a:p>
      </dgm:t>
    </dgm:pt>
    <dgm:pt modelId="{8B74E7E3-15D2-4403-94CD-D4414B86AC6E}">
      <dgm:prSet phldrT="[نص]"/>
      <dgm:spPr/>
      <dgm:t>
        <a:bodyPr/>
        <a:lstStyle/>
        <a:p>
          <a:pPr rtl="1"/>
          <a:endParaRPr lang="ar-SA" b="1" dirty="0"/>
        </a:p>
      </dgm:t>
    </dgm:pt>
    <dgm:pt modelId="{6E67FC5D-1E65-40D4-B740-9DED67770CE0}" type="parTrans" cxnId="{93E715AF-D2A6-4C0B-AB01-AAD06E6BD859}">
      <dgm:prSet/>
      <dgm:spPr/>
      <dgm:t>
        <a:bodyPr/>
        <a:lstStyle/>
        <a:p>
          <a:pPr rtl="1"/>
          <a:endParaRPr lang="ar-SA"/>
        </a:p>
      </dgm:t>
    </dgm:pt>
    <dgm:pt modelId="{7406B152-6EE7-42CE-9F43-25419CB00EA9}" type="sibTrans" cxnId="{93E715AF-D2A6-4C0B-AB01-AAD06E6BD859}">
      <dgm:prSet/>
      <dgm:spPr/>
      <dgm:t>
        <a:bodyPr/>
        <a:lstStyle/>
        <a:p>
          <a:pPr rtl="1"/>
          <a:endParaRPr lang="ar-SA"/>
        </a:p>
      </dgm:t>
    </dgm:pt>
    <dgm:pt modelId="{606712A6-281D-49E9-9A60-A67FE53F07B1}">
      <dgm:prSet phldrT="[نص]"/>
      <dgm:spPr/>
      <dgm:t>
        <a:bodyPr/>
        <a:lstStyle/>
        <a:p>
          <a:pPr rtl="1"/>
          <a:r>
            <a:rPr lang="ar-SA" b="1" dirty="0" smtClean="0"/>
            <a:t>مثل عدد غرف المنزل.</a:t>
          </a:r>
          <a:endParaRPr lang="ar-SA" b="1" dirty="0"/>
        </a:p>
      </dgm:t>
    </dgm:pt>
    <dgm:pt modelId="{7C889160-6F89-44E0-9C3A-AC55B4F471C7}" type="parTrans" cxnId="{05BF0192-87E2-4278-B86B-33729D962772}">
      <dgm:prSet/>
      <dgm:spPr/>
    </dgm:pt>
    <dgm:pt modelId="{53F77FF0-7E2C-43A5-902D-0FA12C8CAF29}" type="sibTrans" cxnId="{05BF0192-87E2-4278-B86B-33729D962772}">
      <dgm:prSet/>
      <dgm:spPr/>
    </dgm:pt>
    <dgm:pt modelId="{230CC2E6-D39B-41A6-A820-B22A4E047BB6}">
      <dgm:prSet phldrT="[نص]"/>
      <dgm:spPr/>
      <dgm:t>
        <a:bodyPr/>
        <a:lstStyle/>
        <a:p>
          <a:pPr rtl="1"/>
          <a:r>
            <a:rPr lang="ar-SA" b="1" dirty="0" smtClean="0"/>
            <a:t>مثل أطوال الطالبات.</a:t>
          </a:r>
          <a:endParaRPr lang="ar-SA" b="1" dirty="0"/>
        </a:p>
      </dgm:t>
    </dgm:pt>
    <dgm:pt modelId="{E2877B39-A824-4F54-B98B-DC5634D1E2E3}" type="parTrans" cxnId="{70A537CB-9F2D-4F4B-8F9C-6F36B72F6106}">
      <dgm:prSet/>
      <dgm:spPr/>
    </dgm:pt>
    <dgm:pt modelId="{902A67A1-B620-4FB9-9DC9-7D2DB1F4718D}" type="sibTrans" cxnId="{70A537CB-9F2D-4F4B-8F9C-6F36B72F6106}">
      <dgm:prSet/>
      <dgm:spPr/>
    </dgm:pt>
    <dgm:pt modelId="{F0C2A492-4D94-46A7-83CE-D23893CE1F36}" type="pres">
      <dgm:prSet presAssocID="{9F5B3B5F-9FAB-4878-BC0F-4105421477F0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A569274C-C864-4048-B4B8-07A50E3C7081}" type="pres">
      <dgm:prSet presAssocID="{451A86D0-B707-4FF9-BF11-A510C35BAD36}" presName="linNode" presStyleCnt="0"/>
      <dgm:spPr/>
    </dgm:pt>
    <dgm:pt modelId="{B40A0DC3-EA21-4322-9F0F-F640332BEF08}" type="pres">
      <dgm:prSet presAssocID="{451A86D0-B707-4FF9-BF11-A510C35BAD36}" presName="parentShp" presStyleLbl="node1" presStyleIdx="0" presStyleCnt="2" custScaleX="148911" custLinFactNeighborX="-917" custLinFactNeighborY="196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F2E697-1E48-4E7F-9098-4A0BB33AC6A7}" type="pres">
      <dgm:prSet presAssocID="{451A86D0-B707-4FF9-BF11-A510C35BAD36}" presName="childShp" presStyleLbl="bgAccFollowNode1" presStyleIdx="0" presStyleCnt="2" custScaleX="24745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6F9308-9AD1-49DB-88CE-47033DAAEB88}" type="pres">
      <dgm:prSet presAssocID="{DDE59F18-087B-41D1-BAA1-FDA3DDAE28F2}" presName="spacing" presStyleCnt="0"/>
      <dgm:spPr/>
    </dgm:pt>
    <dgm:pt modelId="{DC55AF8C-3658-4578-A79F-855B59B5F548}" type="pres">
      <dgm:prSet presAssocID="{D2E94C9E-446A-4147-90AA-0BF0711E1757}" presName="linNode" presStyleCnt="0"/>
      <dgm:spPr/>
    </dgm:pt>
    <dgm:pt modelId="{44224EB3-6859-40E7-96C7-0DD7888E7D00}" type="pres">
      <dgm:prSet presAssocID="{D2E94C9E-446A-4147-90AA-0BF0711E1757}" presName="parentShp" presStyleLbl="node1" presStyleIdx="1" presStyleCnt="2" custScaleX="75099" custLinFactNeighborX="9735" custLinFactNeighborY="23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B091CE6-D826-4840-9804-D4267D6BAF4C}" type="pres">
      <dgm:prSet presAssocID="{D2E94C9E-446A-4147-90AA-0BF0711E1757}" presName="childShp" presStyleLbl="bgAccFollowNode1" presStyleIdx="1" presStyleCnt="2" custScaleX="11348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3E715AF-D2A6-4C0B-AB01-AAD06E6BD859}" srcId="{451A86D0-B707-4FF9-BF11-A510C35BAD36}" destId="{8B74E7E3-15D2-4403-94CD-D4414B86AC6E}" srcOrd="1" destOrd="0" parTransId="{6E67FC5D-1E65-40D4-B740-9DED67770CE0}" sibTransId="{7406B152-6EE7-42CE-9F43-25419CB00EA9}"/>
    <dgm:cxn modelId="{9C9B9311-B7AE-4D08-883E-19D693F750C5}" srcId="{9F5B3B5F-9FAB-4878-BC0F-4105421477F0}" destId="{D2E94C9E-446A-4147-90AA-0BF0711E1757}" srcOrd="1" destOrd="0" parTransId="{61D8D5CF-A62F-4AD3-BF17-BDF8759F2EB4}" sibTransId="{6B126A3D-4EB3-4A75-AE33-0B459F32DA8A}"/>
    <dgm:cxn modelId="{32E4C6DA-25F6-40BA-B0C3-1DAAE0C415BB}" type="presOf" srcId="{F0FF168B-72C4-4BF7-B32C-8056BEF37D7D}" destId="{2DF2E697-1E48-4E7F-9098-4A0BB33AC6A7}" srcOrd="0" destOrd="2" presId="urn:microsoft.com/office/officeart/2005/8/layout/vList6"/>
    <dgm:cxn modelId="{EAA1FC22-4FD7-4A5A-88AC-E1E3FFF5A82A}" srcId="{451A86D0-B707-4FF9-BF11-A510C35BAD36}" destId="{78B90441-80B5-4A39-8BB5-3B4D43651FE8}" srcOrd="3" destOrd="0" parTransId="{8089C5E5-2D99-40E0-B05C-B71D67127069}" sibTransId="{6FFD8393-4A16-49E4-8B4E-939848C748C4}"/>
    <dgm:cxn modelId="{7FE90814-D172-4F58-9E3C-12C132BBD6DE}" srcId="{451A86D0-B707-4FF9-BF11-A510C35BAD36}" destId="{0EC83199-79F3-4F58-BD50-FE663A302A3D}" srcOrd="0" destOrd="0" parTransId="{D88607F9-B5B8-4B72-AF10-772A6302D92B}" sibTransId="{B77BBC9B-8354-4DC7-AE09-5AD5128810D8}"/>
    <dgm:cxn modelId="{8038671C-1D69-463B-BBB0-58636A16D256}" type="presOf" srcId="{0EC83199-79F3-4F58-BD50-FE663A302A3D}" destId="{2DF2E697-1E48-4E7F-9098-4A0BB33AC6A7}" srcOrd="0" destOrd="0" presId="urn:microsoft.com/office/officeart/2005/8/layout/vList6"/>
    <dgm:cxn modelId="{B7024065-01A8-444D-80F5-B7E54351D4B0}" srcId="{D2E94C9E-446A-4147-90AA-0BF0711E1757}" destId="{7CE5A30D-6230-436C-8CFB-763C271CD18D}" srcOrd="1" destOrd="0" parTransId="{288FB70E-4138-438C-B3DB-DDA4948B3099}" sibTransId="{DC5887AE-42D6-4BCE-AF7D-70981E8F56FF}"/>
    <dgm:cxn modelId="{603C2260-67ED-4339-96E7-932417EE19F2}" srcId="{D2E94C9E-446A-4147-90AA-0BF0711E1757}" destId="{0A784329-A430-4036-BB0D-29925366780D}" srcOrd="2" destOrd="0" parTransId="{069D7C19-970D-4D4D-8717-2686158ADB3D}" sibTransId="{89080574-BECA-428A-9128-1A09C7F4250D}"/>
    <dgm:cxn modelId="{745DB131-C583-4051-841E-1DE93F6BA177}" type="presOf" srcId="{9F5B3B5F-9FAB-4878-BC0F-4105421477F0}" destId="{F0C2A492-4D94-46A7-83CE-D23893CE1F36}" srcOrd="0" destOrd="0" presId="urn:microsoft.com/office/officeart/2005/8/layout/vList6"/>
    <dgm:cxn modelId="{2EE7A9F2-118D-47B2-9943-E9274E218DE2}" type="presOf" srcId="{451A86D0-B707-4FF9-BF11-A510C35BAD36}" destId="{B40A0DC3-EA21-4322-9F0F-F640332BEF08}" srcOrd="0" destOrd="0" presId="urn:microsoft.com/office/officeart/2005/8/layout/vList6"/>
    <dgm:cxn modelId="{70A537CB-9F2D-4F4B-8F9C-6F36B72F6106}" srcId="{D2E94C9E-446A-4147-90AA-0BF0711E1757}" destId="{230CC2E6-D39B-41A6-A820-B22A4E047BB6}" srcOrd="3" destOrd="0" parTransId="{E2877B39-A824-4F54-B98B-DC5634D1E2E3}" sibTransId="{902A67A1-B620-4FB9-9DC9-7D2DB1F4718D}"/>
    <dgm:cxn modelId="{52162642-3FAD-4A6F-AACC-01119F216775}" type="presOf" srcId="{8B74E7E3-15D2-4403-94CD-D4414B86AC6E}" destId="{2DF2E697-1E48-4E7F-9098-4A0BB33AC6A7}" srcOrd="0" destOrd="1" presId="urn:microsoft.com/office/officeart/2005/8/layout/vList6"/>
    <dgm:cxn modelId="{888BED1B-816A-4C39-A4CE-821AD0E819C9}" type="presOf" srcId="{74F0FD6F-412D-4C91-B23B-9A54B40AB42A}" destId="{3B091CE6-D826-4840-9804-D4267D6BAF4C}" srcOrd="0" destOrd="0" presId="urn:microsoft.com/office/officeart/2005/8/layout/vList6"/>
    <dgm:cxn modelId="{05BF0192-87E2-4278-B86B-33729D962772}" srcId="{451A86D0-B707-4FF9-BF11-A510C35BAD36}" destId="{606712A6-281D-49E9-9A60-A67FE53F07B1}" srcOrd="4" destOrd="0" parTransId="{7C889160-6F89-44E0-9C3A-AC55B4F471C7}" sibTransId="{53F77FF0-7E2C-43A5-902D-0FA12C8CAF29}"/>
    <dgm:cxn modelId="{88F2A29D-0AF0-44AD-A3E0-E720AD873433}" type="presOf" srcId="{D2E94C9E-446A-4147-90AA-0BF0711E1757}" destId="{44224EB3-6859-40E7-96C7-0DD7888E7D00}" srcOrd="0" destOrd="0" presId="urn:microsoft.com/office/officeart/2005/8/layout/vList6"/>
    <dgm:cxn modelId="{1DA3EDF5-ABD3-48F4-90CC-9EEAB702CC00}" srcId="{D2E94C9E-446A-4147-90AA-0BF0711E1757}" destId="{74F0FD6F-412D-4C91-B23B-9A54B40AB42A}" srcOrd="0" destOrd="0" parTransId="{E8AF2C4B-36C4-4B6C-B99D-84E3FCD4743A}" sibTransId="{52AED950-C7AD-48BF-A3FE-40854CDB5BB8}"/>
    <dgm:cxn modelId="{2AD4064B-D8CE-4965-BCD3-D4DE071F76D8}" type="presOf" srcId="{0A784329-A430-4036-BB0D-29925366780D}" destId="{3B091CE6-D826-4840-9804-D4267D6BAF4C}" srcOrd="0" destOrd="2" presId="urn:microsoft.com/office/officeart/2005/8/layout/vList6"/>
    <dgm:cxn modelId="{B61098E9-5EE9-42F0-92EA-43DAF2BEBCE1}" type="presOf" srcId="{230CC2E6-D39B-41A6-A820-B22A4E047BB6}" destId="{3B091CE6-D826-4840-9804-D4267D6BAF4C}" srcOrd="0" destOrd="3" presId="urn:microsoft.com/office/officeart/2005/8/layout/vList6"/>
    <dgm:cxn modelId="{826DD200-F971-4894-BD5F-10080C5D8A15}" srcId="{9F5B3B5F-9FAB-4878-BC0F-4105421477F0}" destId="{451A86D0-B707-4FF9-BF11-A510C35BAD36}" srcOrd="0" destOrd="0" parTransId="{9181BF14-FC3F-473D-9678-174C6E3B8CB1}" sibTransId="{DDE59F18-087B-41D1-BAA1-FDA3DDAE28F2}"/>
    <dgm:cxn modelId="{1BEB6CC5-DCAD-4A8E-9197-987B7A42259E}" type="presOf" srcId="{78B90441-80B5-4A39-8BB5-3B4D43651FE8}" destId="{2DF2E697-1E48-4E7F-9098-4A0BB33AC6A7}" srcOrd="0" destOrd="3" presId="urn:microsoft.com/office/officeart/2005/8/layout/vList6"/>
    <dgm:cxn modelId="{40C0F7B3-FCF5-41C8-BC2C-FC5130AFABE2}" type="presOf" srcId="{606712A6-281D-49E9-9A60-A67FE53F07B1}" destId="{2DF2E697-1E48-4E7F-9098-4A0BB33AC6A7}" srcOrd="0" destOrd="4" presId="urn:microsoft.com/office/officeart/2005/8/layout/vList6"/>
    <dgm:cxn modelId="{A1A9A824-6272-4802-8997-BB007B99A37E}" type="presOf" srcId="{7CE5A30D-6230-436C-8CFB-763C271CD18D}" destId="{3B091CE6-D826-4840-9804-D4267D6BAF4C}" srcOrd="0" destOrd="1" presId="urn:microsoft.com/office/officeart/2005/8/layout/vList6"/>
    <dgm:cxn modelId="{ADB24848-164D-42FA-99ED-C95F94264703}" srcId="{451A86D0-B707-4FF9-BF11-A510C35BAD36}" destId="{F0FF168B-72C4-4BF7-B32C-8056BEF37D7D}" srcOrd="2" destOrd="0" parTransId="{86D3A4D1-4AA4-4D3E-99E0-F55B4287769C}" sibTransId="{46B89B3F-6708-4805-A536-5707F041CCA3}"/>
    <dgm:cxn modelId="{31EF678C-2D4E-43FD-8C9F-DF6229DE553A}" type="presParOf" srcId="{F0C2A492-4D94-46A7-83CE-D23893CE1F36}" destId="{A569274C-C864-4048-B4B8-07A50E3C7081}" srcOrd="0" destOrd="0" presId="urn:microsoft.com/office/officeart/2005/8/layout/vList6"/>
    <dgm:cxn modelId="{972DC367-940E-43FF-879E-3604DEE32439}" type="presParOf" srcId="{A569274C-C864-4048-B4B8-07A50E3C7081}" destId="{B40A0DC3-EA21-4322-9F0F-F640332BEF08}" srcOrd="0" destOrd="0" presId="urn:microsoft.com/office/officeart/2005/8/layout/vList6"/>
    <dgm:cxn modelId="{0747D7E6-D41E-465E-BE5D-8EAFA2F00524}" type="presParOf" srcId="{A569274C-C864-4048-B4B8-07A50E3C7081}" destId="{2DF2E697-1E48-4E7F-9098-4A0BB33AC6A7}" srcOrd="1" destOrd="0" presId="urn:microsoft.com/office/officeart/2005/8/layout/vList6"/>
    <dgm:cxn modelId="{D1048D2D-6CBC-4571-A0F6-180671964E5E}" type="presParOf" srcId="{F0C2A492-4D94-46A7-83CE-D23893CE1F36}" destId="{C96F9308-9AD1-49DB-88CE-47033DAAEB88}" srcOrd="1" destOrd="0" presId="urn:microsoft.com/office/officeart/2005/8/layout/vList6"/>
    <dgm:cxn modelId="{C6846E38-FD3A-424A-B439-7D925684ED8E}" type="presParOf" srcId="{F0C2A492-4D94-46A7-83CE-D23893CE1F36}" destId="{DC55AF8C-3658-4578-A79F-855B59B5F548}" srcOrd="2" destOrd="0" presId="urn:microsoft.com/office/officeart/2005/8/layout/vList6"/>
    <dgm:cxn modelId="{622F2BB0-CFA5-460F-9E27-7E8D6CDF791F}" type="presParOf" srcId="{DC55AF8C-3658-4578-A79F-855B59B5F548}" destId="{44224EB3-6859-40E7-96C7-0DD7888E7D00}" srcOrd="0" destOrd="0" presId="urn:microsoft.com/office/officeart/2005/8/layout/vList6"/>
    <dgm:cxn modelId="{66E96E17-237E-469C-BA8F-3A1F8AF4614E}" type="presParOf" srcId="{DC55AF8C-3658-4578-A79F-855B59B5F548}" destId="{3B091CE6-D826-4840-9804-D4267D6BAF4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4241C4-51F3-4CB3-B80A-0AC420911938}" type="doc">
      <dgm:prSet loTypeId="urn:diagrams.loki3.com/VaryingWidthList+Icon" loCatId="list" qsTypeId="urn:microsoft.com/office/officeart/2005/8/quickstyle/simple1" qsCatId="simple" csTypeId="urn:microsoft.com/office/officeart/2005/8/colors/accent4_4" csCatId="accent4" phldr="1"/>
      <dgm:spPr/>
    </dgm:pt>
    <dgm:pt modelId="{099367FB-A0A0-4E2B-8A9F-67238551F567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الدخل الشهري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E365C-3B24-4669-91CD-7856A05B18FE}" type="par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7E007D-20DA-442F-8967-A34F9BD1BB96}" type="sib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7A6035-1861-4E49-8A7F-9702C95A44AA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درجات</a:t>
          </a:r>
          <a:r>
            <a:rPr lang="ar-SA" sz="6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الحرارة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A53EF7-3901-4062-9333-DD88451F1AB2}" type="par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92B715-F6AB-46D5-A676-4A51024240B8}" type="sib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434F43-CBB5-4B2D-AABC-941DC24BAC74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المعدل الدراسي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6682DE-0A20-45F0-8397-6F0643D8201C}" type="par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CDDB4-806B-40F0-946E-2886478ACD07}" type="sib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C1C683-0A94-434C-85CD-0356B7B4E58A}" type="pres">
      <dgm:prSet presAssocID="{534241C4-51F3-4CB3-B80A-0AC420911938}" presName="Name0" presStyleCnt="0">
        <dgm:presLayoutVars>
          <dgm:resizeHandles/>
        </dgm:presLayoutVars>
      </dgm:prSet>
      <dgm:spPr/>
    </dgm:pt>
    <dgm:pt modelId="{CE6DB648-8247-4DD8-84F7-42D63BD1F950}" type="pres">
      <dgm:prSet presAssocID="{099367FB-A0A0-4E2B-8A9F-67238551F567}" presName="text" presStyleLbl="node1" presStyleIdx="0" presStyleCnt="3" custScaleX="21581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01FD4F-EDE9-4A48-8BF7-FD0F2893D49A}" type="pres">
      <dgm:prSet presAssocID="{D87E007D-20DA-442F-8967-A34F9BD1BB96}" presName="space" presStyleCnt="0"/>
      <dgm:spPr/>
    </dgm:pt>
    <dgm:pt modelId="{E7507733-B967-48A4-8437-E3452688CA8D}" type="pres">
      <dgm:prSet presAssocID="{977A6035-1861-4E49-8A7F-9702C95A44AA}" presName="text" presStyleLbl="node1" presStyleIdx="1" presStyleCnt="3" custScaleX="13003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C15DBC-75D3-442C-AAA2-9C61697910B5}" type="pres">
      <dgm:prSet presAssocID="{6992B715-F6AB-46D5-A676-4A51024240B8}" presName="space" presStyleCnt="0"/>
      <dgm:spPr/>
    </dgm:pt>
    <dgm:pt modelId="{E7701849-AE79-4664-9EEB-938344E3F700}" type="pres">
      <dgm:prSet presAssocID="{01434F43-CBB5-4B2D-AABC-941DC24BAC74}" presName="text" presStyleLbl="node1" presStyleIdx="2" presStyleCnt="3" custScaleX="1981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FC4EEDC-0919-491A-AB37-4EB0597E68C7}" type="presOf" srcId="{099367FB-A0A0-4E2B-8A9F-67238551F567}" destId="{CE6DB648-8247-4DD8-84F7-42D63BD1F950}" srcOrd="0" destOrd="0" presId="urn:diagrams.loki3.com/VaryingWidthList+Icon"/>
    <dgm:cxn modelId="{87822447-915A-42C0-9751-2D52BC2E2B05}" type="presOf" srcId="{977A6035-1861-4E49-8A7F-9702C95A44AA}" destId="{E7507733-B967-48A4-8437-E3452688CA8D}" srcOrd="0" destOrd="0" presId="urn:diagrams.loki3.com/VaryingWidthList+Icon"/>
    <dgm:cxn modelId="{9025E065-B270-4686-95F1-DD16B218AE11}" srcId="{534241C4-51F3-4CB3-B80A-0AC420911938}" destId="{099367FB-A0A0-4E2B-8A9F-67238551F567}" srcOrd="0" destOrd="0" parTransId="{3E5E365C-3B24-4669-91CD-7856A05B18FE}" sibTransId="{D87E007D-20DA-442F-8967-A34F9BD1BB96}"/>
    <dgm:cxn modelId="{49BF5806-534F-4DE3-9C3F-A4CCBC3395A5}" srcId="{534241C4-51F3-4CB3-B80A-0AC420911938}" destId="{01434F43-CBB5-4B2D-AABC-941DC24BAC74}" srcOrd="2" destOrd="0" parTransId="{A96682DE-0A20-45F0-8397-6F0643D8201C}" sibTransId="{3D3CDDB4-806B-40F0-946E-2886478ACD07}"/>
    <dgm:cxn modelId="{51319CAE-45FC-4B5D-80FB-72DB680D06A5}" type="presOf" srcId="{534241C4-51F3-4CB3-B80A-0AC420911938}" destId="{D2C1C683-0A94-434C-85CD-0356B7B4E58A}" srcOrd="0" destOrd="0" presId="urn:diagrams.loki3.com/VaryingWidthList+Icon"/>
    <dgm:cxn modelId="{27BA097E-617E-472E-929E-0BE8CFF5CA8D}" srcId="{534241C4-51F3-4CB3-B80A-0AC420911938}" destId="{977A6035-1861-4E49-8A7F-9702C95A44AA}" srcOrd="1" destOrd="0" parTransId="{B5A53EF7-3901-4062-9333-DD88451F1AB2}" sibTransId="{6992B715-F6AB-46D5-A676-4A51024240B8}"/>
    <dgm:cxn modelId="{09031521-8D46-4C9B-ACB2-A7C2AF90E581}" type="presOf" srcId="{01434F43-CBB5-4B2D-AABC-941DC24BAC74}" destId="{E7701849-AE79-4664-9EEB-938344E3F700}" srcOrd="0" destOrd="0" presId="urn:diagrams.loki3.com/VaryingWidthList+Icon"/>
    <dgm:cxn modelId="{999FB32E-1AC6-4984-9EDD-590E43B72DB2}" type="presParOf" srcId="{D2C1C683-0A94-434C-85CD-0356B7B4E58A}" destId="{CE6DB648-8247-4DD8-84F7-42D63BD1F950}" srcOrd="0" destOrd="0" presId="urn:diagrams.loki3.com/VaryingWidthList+Icon"/>
    <dgm:cxn modelId="{5D36478C-5AE8-4308-89EA-3BA192993897}" type="presParOf" srcId="{D2C1C683-0A94-434C-85CD-0356B7B4E58A}" destId="{CF01FD4F-EDE9-4A48-8BF7-FD0F2893D49A}" srcOrd="1" destOrd="0" presId="urn:diagrams.loki3.com/VaryingWidthList+Icon"/>
    <dgm:cxn modelId="{67B21BF3-055E-4785-995C-EBD2A5D368BA}" type="presParOf" srcId="{D2C1C683-0A94-434C-85CD-0356B7B4E58A}" destId="{E7507733-B967-48A4-8437-E3452688CA8D}" srcOrd="2" destOrd="0" presId="urn:diagrams.loki3.com/VaryingWidthList+Icon"/>
    <dgm:cxn modelId="{3843BAE0-2FE6-46BD-A76C-1541B6EC7184}" type="presParOf" srcId="{D2C1C683-0A94-434C-85CD-0356B7B4E58A}" destId="{47C15DBC-75D3-442C-AAA2-9C61697910B5}" srcOrd="3" destOrd="0" presId="urn:diagrams.loki3.com/VaryingWidthList+Icon"/>
    <dgm:cxn modelId="{BCD97D4C-7E50-495A-BE2A-3BC2159B9863}" type="presParOf" srcId="{D2C1C683-0A94-434C-85CD-0356B7B4E58A}" destId="{E7701849-AE79-4664-9EEB-938344E3F700}" srcOrd="4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ACFCC9-5E48-422A-B142-77D01CCEA0CC}" type="doc">
      <dgm:prSet loTypeId="urn:microsoft.com/office/officeart/2005/8/layout/hierarchy2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F560F266-CD1E-48E8-8081-66AF99BD5503}">
      <dgm:prSet phldrT="[نص]" custT="1"/>
      <dgm:spPr/>
      <dgm:t>
        <a:bodyPr/>
        <a:lstStyle/>
        <a:p>
          <a:pPr rtl="1"/>
          <a:r>
            <a:rPr lang="ar-S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البيانات الإحصائية</a:t>
          </a:r>
          <a:endParaRPr lang="ar-S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F12F3-0251-436A-B1E7-C9C442F5A144}" type="parTrans" cxnId="{D7C24CDB-2BE1-41AE-A68B-737F1F701D56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A889D4-0FC5-4797-99F1-BCF6D7198EEA}" type="sibTrans" cxnId="{D7C24CDB-2BE1-41AE-A68B-737F1F701D56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A005EE-FAC5-46FD-BF7D-8B2D17DA77BE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كمية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C89077-B5E6-4C15-A19A-40588FEA202C}" type="parTrans" cxnId="{108147BF-634D-4DAE-98D6-856CCF071673}">
      <dgm:prSet custT="1"/>
      <dgm:spPr/>
      <dgm:t>
        <a:bodyPr/>
        <a:lstStyle/>
        <a:p>
          <a:pPr rtl="1"/>
          <a:endParaRPr lang="ar-SA" sz="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D27BF7-4601-4697-9275-F3E9FA7C7F38}" type="sibTrans" cxnId="{108147BF-634D-4DAE-98D6-856CCF071673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E7969E-83CD-4C89-8595-682972D8056E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منفصلة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A9D358-ED5C-49CD-A555-3256FC517D62}" type="parTrans" cxnId="{BD63E859-2F73-421B-A2C1-AEB8E0838AF5}">
      <dgm:prSet custT="1"/>
      <dgm:spPr/>
      <dgm:t>
        <a:bodyPr/>
        <a:lstStyle/>
        <a:p>
          <a:pPr rtl="1"/>
          <a:endParaRPr lang="ar-SA" sz="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042B94-26A6-418D-A295-4FA9BA353AC8}" type="sibTrans" cxnId="{BD63E859-2F73-421B-A2C1-AEB8E0838AF5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79CA75-6B05-4B8A-BB81-F1310AA323DD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متصلة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E09750-E36D-4692-AADE-CFBF671DA8BB}" type="parTrans" cxnId="{CF5CF1EE-4686-4792-9B99-26CD7EEA30A4}">
      <dgm:prSet custT="1"/>
      <dgm:spPr/>
      <dgm:t>
        <a:bodyPr/>
        <a:lstStyle/>
        <a:p>
          <a:pPr rtl="1"/>
          <a:endParaRPr lang="ar-SA" sz="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26BDBC-7319-4B7F-AF99-3FC37ED852D0}" type="sibTrans" cxnId="{CF5CF1EE-4686-4792-9B99-26CD7EEA30A4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3E670F-DE05-4FE3-A49C-DEC312A14A84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وصفية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B61255-4F29-4505-8F4F-D45E23F18C1A}" type="parTrans" cxnId="{3500A7D4-7AC2-4103-ACC9-1D88A70E2B0F}">
      <dgm:prSet custT="1"/>
      <dgm:spPr/>
      <dgm:t>
        <a:bodyPr/>
        <a:lstStyle/>
        <a:p>
          <a:pPr rtl="1"/>
          <a:endParaRPr lang="ar-SA" sz="6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5C1D01-995E-4EF4-A7BB-B6CBAB788183}" type="sibTrans" cxnId="{3500A7D4-7AC2-4103-ACC9-1D88A70E2B0F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C890BA-F381-41A0-BC43-6ADFE549F7AE}" type="pres">
      <dgm:prSet presAssocID="{51ACFCC9-5E48-422A-B142-77D01CCEA0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06B3F53-6CB2-4B31-99C5-721ECB44C5D2}" type="pres">
      <dgm:prSet presAssocID="{F560F266-CD1E-48E8-8081-66AF99BD5503}" presName="root1" presStyleCnt="0"/>
      <dgm:spPr/>
    </dgm:pt>
    <dgm:pt modelId="{A4DDC856-5DBF-42E9-906E-D4CBC71931FD}" type="pres">
      <dgm:prSet presAssocID="{F560F266-CD1E-48E8-8081-66AF99BD550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6E621A0-365F-4AAF-9991-AB1C24B271FE}" type="pres">
      <dgm:prSet presAssocID="{F560F266-CD1E-48E8-8081-66AF99BD5503}" presName="level2hierChild" presStyleCnt="0"/>
      <dgm:spPr/>
    </dgm:pt>
    <dgm:pt modelId="{27A049E5-9299-4C64-9312-6CA9CBE94DCE}" type="pres">
      <dgm:prSet presAssocID="{D1C89077-B5E6-4C15-A19A-40588FEA202C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19E97F82-449D-4E3F-806D-0BF23222F914}" type="pres">
      <dgm:prSet presAssocID="{D1C89077-B5E6-4C15-A19A-40588FEA202C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F6C48226-DE5C-4511-A8B8-4961FDE2B80C}" type="pres">
      <dgm:prSet presAssocID="{90A005EE-FAC5-46FD-BF7D-8B2D17DA77BE}" presName="root2" presStyleCnt="0"/>
      <dgm:spPr/>
    </dgm:pt>
    <dgm:pt modelId="{898BD564-1190-4F76-99F9-70FED1E1FBB7}" type="pres">
      <dgm:prSet presAssocID="{90A005EE-FAC5-46FD-BF7D-8B2D17DA77BE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25301F8-D011-4559-8B87-E31E731A47CB}" type="pres">
      <dgm:prSet presAssocID="{90A005EE-FAC5-46FD-BF7D-8B2D17DA77BE}" presName="level3hierChild" presStyleCnt="0"/>
      <dgm:spPr/>
    </dgm:pt>
    <dgm:pt modelId="{7B72C257-7D60-4B80-9945-94C239551651}" type="pres">
      <dgm:prSet presAssocID="{1CA9D358-ED5C-49CD-A555-3256FC517D62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CAA113F6-7E4F-4F88-8CE5-7F7B8D256F03}" type="pres">
      <dgm:prSet presAssocID="{1CA9D358-ED5C-49CD-A555-3256FC517D62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684BE93B-22C6-4B50-A152-45CE4C22F900}" type="pres">
      <dgm:prSet presAssocID="{8AE7969E-83CD-4C89-8595-682972D8056E}" presName="root2" presStyleCnt="0"/>
      <dgm:spPr/>
    </dgm:pt>
    <dgm:pt modelId="{FCA412A6-0649-44AA-8CE7-619E60E808EA}" type="pres">
      <dgm:prSet presAssocID="{8AE7969E-83CD-4C89-8595-682972D8056E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A9C76AE-77A6-4239-A819-0C3A5FA76B8A}" type="pres">
      <dgm:prSet presAssocID="{8AE7969E-83CD-4C89-8595-682972D8056E}" presName="level3hierChild" presStyleCnt="0"/>
      <dgm:spPr/>
    </dgm:pt>
    <dgm:pt modelId="{02886462-159D-4687-AEF7-813AC54CDA54}" type="pres">
      <dgm:prSet presAssocID="{69E09750-E36D-4692-AADE-CFBF671DA8BB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1DC08BEE-CD1A-4BC2-8397-C76A6F2FFBED}" type="pres">
      <dgm:prSet presAssocID="{69E09750-E36D-4692-AADE-CFBF671DA8BB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E87234EF-80D5-4B84-B899-DEE26DD15C6B}" type="pres">
      <dgm:prSet presAssocID="{2E79CA75-6B05-4B8A-BB81-F1310AA323DD}" presName="root2" presStyleCnt="0"/>
      <dgm:spPr/>
    </dgm:pt>
    <dgm:pt modelId="{0B7F967C-9AF6-4A7E-8313-A23D3061BC17}" type="pres">
      <dgm:prSet presAssocID="{2E79CA75-6B05-4B8A-BB81-F1310AA323DD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CB4E87-D40C-4844-B3D0-BA87DFA7DFE1}" type="pres">
      <dgm:prSet presAssocID="{2E79CA75-6B05-4B8A-BB81-F1310AA323DD}" presName="level3hierChild" presStyleCnt="0"/>
      <dgm:spPr/>
    </dgm:pt>
    <dgm:pt modelId="{60037919-A392-44D5-8CF3-F32A249DC8B4}" type="pres">
      <dgm:prSet presAssocID="{8CB61255-4F29-4505-8F4F-D45E23F18C1A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8AF6673-1DAD-4E87-A414-9D1722E567A9}" type="pres">
      <dgm:prSet presAssocID="{8CB61255-4F29-4505-8F4F-D45E23F18C1A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20CD0FA0-139E-4F22-8CC8-0783E609F16F}" type="pres">
      <dgm:prSet presAssocID="{F93E670F-DE05-4FE3-A49C-DEC312A14A84}" presName="root2" presStyleCnt="0"/>
      <dgm:spPr/>
    </dgm:pt>
    <dgm:pt modelId="{F189EDF0-40BE-445F-8C64-183E25DA0AB8}" type="pres">
      <dgm:prSet presAssocID="{F93E670F-DE05-4FE3-A49C-DEC312A14A8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2677854-A25F-47AE-B960-5CC4E40985EC}" type="pres">
      <dgm:prSet presAssocID="{F93E670F-DE05-4FE3-A49C-DEC312A14A84}" presName="level3hierChild" presStyleCnt="0"/>
      <dgm:spPr/>
    </dgm:pt>
  </dgm:ptLst>
  <dgm:cxnLst>
    <dgm:cxn modelId="{AED74D0A-D80D-4767-BA96-17F253F5B83E}" type="presOf" srcId="{1CA9D358-ED5C-49CD-A555-3256FC517D62}" destId="{CAA113F6-7E4F-4F88-8CE5-7F7B8D256F03}" srcOrd="1" destOrd="0" presId="urn:microsoft.com/office/officeart/2005/8/layout/hierarchy2"/>
    <dgm:cxn modelId="{89E43ACD-7FB4-4ACF-9D49-21A52F8D161E}" type="presOf" srcId="{8CB61255-4F29-4505-8F4F-D45E23F18C1A}" destId="{60037919-A392-44D5-8CF3-F32A249DC8B4}" srcOrd="0" destOrd="0" presId="urn:microsoft.com/office/officeart/2005/8/layout/hierarchy2"/>
    <dgm:cxn modelId="{2F620499-A56E-415B-BFF5-67097C492FB7}" type="presOf" srcId="{8CB61255-4F29-4505-8F4F-D45E23F18C1A}" destId="{A8AF6673-1DAD-4E87-A414-9D1722E567A9}" srcOrd="1" destOrd="0" presId="urn:microsoft.com/office/officeart/2005/8/layout/hierarchy2"/>
    <dgm:cxn modelId="{CF5CF1EE-4686-4792-9B99-26CD7EEA30A4}" srcId="{90A005EE-FAC5-46FD-BF7D-8B2D17DA77BE}" destId="{2E79CA75-6B05-4B8A-BB81-F1310AA323DD}" srcOrd="1" destOrd="0" parTransId="{69E09750-E36D-4692-AADE-CFBF671DA8BB}" sibTransId="{7326BDBC-7319-4B7F-AF99-3FC37ED852D0}"/>
    <dgm:cxn modelId="{ABF3119A-48F7-4AC2-AB1D-F7017CBBD644}" type="presOf" srcId="{69E09750-E36D-4692-AADE-CFBF671DA8BB}" destId="{1DC08BEE-CD1A-4BC2-8397-C76A6F2FFBED}" srcOrd="1" destOrd="0" presId="urn:microsoft.com/office/officeart/2005/8/layout/hierarchy2"/>
    <dgm:cxn modelId="{D7C24CDB-2BE1-41AE-A68B-737F1F701D56}" srcId="{51ACFCC9-5E48-422A-B142-77D01CCEA0CC}" destId="{F560F266-CD1E-48E8-8081-66AF99BD5503}" srcOrd="0" destOrd="0" parTransId="{487F12F3-0251-436A-B1E7-C9C442F5A144}" sibTransId="{58A889D4-0FC5-4797-99F1-BCF6D7198EEA}"/>
    <dgm:cxn modelId="{8C9F9E2A-8B04-4EBE-9B1C-A07D31CEA894}" type="presOf" srcId="{8AE7969E-83CD-4C89-8595-682972D8056E}" destId="{FCA412A6-0649-44AA-8CE7-619E60E808EA}" srcOrd="0" destOrd="0" presId="urn:microsoft.com/office/officeart/2005/8/layout/hierarchy2"/>
    <dgm:cxn modelId="{108147BF-634D-4DAE-98D6-856CCF071673}" srcId="{F560F266-CD1E-48E8-8081-66AF99BD5503}" destId="{90A005EE-FAC5-46FD-BF7D-8B2D17DA77BE}" srcOrd="0" destOrd="0" parTransId="{D1C89077-B5E6-4C15-A19A-40588FEA202C}" sibTransId="{CFD27BF7-4601-4697-9275-F3E9FA7C7F38}"/>
    <dgm:cxn modelId="{DF7E664F-0023-4227-8510-3C5D49F752AE}" type="presOf" srcId="{F93E670F-DE05-4FE3-A49C-DEC312A14A84}" destId="{F189EDF0-40BE-445F-8C64-183E25DA0AB8}" srcOrd="0" destOrd="0" presId="urn:microsoft.com/office/officeart/2005/8/layout/hierarchy2"/>
    <dgm:cxn modelId="{BD63E859-2F73-421B-A2C1-AEB8E0838AF5}" srcId="{90A005EE-FAC5-46FD-BF7D-8B2D17DA77BE}" destId="{8AE7969E-83CD-4C89-8595-682972D8056E}" srcOrd="0" destOrd="0" parTransId="{1CA9D358-ED5C-49CD-A555-3256FC517D62}" sibTransId="{B7042B94-26A6-418D-A295-4FA9BA353AC8}"/>
    <dgm:cxn modelId="{C32DC69C-D951-4EF1-9CC5-6A4858414632}" type="presOf" srcId="{2E79CA75-6B05-4B8A-BB81-F1310AA323DD}" destId="{0B7F967C-9AF6-4A7E-8313-A23D3061BC17}" srcOrd="0" destOrd="0" presId="urn:microsoft.com/office/officeart/2005/8/layout/hierarchy2"/>
    <dgm:cxn modelId="{CDCF5D41-81F5-4BDE-A4EC-E4424C9CEFA5}" type="presOf" srcId="{D1C89077-B5E6-4C15-A19A-40588FEA202C}" destId="{19E97F82-449D-4E3F-806D-0BF23222F914}" srcOrd="1" destOrd="0" presId="urn:microsoft.com/office/officeart/2005/8/layout/hierarchy2"/>
    <dgm:cxn modelId="{3500A7D4-7AC2-4103-ACC9-1D88A70E2B0F}" srcId="{F560F266-CD1E-48E8-8081-66AF99BD5503}" destId="{F93E670F-DE05-4FE3-A49C-DEC312A14A84}" srcOrd="1" destOrd="0" parTransId="{8CB61255-4F29-4505-8F4F-D45E23F18C1A}" sibTransId="{BF5C1D01-995E-4EF4-A7BB-B6CBAB788183}"/>
    <dgm:cxn modelId="{09372D80-8A13-46BF-AEEE-3B20626C66EA}" type="presOf" srcId="{D1C89077-B5E6-4C15-A19A-40588FEA202C}" destId="{27A049E5-9299-4C64-9312-6CA9CBE94DCE}" srcOrd="0" destOrd="0" presId="urn:microsoft.com/office/officeart/2005/8/layout/hierarchy2"/>
    <dgm:cxn modelId="{A338261A-3828-4DD7-980B-AA7B968CDB22}" type="presOf" srcId="{1CA9D358-ED5C-49CD-A555-3256FC517D62}" destId="{7B72C257-7D60-4B80-9945-94C239551651}" srcOrd="0" destOrd="0" presId="urn:microsoft.com/office/officeart/2005/8/layout/hierarchy2"/>
    <dgm:cxn modelId="{4FD02636-791C-42BE-8C19-29212DE7B440}" type="presOf" srcId="{51ACFCC9-5E48-422A-B142-77D01CCEA0CC}" destId="{60C890BA-F381-41A0-BC43-6ADFE549F7AE}" srcOrd="0" destOrd="0" presId="urn:microsoft.com/office/officeart/2005/8/layout/hierarchy2"/>
    <dgm:cxn modelId="{C57B13DB-4399-43C7-A583-69CE486704EA}" type="presOf" srcId="{90A005EE-FAC5-46FD-BF7D-8B2D17DA77BE}" destId="{898BD564-1190-4F76-99F9-70FED1E1FBB7}" srcOrd="0" destOrd="0" presId="urn:microsoft.com/office/officeart/2005/8/layout/hierarchy2"/>
    <dgm:cxn modelId="{44D1CA80-A70E-4A2E-8244-EA54F7C043AC}" type="presOf" srcId="{F560F266-CD1E-48E8-8081-66AF99BD5503}" destId="{A4DDC856-5DBF-42E9-906E-D4CBC71931FD}" srcOrd="0" destOrd="0" presId="urn:microsoft.com/office/officeart/2005/8/layout/hierarchy2"/>
    <dgm:cxn modelId="{B1DFB866-F745-40B5-83A6-47573C9CB5F1}" type="presOf" srcId="{69E09750-E36D-4692-AADE-CFBF671DA8BB}" destId="{02886462-159D-4687-AEF7-813AC54CDA54}" srcOrd="0" destOrd="0" presId="urn:microsoft.com/office/officeart/2005/8/layout/hierarchy2"/>
    <dgm:cxn modelId="{7A94C89C-87A8-48E6-9DC6-D0C1F3BFAA9F}" type="presParOf" srcId="{60C890BA-F381-41A0-BC43-6ADFE549F7AE}" destId="{506B3F53-6CB2-4B31-99C5-721ECB44C5D2}" srcOrd="0" destOrd="0" presId="urn:microsoft.com/office/officeart/2005/8/layout/hierarchy2"/>
    <dgm:cxn modelId="{53BEC6CC-B108-4E37-B68D-C44D067C04C5}" type="presParOf" srcId="{506B3F53-6CB2-4B31-99C5-721ECB44C5D2}" destId="{A4DDC856-5DBF-42E9-906E-D4CBC71931FD}" srcOrd="0" destOrd="0" presId="urn:microsoft.com/office/officeart/2005/8/layout/hierarchy2"/>
    <dgm:cxn modelId="{3EEE72EC-B05A-4229-AB71-EB557D626AB9}" type="presParOf" srcId="{506B3F53-6CB2-4B31-99C5-721ECB44C5D2}" destId="{E6E621A0-365F-4AAF-9991-AB1C24B271FE}" srcOrd="1" destOrd="0" presId="urn:microsoft.com/office/officeart/2005/8/layout/hierarchy2"/>
    <dgm:cxn modelId="{FE30EC6A-D990-4AD2-ABE3-F38C28B067B8}" type="presParOf" srcId="{E6E621A0-365F-4AAF-9991-AB1C24B271FE}" destId="{27A049E5-9299-4C64-9312-6CA9CBE94DCE}" srcOrd="0" destOrd="0" presId="urn:microsoft.com/office/officeart/2005/8/layout/hierarchy2"/>
    <dgm:cxn modelId="{6BFFC560-9D65-4294-976A-395852D861DC}" type="presParOf" srcId="{27A049E5-9299-4C64-9312-6CA9CBE94DCE}" destId="{19E97F82-449D-4E3F-806D-0BF23222F914}" srcOrd="0" destOrd="0" presId="urn:microsoft.com/office/officeart/2005/8/layout/hierarchy2"/>
    <dgm:cxn modelId="{8F347323-AAEC-41E5-BBBA-E1AA40C31E93}" type="presParOf" srcId="{E6E621A0-365F-4AAF-9991-AB1C24B271FE}" destId="{F6C48226-DE5C-4511-A8B8-4961FDE2B80C}" srcOrd="1" destOrd="0" presId="urn:microsoft.com/office/officeart/2005/8/layout/hierarchy2"/>
    <dgm:cxn modelId="{C23D7133-6CC9-4E52-92FB-42ABA0BB7580}" type="presParOf" srcId="{F6C48226-DE5C-4511-A8B8-4961FDE2B80C}" destId="{898BD564-1190-4F76-99F9-70FED1E1FBB7}" srcOrd="0" destOrd="0" presId="urn:microsoft.com/office/officeart/2005/8/layout/hierarchy2"/>
    <dgm:cxn modelId="{5641362B-575E-4034-9D45-2698AB08703F}" type="presParOf" srcId="{F6C48226-DE5C-4511-A8B8-4961FDE2B80C}" destId="{A25301F8-D011-4559-8B87-E31E731A47CB}" srcOrd="1" destOrd="0" presId="urn:microsoft.com/office/officeart/2005/8/layout/hierarchy2"/>
    <dgm:cxn modelId="{F0188164-C7A2-4B06-8414-38041860329B}" type="presParOf" srcId="{A25301F8-D011-4559-8B87-E31E731A47CB}" destId="{7B72C257-7D60-4B80-9945-94C239551651}" srcOrd="0" destOrd="0" presId="urn:microsoft.com/office/officeart/2005/8/layout/hierarchy2"/>
    <dgm:cxn modelId="{D44FAE20-930B-47B4-8152-EAA8FFE0291B}" type="presParOf" srcId="{7B72C257-7D60-4B80-9945-94C239551651}" destId="{CAA113F6-7E4F-4F88-8CE5-7F7B8D256F03}" srcOrd="0" destOrd="0" presId="urn:microsoft.com/office/officeart/2005/8/layout/hierarchy2"/>
    <dgm:cxn modelId="{C72DA671-1A99-448B-8FA3-FD9AAD0020AF}" type="presParOf" srcId="{A25301F8-D011-4559-8B87-E31E731A47CB}" destId="{684BE93B-22C6-4B50-A152-45CE4C22F900}" srcOrd="1" destOrd="0" presId="urn:microsoft.com/office/officeart/2005/8/layout/hierarchy2"/>
    <dgm:cxn modelId="{536F5B61-0D6A-477B-924E-19549C19153F}" type="presParOf" srcId="{684BE93B-22C6-4B50-A152-45CE4C22F900}" destId="{FCA412A6-0649-44AA-8CE7-619E60E808EA}" srcOrd="0" destOrd="0" presId="urn:microsoft.com/office/officeart/2005/8/layout/hierarchy2"/>
    <dgm:cxn modelId="{5D2BD320-E2EA-4848-B24F-35C35AC112FB}" type="presParOf" srcId="{684BE93B-22C6-4B50-A152-45CE4C22F900}" destId="{8A9C76AE-77A6-4239-A819-0C3A5FA76B8A}" srcOrd="1" destOrd="0" presId="urn:microsoft.com/office/officeart/2005/8/layout/hierarchy2"/>
    <dgm:cxn modelId="{31FDDA83-8D03-4AA2-97E7-696811D71558}" type="presParOf" srcId="{A25301F8-D011-4559-8B87-E31E731A47CB}" destId="{02886462-159D-4687-AEF7-813AC54CDA54}" srcOrd="2" destOrd="0" presId="urn:microsoft.com/office/officeart/2005/8/layout/hierarchy2"/>
    <dgm:cxn modelId="{1A4BF18B-783A-432F-9AE9-6F4D9D16E8A8}" type="presParOf" srcId="{02886462-159D-4687-AEF7-813AC54CDA54}" destId="{1DC08BEE-CD1A-4BC2-8397-C76A6F2FFBED}" srcOrd="0" destOrd="0" presId="urn:microsoft.com/office/officeart/2005/8/layout/hierarchy2"/>
    <dgm:cxn modelId="{AD49ECEF-7912-4E07-811D-AD9C56438809}" type="presParOf" srcId="{A25301F8-D011-4559-8B87-E31E731A47CB}" destId="{E87234EF-80D5-4B84-B899-DEE26DD15C6B}" srcOrd="3" destOrd="0" presId="urn:microsoft.com/office/officeart/2005/8/layout/hierarchy2"/>
    <dgm:cxn modelId="{19315E50-CC26-426A-9B13-8BAC138251C3}" type="presParOf" srcId="{E87234EF-80D5-4B84-B899-DEE26DD15C6B}" destId="{0B7F967C-9AF6-4A7E-8313-A23D3061BC17}" srcOrd="0" destOrd="0" presId="urn:microsoft.com/office/officeart/2005/8/layout/hierarchy2"/>
    <dgm:cxn modelId="{5F65F809-B724-43E8-8EA7-BAA83EAB8CBE}" type="presParOf" srcId="{E87234EF-80D5-4B84-B899-DEE26DD15C6B}" destId="{CFCB4E87-D40C-4844-B3D0-BA87DFA7DFE1}" srcOrd="1" destOrd="0" presId="urn:microsoft.com/office/officeart/2005/8/layout/hierarchy2"/>
    <dgm:cxn modelId="{2DE42273-0333-433C-944D-985B7BA391D3}" type="presParOf" srcId="{E6E621A0-365F-4AAF-9991-AB1C24B271FE}" destId="{60037919-A392-44D5-8CF3-F32A249DC8B4}" srcOrd="2" destOrd="0" presId="urn:microsoft.com/office/officeart/2005/8/layout/hierarchy2"/>
    <dgm:cxn modelId="{960806F7-7968-457D-B6BA-5DC649C1560C}" type="presParOf" srcId="{60037919-A392-44D5-8CF3-F32A249DC8B4}" destId="{A8AF6673-1DAD-4E87-A414-9D1722E567A9}" srcOrd="0" destOrd="0" presId="urn:microsoft.com/office/officeart/2005/8/layout/hierarchy2"/>
    <dgm:cxn modelId="{344D279A-D5B2-4F2F-B528-7976D6923335}" type="presParOf" srcId="{E6E621A0-365F-4AAF-9991-AB1C24B271FE}" destId="{20CD0FA0-139E-4F22-8CC8-0783E609F16F}" srcOrd="3" destOrd="0" presId="urn:microsoft.com/office/officeart/2005/8/layout/hierarchy2"/>
    <dgm:cxn modelId="{4E34BA78-8917-430B-B598-16F2040476D5}" type="presParOf" srcId="{20CD0FA0-139E-4F22-8CC8-0783E609F16F}" destId="{F189EDF0-40BE-445F-8C64-183E25DA0AB8}" srcOrd="0" destOrd="0" presId="urn:microsoft.com/office/officeart/2005/8/layout/hierarchy2"/>
    <dgm:cxn modelId="{D61E4B3F-E92A-4EEC-A28E-BC06680410E6}" type="presParOf" srcId="{20CD0FA0-139E-4F22-8CC8-0783E609F16F}" destId="{12677854-A25F-47AE-B960-5CC4E40985E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4241C4-51F3-4CB3-B80A-0AC420911938}" type="doc">
      <dgm:prSet loTypeId="urn:diagrams.loki3.com/VaryingWidthList+Icon" loCatId="list" qsTypeId="urn:microsoft.com/office/officeart/2005/8/quickstyle/simple1" qsCatId="simple" csTypeId="urn:microsoft.com/office/officeart/2005/8/colors/accent4_4" csCatId="accent4" phldr="1"/>
      <dgm:spPr/>
    </dgm:pt>
    <dgm:pt modelId="{099367FB-A0A0-4E2B-8A9F-67238551F567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المقياس الاسمي (التصنيفي)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E365C-3B24-4669-91CD-7856A05B18FE}" type="par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7E007D-20DA-442F-8967-A34F9BD1BB96}" type="sib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7A6035-1861-4E49-8A7F-9702C95A44AA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المقياس الترتيبي (التفضيلي)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A53EF7-3901-4062-9333-DD88451F1AB2}" type="par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92B715-F6AB-46D5-A676-4A51024240B8}" type="sib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434F43-CBB5-4B2D-AABC-941DC24BAC74}">
      <dgm:prSet phldrT="[نص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المقياس </a:t>
          </a:r>
          <a:r>
            <a:rPr lang="ar-SA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الفتري</a:t>
          </a:r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(الفئوي- الفترة)</a:t>
          </a:r>
        </a:p>
      </dgm:t>
    </dgm:pt>
    <dgm:pt modelId="{A96682DE-0A20-45F0-8397-6F0643D8201C}" type="par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CDDB4-806B-40F0-946E-2886478ACD07}" type="sib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C1C683-0A94-434C-85CD-0356B7B4E58A}" type="pres">
      <dgm:prSet presAssocID="{534241C4-51F3-4CB3-B80A-0AC420911938}" presName="Name0" presStyleCnt="0">
        <dgm:presLayoutVars>
          <dgm:resizeHandles/>
        </dgm:presLayoutVars>
      </dgm:prSet>
      <dgm:spPr/>
    </dgm:pt>
    <dgm:pt modelId="{CE6DB648-8247-4DD8-84F7-42D63BD1F950}" type="pres">
      <dgm:prSet presAssocID="{099367FB-A0A0-4E2B-8A9F-67238551F567}" presName="text" presStyleLbl="node1" presStyleIdx="0" presStyleCnt="3" custScaleX="215816" custScaleY="53644" custLinFactY="-7662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01FD4F-EDE9-4A48-8BF7-FD0F2893D49A}" type="pres">
      <dgm:prSet presAssocID="{D87E007D-20DA-442F-8967-A34F9BD1BB96}" presName="space" presStyleCnt="0"/>
      <dgm:spPr/>
    </dgm:pt>
    <dgm:pt modelId="{E7507733-B967-48A4-8437-E3452688CA8D}" type="pres">
      <dgm:prSet presAssocID="{977A6035-1861-4E49-8A7F-9702C95A44AA}" presName="text" presStyleLbl="node1" presStyleIdx="1" presStyleCnt="3" custScaleX="180369" custScaleY="536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C15DBC-75D3-442C-AAA2-9C61697910B5}" type="pres">
      <dgm:prSet presAssocID="{6992B715-F6AB-46D5-A676-4A51024240B8}" presName="space" presStyleCnt="0"/>
      <dgm:spPr/>
    </dgm:pt>
    <dgm:pt modelId="{E7701849-AE79-4664-9EEB-938344E3F700}" type="pres">
      <dgm:prSet presAssocID="{01434F43-CBB5-4B2D-AABC-941DC24BAC74}" presName="text" presStyleLbl="node1" presStyleIdx="2" presStyleCnt="3" custScaleX="198117" custScaleY="4670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25E065-B270-4686-95F1-DD16B218AE11}" srcId="{534241C4-51F3-4CB3-B80A-0AC420911938}" destId="{099367FB-A0A0-4E2B-8A9F-67238551F567}" srcOrd="0" destOrd="0" parTransId="{3E5E365C-3B24-4669-91CD-7856A05B18FE}" sibTransId="{D87E007D-20DA-442F-8967-A34F9BD1BB96}"/>
    <dgm:cxn modelId="{A98B0A5D-CE94-4049-8750-5C1FAADB4CC3}" type="presOf" srcId="{099367FB-A0A0-4E2B-8A9F-67238551F567}" destId="{CE6DB648-8247-4DD8-84F7-42D63BD1F950}" srcOrd="0" destOrd="0" presId="urn:diagrams.loki3.com/VaryingWidthList+Icon"/>
    <dgm:cxn modelId="{49BF5806-534F-4DE3-9C3F-A4CCBC3395A5}" srcId="{534241C4-51F3-4CB3-B80A-0AC420911938}" destId="{01434F43-CBB5-4B2D-AABC-941DC24BAC74}" srcOrd="2" destOrd="0" parTransId="{A96682DE-0A20-45F0-8397-6F0643D8201C}" sibTransId="{3D3CDDB4-806B-40F0-946E-2886478ACD07}"/>
    <dgm:cxn modelId="{27BA097E-617E-472E-929E-0BE8CFF5CA8D}" srcId="{534241C4-51F3-4CB3-B80A-0AC420911938}" destId="{977A6035-1861-4E49-8A7F-9702C95A44AA}" srcOrd="1" destOrd="0" parTransId="{B5A53EF7-3901-4062-9333-DD88451F1AB2}" sibTransId="{6992B715-F6AB-46D5-A676-4A51024240B8}"/>
    <dgm:cxn modelId="{1B3F81A6-9B6D-42BF-B36A-B8F6DC8C47FC}" type="presOf" srcId="{534241C4-51F3-4CB3-B80A-0AC420911938}" destId="{D2C1C683-0A94-434C-85CD-0356B7B4E58A}" srcOrd="0" destOrd="0" presId="urn:diagrams.loki3.com/VaryingWidthList+Icon"/>
    <dgm:cxn modelId="{CCBD46D4-2A5D-4BBD-BE40-6819AC56AEA8}" type="presOf" srcId="{01434F43-CBB5-4B2D-AABC-941DC24BAC74}" destId="{E7701849-AE79-4664-9EEB-938344E3F700}" srcOrd="0" destOrd="0" presId="urn:diagrams.loki3.com/VaryingWidthList+Icon"/>
    <dgm:cxn modelId="{B5EBC70C-2D90-4A62-BCCD-B006210B2D75}" type="presOf" srcId="{977A6035-1861-4E49-8A7F-9702C95A44AA}" destId="{E7507733-B967-48A4-8437-E3452688CA8D}" srcOrd="0" destOrd="0" presId="urn:diagrams.loki3.com/VaryingWidthList+Icon"/>
    <dgm:cxn modelId="{57606ABB-8286-4126-B548-022AABB15F14}" type="presParOf" srcId="{D2C1C683-0A94-434C-85CD-0356B7B4E58A}" destId="{CE6DB648-8247-4DD8-84F7-42D63BD1F950}" srcOrd="0" destOrd="0" presId="urn:diagrams.loki3.com/VaryingWidthList+Icon"/>
    <dgm:cxn modelId="{67DB009E-7012-44DD-A1BF-A24F2F8F85F5}" type="presParOf" srcId="{D2C1C683-0A94-434C-85CD-0356B7B4E58A}" destId="{CF01FD4F-EDE9-4A48-8BF7-FD0F2893D49A}" srcOrd="1" destOrd="0" presId="urn:diagrams.loki3.com/VaryingWidthList+Icon"/>
    <dgm:cxn modelId="{4AAB5582-2FE8-4A2F-B5B4-DD485DDEBA67}" type="presParOf" srcId="{D2C1C683-0A94-434C-85CD-0356B7B4E58A}" destId="{E7507733-B967-48A4-8437-E3452688CA8D}" srcOrd="2" destOrd="0" presId="urn:diagrams.loki3.com/VaryingWidthList+Icon"/>
    <dgm:cxn modelId="{C05D779D-E5F9-404E-A9A2-4EE5D99FD598}" type="presParOf" srcId="{D2C1C683-0A94-434C-85CD-0356B7B4E58A}" destId="{47C15DBC-75D3-442C-AAA2-9C61697910B5}" srcOrd="3" destOrd="0" presId="urn:diagrams.loki3.com/VaryingWidthList+Icon"/>
    <dgm:cxn modelId="{3CF81307-4C3A-4E7C-8029-475D7FD138C1}" type="presParOf" srcId="{D2C1C683-0A94-434C-85CD-0356B7B4E58A}" destId="{E7701849-AE79-4664-9EEB-938344E3F700}" srcOrd="4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B21E8E-7B5C-46E5-B407-763CCB1CB9E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2F1A657-BE74-4FCB-9498-D37BB9A215E7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تصنيف الأفلام حسب النوع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93B251-FC39-4CCA-A3A4-2AC8307BD677}" type="par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4A7C7ACB-EF5C-4C80-8A73-0641BD8FCBCB}" type="sib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3BEB8640-0AF4-45FE-886B-AC9F3735EC62}">
      <dgm:prSet phldrT="[نص]" custT="1"/>
      <dgm:spPr/>
      <dgm:t>
        <a:bodyPr/>
        <a:lstStyle/>
        <a:p>
          <a:pPr rtl="1"/>
          <a:r>
            <a:rPr lang="ar-SA" sz="3200" b="1" dirty="0" smtClean="0"/>
            <a:t>كوميدي – أكشن – رومانسي – تاريخي....</a:t>
          </a:r>
          <a:endParaRPr lang="ar-SA" sz="3200" b="1" dirty="0"/>
        </a:p>
      </dgm:t>
    </dgm:pt>
    <dgm:pt modelId="{A3A77517-00C3-455D-AAF3-6452155F0B51}" type="par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3231DAC-810D-4148-A791-842218ED569E}" type="sib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9D53323-76FD-42E1-AA3E-37A65016E2DC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التصنيف حسب نوع الجنس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BA686-BDBC-4043-8321-06189F38E4F0}" type="par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9A26A548-388E-4A78-B9DE-6418FD702167}" type="sib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A1B86EB2-263F-4322-8749-83E120248C9C}">
      <dgm:prSet phldrT="[نص]" custT="1"/>
      <dgm:spPr/>
      <dgm:t>
        <a:bodyPr/>
        <a:lstStyle/>
        <a:p>
          <a:pPr rtl="1"/>
          <a:r>
            <a:rPr lang="ar-SA" sz="3200" b="1" dirty="0" smtClean="0"/>
            <a:t>ذكر- أنثى</a:t>
          </a:r>
          <a:endParaRPr lang="ar-SA" sz="3200" b="1" dirty="0"/>
        </a:p>
      </dgm:t>
    </dgm:pt>
    <dgm:pt modelId="{AE3A49C2-4D79-4192-8943-CA45719FBD68}" type="par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E929545E-FD3D-47FC-881E-160F8B1B8046}" type="sib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04837BD1-2DC8-4D18-861D-9715597CE98D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التصنيف حسب الجنسية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C6B881-6E33-4135-80F0-0DF90C06BEC2}" type="parTrans" cxnId="{FAA02AED-E7AF-41F7-9E3E-3B242A087687}">
      <dgm:prSet/>
      <dgm:spPr/>
      <dgm:t>
        <a:bodyPr/>
        <a:lstStyle/>
        <a:p>
          <a:pPr rtl="1"/>
          <a:endParaRPr lang="ar-SA" sz="3200" b="1"/>
        </a:p>
      </dgm:t>
    </dgm:pt>
    <dgm:pt modelId="{CC92BDB1-5470-4F15-B0F3-92FB87EFAEF9}" type="sibTrans" cxnId="{FAA02AED-E7AF-41F7-9E3E-3B242A087687}">
      <dgm:prSet/>
      <dgm:spPr/>
      <dgm:t>
        <a:bodyPr/>
        <a:lstStyle/>
        <a:p>
          <a:pPr rtl="1"/>
          <a:endParaRPr lang="ar-SA" sz="3200" b="1"/>
        </a:p>
      </dgm:t>
    </dgm:pt>
    <dgm:pt modelId="{9C49C31C-B65F-45DD-AB40-DE79E4690C67}">
      <dgm:prSet phldrT="[نص]" custT="1"/>
      <dgm:spPr/>
      <dgm:t>
        <a:bodyPr/>
        <a:lstStyle/>
        <a:p>
          <a:pPr rtl="1"/>
          <a:r>
            <a:rPr lang="ar-SA" sz="3200" b="1" dirty="0" smtClean="0"/>
            <a:t>سعودي – مصري – كويتي...</a:t>
          </a:r>
          <a:endParaRPr lang="ar-SA" sz="3200" b="1" dirty="0"/>
        </a:p>
      </dgm:t>
    </dgm:pt>
    <dgm:pt modelId="{FA63A50F-2A14-4310-93B9-C3D1B485EAD9}" type="parTrans" cxnId="{F5F81C5C-19BC-477C-80A2-0AA9A6B48739}">
      <dgm:prSet/>
      <dgm:spPr/>
      <dgm:t>
        <a:bodyPr/>
        <a:lstStyle/>
        <a:p>
          <a:pPr rtl="1"/>
          <a:endParaRPr lang="ar-SA" sz="3200" b="1"/>
        </a:p>
      </dgm:t>
    </dgm:pt>
    <dgm:pt modelId="{E74A57C3-4B64-4952-9E51-5B7DA0F1C7EB}" type="sibTrans" cxnId="{F5F81C5C-19BC-477C-80A2-0AA9A6B48739}">
      <dgm:prSet/>
      <dgm:spPr/>
      <dgm:t>
        <a:bodyPr/>
        <a:lstStyle/>
        <a:p>
          <a:pPr rtl="1"/>
          <a:endParaRPr lang="ar-SA" sz="3200" b="1"/>
        </a:p>
      </dgm:t>
    </dgm:pt>
    <dgm:pt modelId="{7CA9063B-67CB-4955-98CF-6317D3DBE84B}" type="pres">
      <dgm:prSet presAssocID="{70B21E8E-7B5C-46E5-B407-763CCB1CB9EC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BCBE878-F9E3-4E53-8CCF-3918E54B60B5}" type="pres">
      <dgm:prSet presAssocID="{C2F1A657-BE74-4FCB-9498-D37BB9A215E7}" presName="linNode" presStyleCnt="0"/>
      <dgm:spPr/>
    </dgm:pt>
    <dgm:pt modelId="{70645E15-E9FA-4EDB-9D65-1BE1E609E9DF}" type="pres">
      <dgm:prSet presAssocID="{C2F1A657-BE74-4FCB-9498-D37BB9A215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B02441-DAAB-44A3-9C8B-80F006A99EF2}" type="pres">
      <dgm:prSet presAssocID="{C2F1A657-BE74-4FCB-9498-D37BB9A215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7ACA9F-8304-4E01-92CB-A8AF7D204E3E}" type="pres">
      <dgm:prSet presAssocID="{4A7C7ACB-EF5C-4C80-8A73-0641BD8FCBCB}" presName="sp" presStyleCnt="0"/>
      <dgm:spPr/>
    </dgm:pt>
    <dgm:pt modelId="{5F200503-190D-4AED-AD2F-FCA213AC1DCC}" type="pres">
      <dgm:prSet presAssocID="{D9D53323-76FD-42E1-AA3E-37A65016E2DC}" presName="linNode" presStyleCnt="0"/>
      <dgm:spPr/>
    </dgm:pt>
    <dgm:pt modelId="{AC9C29FA-C9DF-4BF2-B818-68A02D9B0D39}" type="pres">
      <dgm:prSet presAssocID="{D9D53323-76FD-42E1-AA3E-37A65016E2D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10F5E52-4060-4002-9522-43321F32A44D}" type="pres">
      <dgm:prSet presAssocID="{D9D53323-76FD-42E1-AA3E-37A65016E2D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0C401F-4458-4400-A0AD-0A09BEC3755E}" type="pres">
      <dgm:prSet presAssocID="{9A26A548-388E-4A78-B9DE-6418FD702167}" presName="sp" presStyleCnt="0"/>
      <dgm:spPr/>
    </dgm:pt>
    <dgm:pt modelId="{08673698-7023-4183-9A00-2A3B44E9AE58}" type="pres">
      <dgm:prSet presAssocID="{04837BD1-2DC8-4D18-861D-9715597CE98D}" presName="linNode" presStyleCnt="0"/>
      <dgm:spPr/>
    </dgm:pt>
    <dgm:pt modelId="{F5C04404-F3E3-447E-81F5-5C9A1B7A0147}" type="pres">
      <dgm:prSet presAssocID="{04837BD1-2DC8-4D18-861D-9715597CE98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1707B5-65B5-4725-8EAF-FD8EC3AD9587}" type="pres">
      <dgm:prSet presAssocID="{04837BD1-2DC8-4D18-861D-9715597CE98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9B815DF-DCA7-4640-B2B6-52B8D07BF024}" type="presOf" srcId="{3BEB8640-0AF4-45FE-886B-AC9F3735EC62}" destId="{2DB02441-DAAB-44A3-9C8B-80F006A99EF2}" srcOrd="0" destOrd="0" presId="urn:microsoft.com/office/officeart/2005/8/layout/vList5"/>
    <dgm:cxn modelId="{1BD4D84F-87F4-4237-84B1-822DD77AAE80}" srcId="{70B21E8E-7B5C-46E5-B407-763CCB1CB9EC}" destId="{D9D53323-76FD-42E1-AA3E-37A65016E2DC}" srcOrd="1" destOrd="0" parTransId="{55EBA686-BDBC-4043-8321-06189F38E4F0}" sibTransId="{9A26A548-388E-4A78-B9DE-6418FD702167}"/>
    <dgm:cxn modelId="{F5F81C5C-19BC-477C-80A2-0AA9A6B48739}" srcId="{04837BD1-2DC8-4D18-861D-9715597CE98D}" destId="{9C49C31C-B65F-45DD-AB40-DE79E4690C67}" srcOrd="0" destOrd="0" parTransId="{FA63A50F-2A14-4310-93B9-C3D1B485EAD9}" sibTransId="{E74A57C3-4B64-4952-9E51-5B7DA0F1C7EB}"/>
    <dgm:cxn modelId="{1D9AC210-C3CE-4113-B201-DD0F94B2959B}" srcId="{C2F1A657-BE74-4FCB-9498-D37BB9A215E7}" destId="{3BEB8640-0AF4-45FE-886B-AC9F3735EC62}" srcOrd="0" destOrd="0" parTransId="{A3A77517-00C3-455D-AAF3-6452155F0B51}" sibTransId="{D3231DAC-810D-4148-A791-842218ED569E}"/>
    <dgm:cxn modelId="{4888C208-BDFA-4108-B209-F62AAEA4E417}" type="presOf" srcId="{70B21E8E-7B5C-46E5-B407-763CCB1CB9EC}" destId="{7CA9063B-67CB-4955-98CF-6317D3DBE84B}" srcOrd="0" destOrd="0" presId="urn:microsoft.com/office/officeart/2005/8/layout/vList5"/>
    <dgm:cxn modelId="{C7EC42CB-8123-438B-A195-CF871818E5C3}" type="presOf" srcId="{04837BD1-2DC8-4D18-861D-9715597CE98D}" destId="{F5C04404-F3E3-447E-81F5-5C9A1B7A0147}" srcOrd="0" destOrd="0" presId="urn:microsoft.com/office/officeart/2005/8/layout/vList5"/>
    <dgm:cxn modelId="{05608C15-F1E7-44CB-8555-0B505D5E6885}" srcId="{D9D53323-76FD-42E1-AA3E-37A65016E2DC}" destId="{A1B86EB2-263F-4322-8749-83E120248C9C}" srcOrd="0" destOrd="0" parTransId="{AE3A49C2-4D79-4192-8943-CA45719FBD68}" sibTransId="{E929545E-FD3D-47FC-881E-160F8B1B8046}"/>
    <dgm:cxn modelId="{15E54B0D-0C96-41DD-9CC8-A775B4AE2DAF}" type="presOf" srcId="{D9D53323-76FD-42E1-AA3E-37A65016E2DC}" destId="{AC9C29FA-C9DF-4BF2-B818-68A02D9B0D39}" srcOrd="0" destOrd="0" presId="urn:microsoft.com/office/officeart/2005/8/layout/vList5"/>
    <dgm:cxn modelId="{DAD84E76-6B00-4627-BB2A-E4E114054FA5}" type="presOf" srcId="{A1B86EB2-263F-4322-8749-83E120248C9C}" destId="{210F5E52-4060-4002-9522-43321F32A44D}" srcOrd="0" destOrd="0" presId="urn:microsoft.com/office/officeart/2005/8/layout/vList5"/>
    <dgm:cxn modelId="{FAA02AED-E7AF-41F7-9E3E-3B242A087687}" srcId="{70B21E8E-7B5C-46E5-B407-763CCB1CB9EC}" destId="{04837BD1-2DC8-4D18-861D-9715597CE98D}" srcOrd="2" destOrd="0" parTransId="{EAC6B881-6E33-4135-80F0-0DF90C06BEC2}" sibTransId="{CC92BDB1-5470-4F15-B0F3-92FB87EFAEF9}"/>
    <dgm:cxn modelId="{EEF841B7-1A7B-4EE7-BCDC-DA25785F1B66}" type="presOf" srcId="{9C49C31C-B65F-45DD-AB40-DE79E4690C67}" destId="{7B1707B5-65B5-4725-8EAF-FD8EC3AD9587}" srcOrd="0" destOrd="0" presId="urn:microsoft.com/office/officeart/2005/8/layout/vList5"/>
    <dgm:cxn modelId="{83B87C5B-ACCC-4D27-96D7-C28BB548F9A7}" srcId="{70B21E8E-7B5C-46E5-B407-763CCB1CB9EC}" destId="{C2F1A657-BE74-4FCB-9498-D37BB9A215E7}" srcOrd="0" destOrd="0" parTransId="{9D93B251-FC39-4CCA-A3A4-2AC8307BD677}" sibTransId="{4A7C7ACB-EF5C-4C80-8A73-0641BD8FCBCB}"/>
    <dgm:cxn modelId="{955E15DB-3064-4C64-93A9-ED5B2F582695}" type="presOf" srcId="{C2F1A657-BE74-4FCB-9498-D37BB9A215E7}" destId="{70645E15-E9FA-4EDB-9D65-1BE1E609E9DF}" srcOrd="0" destOrd="0" presId="urn:microsoft.com/office/officeart/2005/8/layout/vList5"/>
    <dgm:cxn modelId="{A3437816-FC93-4777-80C9-4958B6CA7D25}" type="presParOf" srcId="{7CA9063B-67CB-4955-98CF-6317D3DBE84B}" destId="{2BCBE878-F9E3-4E53-8CCF-3918E54B60B5}" srcOrd="0" destOrd="0" presId="urn:microsoft.com/office/officeart/2005/8/layout/vList5"/>
    <dgm:cxn modelId="{38D1A802-E5D9-4E87-A05A-3C24C67C063D}" type="presParOf" srcId="{2BCBE878-F9E3-4E53-8CCF-3918E54B60B5}" destId="{70645E15-E9FA-4EDB-9D65-1BE1E609E9DF}" srcOrd="0" destOrd="0" presId="urn:microsoft.com/office/officeart/2005/8/layout/vList5"/>
    <dgm:cxn modelId="{E3597485-FB2F-4E5F-A440-DAB17D3EC6CB}" type="presParOf" srcId="{2BCBE878-F9E3-4E53-8CCF-3918E54B60B5}" destId="{2DB02441-DAAB-44A3-9C8B-80F006A99EF2}" srcOrd="1" destOrd="0" presId="urn:microsoft.com/office/officeart/2005/8/layout/vList5"/>
    <dgm:cxn modelId="{BF8D7B88-43EA-4F56-8714-65CB15394A28}" type="presParOf" srcId="{7CA9063B-67CB-4955-98CF-6317D3DBE84B}" destId="{197ACA9F-8304-4E01-92CB-A8AF7D204E3E}" srcOrd="1" destOrd="0" presId="urn:microsoft.com/office/officeart/2005/8/layout/vList5"/>
    <dgm:cxn modelId="{A0B834FC-E304-4917-AA9D-07B778F8C545}" type="presParOf" srcId="{7CA9063B-67CB-4955-98CF-6317D3DBE84B}" destId="{5F200503-190D-4AED-AD2F-FCA213AC1DCC}" srcOrd="2" destOrd="0" presId="urn:microsoft.com/office/officeart/2005/8/layout/vList5"/>
    <dgm:cxn modelId="{DB6224DC-590F-45EB-890A-4AB19A4E2D60}" type="presParOf" srcId="{5F200503-190D-4AED-AD2F-FCA213AC1DCC}" destId="{AC9C29FA-C9DF-4BF2-B818-68A02D9B0D39}" srcOrd="0" destOrd="0" presId="urn:microsoft.com/office/officeart/2005/8/layout/vList5"/>
    <dgm:cxn modelId="{336F9DC5-5E71-445A-9622-D01007918081}" type="presParOf" srcId="{5F200503-190D-4AED-AD2F-FCA213AC1DCC}" destId="{210F5E52-4060-4002-9522-43321F32A44D}" srcOrd="1" destOrd="0" presId="urn:microsoft.com/office/officeart/2005/8/layout/vList5"/>
    <dgm:cxn modelId="{D7A2B746-721C-499F-AE7E-08137B3745D8}" type="presParOf" srcId="{7CA9063B-67CB-4955-98CF-6317D3DBE84B}" destId="{640C401F-4458-4400-A0AD-0A09BEC3755E}" srcOrd="3" destOrd="0" presId="urn:microsoft.com/office/officeart/2005/8/layout/vList5"/>
    <dgm:cxn modelId="{C4BF0C81-E884-4375-9156-F1A0C83F2EAA}" type="presParOf" srcId="{7CA9063B-67CB-4955-98CF-6317D3DBE84B}" destId="{08673698-7023-4183-9A00-2A3B44E9AE58}" srcOrd="4" destOrd="0" presId="urn:microsoft.com/office/officeart/2005/8/layout/vList5"/>
    <dgm:cxn modelId="{F952DA32-00AD-473F-92D3-38ED0EB50C09}" type="presParOf" srcId="{08673698-7023-4183-9A00-2A3B44E9AE58}" destId="{F5C04404-F3E3-447E-81F5-5C9A1B7A0147}" srcOrd="0" destOrd="0" presId="urn:microsoft.com/office/officeart/2005/8/layout/vList5"/>
    <dgm:cxn modelId="{01CA250A-CE0C-48A9-9C50-9455DE9903B4}" type="presParOf" srcId="{08673698-7023-4183-9A00-2A3B44E9AE58}" destId="{7B1707B5-65B5-4725-8EAF-FD8EC3AD958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B21E8E-7B5C-46E5-B407-763CCB1CB9E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2F1A657-BE74-4FCB-9498-D37BB9A215E7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الحالة الاقتصادية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93B251-FC39-4CCA-A3A4-2AC8307BD677}" type="par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4A7C7ACB-EF5C-4C80-8A73-0641BD8FCBCB}" type="sib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3BEB8640-0AF4-45FE-886B-AC9F3735EC62}">
      <dgm:prSet phldrT="[نص]" custT="1"/>
      <dgm:spPr/>
      <dgm:t>
        <a:bodyPr/>
        <a:lstStyle/>
        <a:p>
          <a:pPr rtl="1"/>
          <a:r>
            <a:rPr lang="ar-SA" sz="3200" b="1" dirty="0" smtClean="0"/>
            <a:t>فقير – متوسط – غني – </a:t>
          </a:r>
          <a:endParaRPr lang="ar-SA" sz="3200" b="1" dirty="0"/>
        </a:p>
      </dgm:t>
    </dgm:pt>
    <dgm:pt modelId="{A3A77517-00C3-455D-AAF3-6452155F0B51}" type="par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3231DAC-810D-4148-A791-842218ED569E}" type="sib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9D53323-76FD-42E1-AA3E-37A65016E2DC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مستوى الذكاء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BA686-BDBC-4043-8321-06189F38E4F0}" type="par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9A26A548-388E-4A78-B9DE-6418FD702167}" type="sib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A1B86EB2-263F-4322-8749-83E120248C9C}">
      <dgm:prSet phldrT="[نص]" custT="1"/>
      <dgm:spPr/>
      <dgm:t>
        <a:bodyPr/>
        <a:lstStyle/>
        <a:p>
          <a:pPr rtl="1"/>
          <a:r>
            <a:rPr lang="ar-SA" sz="3200" b="1" dirty="0" smtClean="0"/>
            <a:t>منخفض – متوسط –مرتفع..</a:t>
          </a:r>
          <a:endParaRPr lang="ar-SA" sz="3200" b="1" dirty="0"/>
        </a:p>
      </dgm:t>
    </dgm:pt>
    <dgm:pt modelId="{AE3A49C2-4D79-4192-8943-CA45719FBD68}" type="par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E929545E-FD3D-47FC-881E-160F8B1B8046}" type="sib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04837BD1-2DC8-4D18-861D-9715597CE98D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الرتب الوظيفية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C6B881-6E33-4135-80F0-0DF90C06BEC2}" type="parTrans" cxnId="{FAA02AED-E7AF-41F7-9E3E-3B242A087687}">
      <dgm:prSet/>
      <dgm:spPr/>
      <dgm:t>
        <a:bodyPr/>
        <a:lstStyle/>
        <a:p>
          <a:pPr rtl="1"/>
          <a:endParaRPr lang="ar-SA" sz="3200" b="1"/>
        </a:p>
      </dgm:t>
    </dgm:pt>
    <dgm:pt modelId="{CC92BDB1-5470-4F15-B0F3-92FB87EFAEF9}" type="sibTrans" cxnId="{FAA02AED-E7AF-41F7-9E3E-3B242A087687}">
      <dgm:prSet/>
      <dgm:spPr/>
      <dgm:t>
        <a:bodyPr/>
        <a:lstStyle/>
        <a:p>
          <a:pPr rtl="1"/>
          <a:endParaRPr lang="ar-SA" sz="3200" b="1"/>
        </a:p>
      </dgm:t>
    </dgm:pt>
    <dgm:pt modelId="{9C49C31C-B65F-45DD-AB40-DE79E4690C67}">
      <dgm:prSet phldrT="[نص]" custT="1"/>
      <dgm:spPr/>
      <dgm:t>
        <a:bodyPr/>
        <a:lstStyle/>
        <a:p>
          <a:pPr rtl="1"/>
          <a:r>
            <a:rPr lang="ar-SA" sz="3200" b="1" dirty="0" smtClean="0"/>
            <a:t>الرتبة الأولى- الثانية- الثالثة...</a:t>
          </a:r>
          <a:endParaRPr lang="ar-SA" sz="3200" b="1" dirty="0"/>
        </a:p>
      </dgm:t>
    </dgm:pt>
    <dgm:pt modelId="{FA63A50F-2A14-4310-93B9-C3D1B485EAD9}" type="parTrans" cxnId="{F5F81C5C-19BC-477C-80A2-0AA9A6B48739}">
      <dgm:prSet/>
      <dgm:spPr/>
      <dgm:t>
        <a:bodyPr/>
        <a:lstStyle/>
        <a:p>
          <a:pPr rtl="1"/>
          <a:endParaRPr lang="ar-SA" sz="3200" b="1"/>
        </a:p>
      </dgm:t>
    </dgm:pt>
    <dgm:pt modelId="{E74A57C3-4B64-4952-9E51-5B7DA0F1C7EB}" type="sibTrans" cxnId="{F5F81C5C-19BC-477C-80A2-0AA9A6B48739}">
      <dgm:prSet/>
      <dgm:spPr/>
      <dgm:t>
        <a:bodyPr/>
        <a:lstStyle/>
        <a:p>
          <a:pPr rtl="1"/>
          <a:endParaRPr lang="ar-SA" sz="3200" b="1"/>
        </a:p>
      </dgm:t>
    </dgm:pt>
    <dgm:pt modelId="{7CA9063B-67CB-4955-98CF-6317D3DBE84B}" type="pres">
      <dgm:prSet presAssocID="{70B21E8E-7B5C-46E5-B407-763CCB1CB9EC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BCBE878-F9E3-4E53-8CCF-3918E54B60B5}" type="pres">
      <dgm:prSet presAssocID="{C2F1A657-BE74-4FCB-9498-D37BB9A215E7}" presName="linNode" presStyleCnt="0"/>
      <dgm:spPr/>
    </dgm:pt>
    <dgm:pt modelId="{70645E15-E9FA-4EDB-9D65-1BE1E609E9DF}" type="pres">
      <dgm:prSet presAssocID="{C2F1A657-BE74-4FCB-9498-D37BB9A215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B02441-DAAB-44A3-9C8B-80F006A99EF2}" type="pres">
      <dgm:prSet presAssocID="{C2F1A657-BE74-4FCB-9498-D37BB9A215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7ACA9F-8304-4E01-92CB-A8AF7D204E3E}" type="pres">
      <dgm:prSet presAssocID="{4A7C7ACB-EF5C-4C80-8A73-0641BD8FCBCB}" presName="sp" presStyleCnt="0"/>
      <dgm:spPr/>
    </dgm:pt>
    <dgm:pt modelId="{5F200503-190D-4AED-AD2F-FCA213AC1DCC}" type="pres">
      <dgm:prSet presAssocID="{D9D53323-76FD-42E1-AA3E-37A65016E2DC}" presName="linNode" presStyleCnt="0"/>
      <dgm:spPr/>
    </dgm:pt>
    <dgm:pt modelId="{AC9C29FA-C9DF-4BF2-B818-68A02D9B0D39}" type="pres">
      <dgm:prSet presAssocID="{D9D53323-76FD-42E1-AA3E-37A65016E2D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10F5E52-4060-4002-9522-43321F32A44D}" type="pres">
      <dgm:prSet presAssocID="{D9D53323-76FD-42E1-AA3E-37A65016E2D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40C401F-4458-4400-A0AD-0A09BEC3755E}" type="pres">
      <dgm:prSet presAssocID="{9A26A548-388E-4A78-B9DE-6418FD702167}" presName="sp" presStyleCnt="0"/>
      <dgm:spPr/>
    </dgm:pt>
    <dgm:pt modelId="{08673698-7023-4183-9A00-2A3B44E9AE58}" type="pres">
      <dgm:prSet presAssocID="{04837BD1-2DC8-4D18-861D-9715597CE98D}" presName="linNode" presStyleCnt="0"/>
      <dgm:spPr/>
    </dgm:pt>
    <dgm:pt modelId="{F5C04404-F3E3-447E-81F5-5C9A1B7A0147}" type="pres">
      <dgm:prSet presAssocID="{04837BD1-2DC8-4D18-861D-9715597CE98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1707B5-65B5-4725-8EAF-FD8EC3AD9587}" type="pres">
      <dgm:prSet presAssocID="{04837BD1-2DC8-4D18-861D-9715597CE98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B062422-E50E-4B4B-B214-73840F80D70E}" type="presOf" srcId="{04837BD1-2DC8-4D18-861D-9715597CE98D}" destId="{F5C04404-F3E3-447E-81F5-5C9A1B7A0147}" srcOrd="0" destOrd="0" presId="urn:microsoft.com/office/officeart/2005/8/layout/vList5"/>
    <dgm:cxn modelId="{1BD4D84F-87F4-4237-84B1-822DD77AAE80}" srcId="{70B21E8E-7B5C-46E5-B407-763CCB1CB9EC}" destId="{D9D53323-76FD-42E1-AA3E-37A65016E2DC}" srcOrd="1" destOrd="0" parTransId="{55EBA686-BDBC-4043-8321-06189F38E4F0}" sibTransId="{9A26A548-388E-4A78-B9DE-6418FD702167}"/>
    <dgm:cxn modelId="{F5F81C5C-19BC-477C-80A2-0AA9A6B48739}" srcId="{04837BD1-2DC8-4D18-861D-9715597CE98D}" destId="{9C49C31C-B65F-45DD-AB40-DE79E4690C67}" srcOrd="0" destOrd="0" parTransId="{FA63A50F-2A14-4310-93B9-C3D1B485EAD9}" sibTransId="{E74A57C3-4B64-4952-9E51-5B7DA0F1C7EB}"/>
    <dgm:cxn modelId="{D5ED8CEC-91CB-45E4-855B-F39FF0F339B9}" type="presOf" srcId="{A1B86EB2-263F-4322-8749-83E120248C9C}" destId="{210F5E52-4060-4002-9522-43321F32A44D}" srcOrd="0" destOrd="0" presId="urn:microsoft.com/office/officeart/2005/8/layout/vList5"/>
    <dgm:cxn modelId="{1D9AC210-C3CE-4113-B201-DD0F94B2959B}" srcId="{C2F1A657-BE74-4FCB-9498-D37BB9A215E7}" destId="{3BEB8640-0AF4-45FE-886B-AC9F3735EC62}" srcOrd="0" destOrd="0" parTransId="{A3A77517-00C3-455D-AAF3-6452155F0B51}" sibTransId="{D3231DAC-810D-4148-A791-842218ED569E}"/>
    <dgm:cxn modelId="{57AD1B02-A692-47B6-A4BA-C136162632EA}" type="presOf" srcId="{3BEB8640-0AF4-45FE-886B-AC9F3735EC62}" destId="{2DB02441-DAAB-44A3-9C8B-80F006A99EF2}" srcOrd="0" destOrd="0" presId="urn:microsoft.com/office/officeart/2005/8/layout/vList5"/>
    <dgm:cxn modelId="{78AAA314-C3E2-4D65-91D1-784C922FCCD3}" type="presOf" srcId="{9C49C31C-B65F-45DD-AB40-DE79E4690C67}" destId="{7B1707B5-65B5-4725-8EAF-FD8EC3AD9587}" srcOrd="0" destOrd="0" presId="urn:microsoft.com/office/officeart/2005/8/layout/vList5"/>
    <dgm:cxn modelId="{99EEDFE0-5CB0-4E66-AC48-76E39E613471}" type="presOf" srcId="{C2F1A657-BE74-4FCB-9498-D37BB9A215E7}" destId="{70645E15-E9FA-4EDB-9D65-1BE1E609E9DF}" srcOrd="0" destOrd="0" presId="urn:microsoft.com/office/officeart/2005/8/layout/vList5"/>
    <dgm:cxn modelId="{05608C15-F1E7-44CB-8555-0B505D5E6885}" srcId="{D9D53323-76FD-42E1-AA3E-37A65016E2DC}" destId="{A1B86EB2-263F-4322-8749-83E120248C9C}" srcOrd="0" destOrd="0" parTransId="{AE3A49C2-4D79-4192-8943-CA45719FBD68}" sibTransId="{E929545E-FD3D-47FC-881E-160F8B1B8046}"/>
    <dgm:cxn modelId="{4C8A7227-8330-46B2-818A-C0D291A323BB}" type="presOf" srcId="{D9D53323-76FD-42E1-AA3E-37A65016E2DC}" destId="{AC9C29FA-C9DF-4BF2-B818-68A02D9B0D39}" srcOrd="0" destOrd="0" presId="urn:microsoft.com/office/officeart/2005/8/layout/vList5"/>
    <dgm:cxn modelId="{77BAB3E7-A729-4417-A693-612E3E18C4B6}" type="presOf" srcId="{70B21E8E-7B5C-46E5-B407-763CCB1CB9EC}" destId="{7CA9063B-67CB-4955-98CF-6317D3DBE84B}" srcOrd="0" destOrd="0" presId="urn:microsoft.com/office/officeart/2005/8/layout/vList5"/>
    <dgm:cxn modelId="{FAA02AED-E7AF-41F7-9E3E-3B242A087687}" srcId="{70B21E8E-7B5C-46E5-B407-763CCB1CB9EC}" destId="{04837BD1-2DC8-4D18-861D-9715597CE98D}" srcOrd="2" destOrd="0" parTransId="{EAC6B881-6E33-4135-80F0-0DF90C06BEC2}" sibTransId="{CC92BDB1-5470-4F15-B0F3-92FB87EFAEF9}"/>
    <dgm:cxn modelId="{83B87C5B-ACCC-4D27-96D7-C28BB548F9A7}" srcId="{70B21E8E-7B5C-46E5-B407-763CCB1CB9EC}" destId="{C2F1A657-BE74-4FCB-9498-D37BB9A215E7}" srcOrd="0" destOrd="0" parTransId="{9D93B251-FC39-4CCA-A3A4-2AC8307BD677}" sibTransId="{4A7C7ACB-EF5C-4C80-8A73-0641BD8FCBCB}"/>
    <dgm:cxn modelId="{0C33A801-09B0-4647-B2F3-B677FAA2A618}" type="presParOf" srcId="{7CA9063B-67CB-4955-98CF-6317D3DBE84B}" destId="{2BCBE878-F9E3-4E53-8CCF-3918E54B60B5}" srcOrd="0" destOrd="0" presId="urn:microsoft.com/office/officeart/2005/8/layout/vList5"/>
    <dgm:cxn modelId="{40CF4D3F-005E-4A19-B101-888166FB3259}" type="presParOf" srcId="{2BCBE878-F9E3-4E53-8CCF-3918E54B60B5}" destId="{70645E15-E9FA-4EDB-9D65-1BE1E609E9DF}" srcOrd="0" destOrd="0" presId="urn:microsoft.com/office/officeart/2005/8/layout/vList5"/>
    <dgm:cxn modelId="{F70A5B3E-D71C-46C6-8E8F-70FEA8D3B54A}" type="presParOf" srcId="{2BCBE878-F9E3-4E53-8CCF-3918E54B60B5}" destId="{2DB02441-DAAB-44A3-9C8B-80F006A99EF2}" srcOrd="1" destOrd="0" presId="urn:microsoft.com/office/officeart/2005/8/layout/vList5"/>
    <dgm:cxn modelId="{6A9E114D-7E7C-4E20-856E-D3F495078EC0}" type="presParOf" srcId="{7CA9063B-67CB-4955-98CF-6317D3DBE84B}" destId="{197ACA9F-8304-4E01-92CB-A8AF7D204E3E}" srcOrd="1" destOrd="0" presId="urn:microsoft.com/office/officeart/2005/8/layout/vList5"/>
    <dgm:cxn modelId="{6EFA7624-D7CB-42F9-B63D-E0DAA0238404}" type="presParOf" srcId="{7CA9063B-67CB-4955-98CF-6317D3DBE84B}" destId="{5F200503-190D-4AED-AD2F-FCA213AC1DCC}" srcOrd="2" destOrd="0" presId="urn:microsoft.com/office/officeart/2005/8/layout/vList5"/>
    <dgm:cxn modelId="{C77A9CC4-4CCB-4086-8C7B-500AF73EDF15}" type="presParOf" srcId="{5F200503-190D-4AED-AD2F-FCA213AC1DCC}" destId="{AC9C29FA-C9DF-4BF2-B818-68A02D9B0D39}" srcOrd="0" destOrd="0" presId="urn:microsoft.com/office/officeart/2005/8/layout/vList5"/>
    <dgm:cxn modelId="{F5914659-3CFA-42B8-AD62-AD586689B84E}" type="presParOf" srcId="{5F200503-190D-4AED-AD2F-FCA213AC1DCC}" destId="{210F5E52-4060-4002-9522-43321F32A44D}" srcOrd="1" destOrd="0" presId="urn:microsoft.com/office/officeart/2005/8/layout/vList5"/>
    <dgm:cxn modelId="{7DC45A71-693D-40D2-8CDB-12440AC6F0D9}" type="presParOf" srcId="{7CA9063B-67CB-4955-98CF-6317D3DBE84B}" destId="{640C401F-4458-4400-A0AD-0A09BEC3755E}" srcOrd="3" destOrd="0" presId="urn:microsoft.com/office/officeart/2005/8/layout/vList5"/>
    <dgm:cxn modelId="{260E5274-E70A-41BC-94D5-C86A492F736B}" type="presParOf" srcId="{7CA9063B-67CB-4955-98CF-6317D3DBE84B}" destId="{08673698-7023-4183-9A00-2A3B44E9AE58}" srcOrd="4" destOrd="0" presId="urn:microsoft.com/office/officeart/2005/8/layout/vList5"/>
    <dgm:cxn modelId="{04381241-A4FC-4AD1-9C19-F2977ADA899E}" type="presParOf" srcId="{08673698-7023-4183-9A00-2A3B44E9AE58}" destId="{F5C04404-F3E3-447E-81F5-5C9A1B7A0147}" srcOrd="0" destOrd="0" presId="urn:microsoft.com/office/officeart/2005/8/layout/vList5"/>
    <dgm:cxn modelId="{6826E6C8-16BA-4F29-9BD5-61760B7C4115}" type="presParOf" srcId="{08673698-7023-4183-9A00-2A3B44E9AE58}" destId="{7B1707B5-65B5-4725-8EAF-FD8EC3AD958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0B21E8E-7B5C-46E5-B407-763CCB1CB9E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2F1A657-BE74-4FCB-9498-D37BB9A215E7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درجة الحرارة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93B251-FC39-4CCA-A3A4-2AC8307BD677}" type="par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4A7C7ACB-EF5C-4C80-8A73-0641BD8FCBCB}" type="sib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3BEB8640-0AF4-45FE-886B-AC9F3735EC62}">
      <dgm:prSet phldrT="[نص]" custT="1"/>
      <dgm:spPr/>
      <dgm:t>
        <a:bodyPr/>
        <a:lstStyle/>
        <a:p>
          <a:pPr rtl="1"/>
          <a:r>
            <a:rPr lang="ar-SA" sz="2800" b="1" dirty="0" smtClean="0"/>
            <a:t>25 </a:t>
          </a:r>
          <a:r>
            <a:rPr lang="ar-SA" sz="2800" b="1" smtClean="0"/>
            <a:t>–   30  -    -1   – </a:t>
          </a:r>
          <a:r>
            <a:rPr lang="ar-SA" sz="2800" b="1" smtClean="0">
              <a:solidFill>
                <a:srgbClr val="FF0000"/>
              </a:solidFill>
            </a:rPr>
            <a:t>0    </a:t>
          </a:r>
          <a:r>
            <a:rPr lang="ar-SA" sz="2800" b="1" u="sng" smtClean="0">
              <a:solidFill>
                <a:srgbClr val="FF0000"/>
              </a:solidFill>
            </a:rPr>
            <a:t> </a:t>
          </a:r>
          <a:r>
            <a:rPr lang="ar-SA" sz="2800" b="1" u="sng" dirty="0" smtClean="0">
              <a:solidFill>
                <a:srgbClr val="FF0000"/>
              </a:solidFill>
            </a:rPr>
            <a:t>(هل يعني لا توجد حرارة؟؟)</a:t>
          </a:r>
          <a:endParaRPr lang="ar-SA" sz="2800" b="1" u="sng" dirty="0">
            <a:solidFill>
              <a:srgbClr val="FF0000"/>
            </a:solidFill>
          </a:endParaRPr>
        </a:p>
      </dgm:t>
    </dgm:pt>
    <dgm:pt modelId="{A3A77517-00C3-455D-AAF3-6452155F0B51}" type="par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3231DAC-810D-4148-A791-842218ED569E}" type="sib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9D53323-76FD-42E1-AA3E-37A65016E2DC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درجة اختبار  الذكاء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BA686-BDBC-4043-8321-06189F38E4F0}" type="par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9A26A548-388E-4A78-B9DE-6418FD702167}" type="sib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A1B86EB2-263F-4322-8749-83E120248C9C}">
      <dgm:prSet phldrT="[نص]" custT="1"/>
      <dgm:spPr/>
      <dgm:t>
        <a:bodyPr/>
        <a:lstStyle/>
        <a:p>
          <a:pPr rtl="1"/>
          <a:r>
            <a:rPr lang="ar-SA" sz="3200" b="1" dirty="0" smtClean="0"/>
            <a:t>هل الدرجة صفر تعني انعدام الذكاء؟؟</a:t>
          </a:r>
          <a:endParaRPr lang="ar-SA" sz="3200" b="1" dirty="0"/>
        </a:p>
      </dgm:t>
    </dgm:pt>
    <dgm:pt modelId="{AE3A49C2-4D79-4192-8943-CA45719FBD68}" type="par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E929545E-FD3D-47FC-881E-160F8B1B8046}" type="sibTrans" cxnId="{05608C15-F1E7-44CB-8555-0B505D5E6885}">
      <dgm:prSet/>
      <dgm:spPr/>
      <dgm:t>
        <a:bodyPr/>
        <a:lstStyle/>
        <a:p>
          <a:pPr rtl="1"/>
          <a:endParaRPr lang="ar-SA" sz="3200" b="1"/>
        </a:p>
      </dgm:t>
    </dgm:pt>
    <dgm:pt modelId="{94C08551-E74D-447A-ACE3-7991E93DE07F}">
      <dgm:prSet phldrT="[نص]" custT="1"/>
      <dgm:spPr/>
      <dgm:t>
        <a:bodyPr/>
        <a:lstStyle/>
        <a:p>
          <a:pPr rtl="1"/>
          <a:r>
            <a:rPr lang="ar-SA" sz="2800" b="1" u="sng" dirty="0" smtClean="0">
              <a:solidFill>
                <a:srgbClr val="FF0000"/>
              </a:solidFill>
            </a:rPr>
            <a:t>هل يمكن القول بأن درجة الحرارة 60 هي ضعف 30؟</a:t>
          </a:r>
          <a:endParaRPr lang="ar-SA" sz="2800" b="1" u="sng" dirty="0">
            <a:solidFill>
              <a:srgbClr val="FF0000"/>
            </a:solidFill>
          </a:endParaRPr>
        </a:p>
      </dgm:t>
    </dgm:pt>
    <dgm:pt modelId="{03224DF7-0260-4608-BD63-9FDAE4783029}" type="parTrans" cxnId="{E3540023-5A14-4D4D-BC56-D34D1128134B}">
      <dgm:prSet/>
      <dgm:spPr/>
    </dgm:pt>
    <dgm:pt modelId="{32F8CF49-902F-431B-B144-5702D7935370}" type="sibTrans" cxnId="{E3540023-5A14-4D4D-BC56-D34D1128134B}">
      <dgm:prSet/>
      <dgm:spPr/>
    </dgm:pt>
    <dgm:pt modelId="{7CA9063B-67CB-4955-98CF-6317D3DBE84B}" type="pres">
      <dgm:prSet presAssocID="{70B21E8E-7B5C-46E5-B407-763CCB1CB9EC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BCBE878-F9E3-4E53-8CCF-3918E54B60B5}" type="pres">
      <dgm:prSet presAssocID="{C2F1A657-BE74-4FCB-9498-D37BB9A215E7}" presName="linNode" presStyleCnt="0"/>
      <dgm:spPr/>
    </dgm:pt>
    <dgm:pt modelId="{70645E15-E9FA-4EDB-9D65-1BE1E609E9DF}" type="pres">
      <dgm:prSet presAssocID="{C2F1A657-BE74-4FCB-9498-D37BB9A215E7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B02441-DAAB-44A3-9C8B-80F006A99EF2}" type="pres">
      <dgm:prSet presAssocID="{C2F1A657-BE74-4FCB-9498-D37BB9A215E7}" presName="descendantText" presStyleLbl="alignAccFollowNode1" presStyleIdx="0" presStyleCnt="2" custScaleX="139579" custScaleY="1020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7ACA9F-8304-4E01-92CB-A8AF7D204E3E}" type="pres">
      <dgm:prSet presAssocID="{4A7C7ACB-EF5C-4C80-8A73-0641BD8FCBCB}" presName="sp" presStyleCnt="0"/>
      <dgm:spPr/>
    </dgm:pt>
    <dgm:pt modelId="{5F200503-190D-4AED-AD2F-FCA213AC1DCC}" type="pres">
      <dgm:prSet presAssocID="{D9D53323-76FD-42E1-AA3E-37A65016E2DC}" presName="linNode" presStyleCnt="0"/>
      <dgm:spPr/>
    </dgm:pt>
    <dgm:pt modelId="{AC9C29FA-C9DF-4BF2-B818-68A02D9B0D39}" type="pres">
      <dgm:prSet presAssocID="{D9D53323-76FD-42E1-AA3E-37A65016E2DC}" presName="parentText" presStyleLbl="node1" presStyleIdx="1" presStyleCnt="2" custScaleX="76768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10F5E52-4060-4002-9522-43321F32A44D}" type="pres">
      <dgm:prSet presAssocID="{D9D53323-76FD-42E1-AA3E-37A65016E2D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59B87A7-E617-4AEE-8025-2CDB55891DF5}" type="presOf" srcId="{C2F1A657-BE74-4FCB-9498-D37BB9A215E7}" destId="{70645E15-E9FA-4EDB-9D65-1BE1E609E9DF}" srcOrd="0" destOrd="0" presId="urn:microsoft.com/office/officeart/2005/8/layout/vList5"/>
    <dgm:cxn modelId="{1BD4D84F-87F4-4237-84B1-822DD77AAE80}" srcId="{70B21E8E-7B5C-46E5-B407-763CCB1CB9EC}" destId="{D9D53323-76FD-42E1-AA3E-37A65016E2DC}" srcOrd="1" destOrd="0" parTransId="{55EBA686-BDBC-4043-8321-06189F38E4F0}" sibTransId="{9A26A548-388E-4A78-B9DE-6418FD702167}"/>
    <dgm:cxn modelId="{1D9AC210-C3CE-4113-B201-DD0F94B2959B}" srcId="{C2F1A657-BE74-4FCB-9498-D37BB9A215E7}" destId="{3BEB8640-0AF4-45FE-886B-AC9F3735EC62}" srcOrd="0" destOrd="0" parTransId="{A3A77517-00C3-455D-AAF3-6452155F0B51}" sibTransId="{D3231DAC-810D-4148-A791-842218ED569E}"/>
    <dgm:cxn modelId="{06EB0F64-CE46-4763-BB3A-BE2DAE97D9D0}" type="presOf" srcId="{94C08551-E74D-447A-ACE3-7991E93DE07F}" destId="{2DB02441-DAAB-44A3-9C8B-80F006A99EF2}" srcOrd="0" destOrd="1" presId="urn:microsoft.com/office/officeart/2005/8/layout/vList5"/>
    <dgm:cxn modelId="{F6FDEBBA-ABA5-4E5E-8830-4E8B1F7D803B}" type="presOf" srcId="{D9D53323-76FD-42E1-AA3E-37A65016E2DC}" destId="{AC9C29FA-C9DF-4BF2-B818-68A02D9B0D39}" srcOrd="0" destOrd="0" presId="urn:microsoft.com/office/officeart/2005/8/layout/vList5"/>
    <dgm:cxn modelId="{0D8E7EED-CE1E-46A1-BF21-7DCD7AC33882}" type="presOf" srcId="{3BEB8640-0AF4-45FE-886B-AC9F3735EC62}" destId="{2DB02441-DAAB-44A3-9C8B-80F006A99EF2}" srcOrd="0" destOrd="0" presId="urn:microsoft.com/office/officeart/2005/8/layout/vList5"/>
    <dgm:cxn modelId="{05608C15-F1E7-44CB-8555-0B505D5E6885}" srcId="{D9D53323-76FD-42E1-AA3E-37A65016E2DC}" destId="{A1B86EB2-263F-4322-8749-83E120248C9C}" srcOrd="0" destOrd="0" parTransId="{AE3A49C2-4D79-4192-8943-CA45719FBD68}" sibTransId="{E929545E-FD3D-47FC-881E-160F8B1B8046}"/>
    <dgm:cxn modelId="{61F762F3-5EC6-4298-8F5A-B88A45DB1AC5}" type="presOf" srcId="{70B21E8E-7B5C-46E5-B407-763CCB1CB9EC}" destId="{7CA9063B-67CB-4955-98CF-6317D3DBE84B}" srcOrd="0" destOrd="0" presId="urn:microsoft.com/office/officeart/2005/8/layout/vList5"/>
    <dgm:cxn modelId="{E3540023-5A14-4D4D-BC56-D34D1128134B}" srcId="{C2F1A657-BE74-4FCB-9498-D37BB9A215E7}" destId="{94C08551-E74D-447A-ACE3-7991E93DE07F}" srcOrd="1" destOrd="0" parTransId="{03224DF7-0260-4608-BD63-9FDAE4783029}" sibTransId="{32F8CF49-902F-431B-B144-5702D7935370}"/>
    <dgm:cxn modelId="{83B87C5B-ACCC-4D27-96D7-C28BB548F9A7}" srcId="{70B21E8E-7B5C-46E5-B407-763CCB1CB9EC}" destId="{C2F1A657-BE74-4FCB-9498-D37BB9A215E7}" srcOrd="0" destOrd="0" parTransId="{9D93B251-FC39-4CCA-A3A4-2AC8307BD677}" sibTransId="{4A7C7ACB-EF5C-4C80-8A73-0641BD8FCBCB}"/>
    <dgm:cxn modelId="{975841B3-7894-4959-A267-D76780FA88AA}" type="presOf" srcId="{A1B86EB2-263F-4322-8749-83E120248C9C}" destId="{210F5E52-4060-4002-9522-43321F32A44D}" srcOrd="0" destOrd="0" presId="urn:microsoft.com/office/officeart/2005/8/layout/vList5"/>
    <dgm:cxn modelId="{2FD873D6-2E17-43D9-971B-199A8729B48D}" type="presParOf" srcId="{7CA9063B-67CB-4955-98CF-6317D3DBE84B}" destId="{2BCBE878-F9E3-4E53-8CCF-3918E54B60B5}" srcOrd="0" destOrd="0" presId="urn:microsoft.com/office/officeart/2005/8/layout/vList5"/>
    <dgm:cxn modelId="{AC548B7F-8304-4FBD-B1F4-8EF49565F2FA}" type="presParOf" srcId="{2BCBE878-F9E3-4E53-8CCF-3918E54B60B5}" destId="{70645E15-E9FA-4EDB-9D65-1BE1E609E9DF}" srcOrd="0" destOrd="0" presId="urn:microsoft.com/office/officeart/2005/8/layout/vList5"/>
    <dgm:cxn modelId="{BB938E6B-48E3-43E7-8C08-EA3312F6F2CD}" type="presParOf" srcId="{2BCBE878-F9E3-4E53-8CCF-3918E54B60B5}" destId="{2DB02441-DAAB-44A3-9C8B-80F006A99EF2}" srcOrd="1" destOrd="0" presId="urn:microsoft.com/office/officeart/2005/8/layout/vList5"/>
    <dgm:cxn modelId="{D5BC4791-1EA5-4633-993A-0A8A325EF154}" type="presParOf" srcId="{7CA9063B-67CB-4955-98CF-6317D3DBE84B}" destId="{197ACA9F-8304-4E01-92CB-A8AF7D204E3E}" srcOrd="1" destOrd="0" presId="urn:microsoft.com/office/officeart/2005/8/layout/vList5"/>
    <dgm:cxn modelId="{09B2E72C-F31D-4918-AE95-9A7E12A0E8A5}" type="presParOf" srcId="{7CA9063B-67CB-4955-98CF-6317D3DBE84B}" destId="{5F200503-190D-4AED-AD2F-FCA213AC1DCC}" srcOrd="2" destOrd="0" presId="urn:microsoft.com/office/officeart/2005/8/layout/vList5"/>
    <dgm:cxn modelId="{BF354299-952E-4A62-B0F8-D76988A47643}" type="presParOf" srcId="{5F200503-190D-4AED-AD2F-FCA213AC1DCC}" destId="{AC9C29FA-C9DF-4BF2-B818-68A02D9B0D39}" srcOrd="0" destOrd="0" presId="urn:microsoft.com/office/officeart/2005/8/layout/vList5"/>
    <dgm:cxn modelId="{F5DCFD4E-AC06-4EE1-B117-15089EF98F15}" type="presParOf" srcId="{5F200503-190D-4AED-AD2F-FCA213AC1DCC}" destId="{210F5E52-4060-4002-9522-43321F32A44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0B21E8E-7B5C-46E5-B407-763CCB1CB9E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2F1A657-BE74-4FCB-9498-D37BB9A215E7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المسافات التي تقطها السيارة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93B251-FC39-4CCA-A3A4-2AC8307BD677}" type="par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4A7C7ACB-EF5C-4C80-8A73-0641BD8FCBCB}" type="sibTrans" cxnId="{83B87C5B-ACCC-4D27-96D7-C28BB548F9A7}">
      <dgm:prSet/>
      <dgm:spPr/>
      <dgm:t>
        <a:bodyPr/>
        <a:lstStyle/>
        <a:p>
          <a:pPr rtl="1"/>
          <a:endParaRPr lang="ar-SA" sz="3200" b="1"/>
        </a:p>
      </dgm:t>
    </dgm:pt>
    <dgm:pt modelId="{3BEB8640-0AF4-45FE-886B-AC9F3735EC62}">
      <dgm:prSet phldrT="[نص]" custT="1"/>
      <dgm:spPr/>
      <dgm:t>
        <a:bodyPr/>
        <a:lstStyle/>
        <a:p>
          <a:pPr rtl="1"/>
          <a:r>
            <a:rPr lang="ar-SA" sz="3200" b="1" dirty="0" smtClean="0"/>
            <a:t>يمكن ترتيبها.</a:t>
          </a:r>
          <a:endParaRPr lang="ar-SA" sz="3200" b="1" u="sng" dirty="0">
            <a:solidFill>
              <a:srgbClr val="FF0000"/>
            </a:solidFill>
          </a:endParaRPr>
        </a:p>
      </dgm:t>
    </dgm:pt>
    <dgm:pt modelId="{A3A77517-00C3-455D-AAF3-6452155F0B51}" type="par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3231DAC-810D-4148-A791-842218ED569E}" type="sibTrans" cxnId="{1D9AC210-C3CE-4113-B201-DD0F94B2959B}">
      <dgm:prSet/>
      <dgm:spPr/>
      <dgm:t>
        <a:bodyPr/>
        <a:lstStyle/>
        <a:p>
          <a:pPr rtl="1"/>
          <a:endParaRPr lang="ar-SA" sz="3200" b="1"/>
        </a:p>
      </dgm:t>
    </dgm:pt>
    <dgm:pt modelId="{D9D53323-76FD-42E1-AA3E-37A65016E2DC}">
      <dgm:prSet phldrT="[نص]" custT="1"/>
      <dgm:spPr/>
      <dgm:t>
        <a:bodyPr/>
        <a:lstStyle/>
        <a:p>
          <a:pPr rtl="1"/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أوزان المولودين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BA686-BDBC-4043-8321-06189F38E4F0}" type="par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9A26A548-388E-4A78-B9DE-6418FD702167}" type="sibTrans" cxnId="{1BD4D84F-87F4-4237-84B1-822DD77AAE80}">
      <dgm:prSet/>
      <dgm:spPr/>
      <dgm:t>
        <a:bodyPr/>
        <a:lstStyle/>
        <a:p>
          <a:pPr rtl="1"/>
          <a:endParaRPr lang="ar-SA" sz="3200" b="1"/>
        </a:p>
      </dgm:t>
    </dgm:pt>
    <dgm:pt modelId="{412B2027-F62F-4AF6-A350-6962B821E98D}">
      <dgm:prSet phldrT="[نص]" custT="1"/>
      <dgm:spPr/>
      <dgm:t>
        <a:bodyPr/>
        <a:lstStyle/>
        <a:p>
          <a:pPr rtl="1"/>
          <a:r>
            <a:rPr lang="ar-SA" sz="3200" b="1" dirty="0" smtClean="0"/>
            <a:t>يمكن حساب الفروق بينها</a:t>
          </a:r>
          <a:endParaRPr lang="ar-SA" sz="3200" b="1" dirty="0"/>
        </a:p>
      </dgm:t>
    </dgm:pt>
    <dgm:pt modelId="{07382F12-F211-4634-96CF-F2D4ABBDA3B5}" type="parTrans" cxnId="{8560872F-7C23-4516-9D2B-45D84A929C3C}">
      <dgm:prSet/>
      <dgm:spPr/>
      <dgm:t>
        <a:bodyPr/>
        <a:lstStyle/>
        <a:p>
          <a:pPr rtl="1"/>
          <a:endParaRPr lang="ar-SA"/>
        </a:p>
      </dgm:t>
    </dgm:pt>
    <dgm:pt modelId="{7C2262A6-6A6F-47CC-AF56-0595B9AB7032}" type="sibTrans" cxnId="{8560872F-7C23-4516-9D2B-45D84A929C3C}">
      <dgm:prSet/>
      <dgm:spPr/>
      <dgm:t>
        <a:bodyPr/>
        <a:lstStyle/>
        <a:p>
          <a:pPr rtl="1"/>
          <a:endParaRPr lang="ar-SA"/>
        </a:p>
      </dgm:t>
    </dgm:pt>
    <dgm:pt modelId="{5801D85A-6078-4D0B-9B2E-AD8928DF9932}">
      <dgm:prSet phldrT="[نص]" custT="1"/>
      <dgm:spPr/>
      <dgm:t>
        <a:bodyPr/>
        <a:lstStyle/>
        <a:p>
          <a:pPr rtl="1"/>
          <a:r>
            <a:rPr lang="ar-SA" sz="3200" b="1" dirty="0" smtClean="0"/>
            <a:t>توجد نقطة بداية أي أن الصفر له معنى حقيقي</a:t>
          </a:r>
          <a:endParaRPr lang="ar-SA" sz="3200" b="1" dirty="0"/>
        </a:p>
      </dgm:t>
    </dgm:pt>
    <dgm:pt modelId="{105A9DE3-EE6C-4D15-9274-5790D49BF568}" type="parTrans" cxnId="{79F9CA9D-8E76-4B72-8FF7-E7D11297BAC3}">
      <dgm:prSet/>
      <dgm:spPr/>
      <dgm:t>
        <a:bodyPr/>
        <a:lstStyle/>
        <a:p>
          <a:pPr rtl="1"/>
          <a:endParaRPr lang="ar-SA"/>
        </a:p>
      </dgm:t>
    </dgm:pt>
    <dgm:pt modelId="{D1354E6D-2826-4C5E-9FB0-053308BD4C5A}" type="sibTrans" cxnId="{79F9CA9D-8E76-4B72-8FF7-E7D11297BAC3}">
      <dgm:prSet/>
      <dgm:spPr/>
      <dgm:t>
        <a:bodyPr/>
        <a:lstStyle/>
        <a:p>
          <a:pPr rtl="1"/>
          <a:endParaRPr lang="ar-SA"/>
        </a:p>
      </dgm:t>
    </dgm:pt>
    <dgm:pt modelId="{7CA9063B-67CB-4955-98CF-6317D3DBE84B}" type="pres">
      <dgm:prSet presAssocID="{70B21E8E-7B5C-46E5-B407-763CCB1CB9EC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BCBE878-F9E3-4E53-8CCF-3918E54B60B5}" type="pres">
      <dgm:prSet presAssocID="{C2F1A657-BE74-4FCB-9498-D37BB9A215E7}" presName="linNode" presStyleCnt="0"/>
      <dgm:spPr/>
    </dgm:pt>
    <dgm:pt modelId="{70645E15-E9FA-4EDB-9D65-1BE1E609E9DF}" type="pres">
      <dgm:prSet presAssocID="{C2F1A657-BE74-4FCB-9498-D37BB9A215E7}" presName="parentText" presStyleLbl="node1" presStyleIdx="0" presStyleCnt="2" custScaleX="128852" custScaleY="29663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B02441-DAAB-44A3-9C8B-80F006A99EF2}" type="pres">
      <dgm:prSet presAssocID="{C2F1A657-BE74-4FCB-9498-D37BB9A215E7}" presName="descendantText" presStyleLbl="alignAccFollowNode1" presStyleIdx="0" presStyleCnt="1" custScaleX="139579" custScaleY="693072" custLinFactY="100000" custLinFactNeighborX="-127" custLinFactNeighborY="12005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7ACA9F-8304-4E01-92CB-A8AF7D204E3E}" type="pres">
      <dgm:prSet presAssocID="{4A7C7ACB-EF5C-4C80-8A73-0641BD8FCBCB}" presName="sp" presStyleCnt="0"/>
      <dgm:spPr/>
    </dgm:pt>
    <dgm:pt modelId="{5F200503-190D-4AED-AD2F-FCA213AC1DCC}" type="pres">
      <dgm:prSet presAssocID="{D9D53323-76FD-42E1-AA3E-37A65016E2DC}" presName="linNode" presStyleCnt="0"/>
      <dgm:spPr/>
    </dgm:pt>
    <dgm:pt modelId="{AC9C29FA-C9DF-4BF2-B818-68A02D9B0D39}" type="pres">
      <dgm:prSet presAssocID="{D9D53323-76FD-42E1-AA3E-37A65016E2DC}" presName="parentText" presStyleLbl="node1" presStyleIdx="1" presStyleCnt="2" custScaleX="94761" custScaleY="26871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E445966-B52B-4123-AB06-729F69734EEA}" type="presOf" srcId="{412B2027-F62F-4AF6-A350-6962B821E98D}" destId="{2DB02441-DAAB-44A3-9C8B-80F006A99EF2}" srcOrd="0" destOrd="1" presId="urn:microsoft.com/office/officeart/2005/8/layout/vList5"/>
    <dgm:cxn modelId="{79EE6931-DA2E-49C8-96EB-51BD084B3BA8}" type="presOf" srcId="{70B21E8E-7B5C-46E5-B407-763CCB1CB9EC}" destId="{7CA9063B-67CB-4955-98CF-6317D3DBE84B}" srcOrd="0" destOrd="0" presId="urn:microsoft.com/office/officeart/2005/8/layout/vList5"/>
    <dgm:cxn modelId="{89E17B35-D219-4BDA-A278-2D2C15E7E775}" type="presOf" srcId="{C2F1A657-BE74-4FCB-9498-D37BB9A215E7}" destId="{70645E15-E9FA-4EDB-9D65-1BE1E609E9DF}" srcOrd="0" destOrd="0" presId="urn:microsoft.com/office/officeart/2005/8/layout/vList5"/>
    <dgm:cxn modelId="{4F814293-8389-49F0-AD8E-4905572654C9}" type="presOf" srcId="{D9D53323-76FD-42E1-AA3E-37A65016E2DC}" destId="{AC9C29FA-C9DF-4BF2-B818-68A02D9B0D39}" srcOrd="0" destOrd="0" presId="urn:microsoft.com/office/officeart/2005/8/layout/vList5"/>
    <dgm:cxn modelId="{B40C3536-481E-4BF3-91B8-FE36FF940415}" type="presOf" srcId="{5801D85A-6078-4D0B-9B2E-AD8928DF9932}" destId="{2DB02441-DAAB-44A3-9C8B-80F006A99EF2}" srcOrd="0" destOrd="2" presId="urn:microsoft.com/office/officeart/2005/8/layout/vList5"/>
    <dgm:cxn modelId="{1BD4D84F-87F4-4237-84B1-822DD77AAE80}" srcId="{70B21E8E-7B5C-46E5-B407-763CCB1CB9EC}" destId="{D9D53323-76FD-42E1-AA3E-37A65016E2DC}" srcOrd="1" destOrd="0" parTransId="{55EBA686-BDBC-4043-8321-06189F38E4F0}" sibTransId="{9A26A548-388E-4A78-B9DE-6418FD702167}"/>
    <dgm:cxn modelId="{1D9AC210-C3CE-4113-B201-DD0F94B2959B}" srcId="{C2F1A657-BE74-4FCB-9498-D37BB9A215E7}" destId="{3BEB8640-0AF4-45FE-886B-AC9F3735EC62}" srcOrd="0" destOrd="0" parTransId="{A3A77517-00C3-455D-AAF3-6452155F0B51}" sibTransId="{D3231DAC-810D-4148-A791-842218ED569E}"/>
    <dgm:cxn modelId="{8560872F-7C23-4516-9D2B-45D84A929C3C}" srcId="{C2F1A657-BE74-4FCB-9498-D37BB9A215E7}" destId="{412B2027-F62F-4AF6-A350-6962B821E98D}" srcOrd="1" destOrd="0" parTransId="{07382F12-F211-4634-96CF-F2D4ABBDA3B5}" sibTransId="{7C2262A6-6A6F-47CC-AF56-0595B9AB7032}"/>
    <dgm:cxn modelId="{79F9CA9D-8E76-4B72-8FF7-E7D11297BAC3}" srcId="{C2F1A657-BE74-4FCB-9498-D37BB9A215E7}" destId="{5801D85A-6078-4D0B-9B2E-AD8928DF9932}" srcOrd="2" destOrd="0" parTransId="{105A9DE3-EE6C-4D15-9274-5790D49BF568}" sibTransId="{D1354E6D-2826-4C5E-9FB0-053308BD4C5A}"/>
    <dgm:cxn modelId="{50DEBE1D-89F2-4DF4-94B9-C75076DC844E}" type="presOf" srcId="{3BEB8640-0AF4-45FE-886B-AC9F3735EC62}" destId="{2DB02441-DAAB-44A3-9C8B-80F006A99EF2}" srcOrd="0" destOrd="0" presId="urn:microsoft.com/office/officeart/2005/8/layout/vList5"/>
    <dgm:cxn modelId="{83B87C5B-ACCC-4D27-96D7-C28BB548F9A7}" srcId="{70B21E8E-7B5C-46E5-B407-763CCB1CB9EC}" destId="{C2F1A657-BE74-4FCB-9498-D37BB9A215E7}" srcOrd="0" destOrd="0" parTransId="{9D93B251-FC39-4CCA-A3A4-2AC8307BD677}" sibTransId="{4A7C7ACB-EF5C-4C80-8A73-0641BD8FCBCB}"/>
    <dgm:cxn modelId="{6EC15DB0-778F-4567-989D-1720C3CB2274}" type="presParOf" srcId="{7CA9063B-67CB-4955-98CF-6317D3DBE84B}" destId="{2BCBE878-F9E3-4E53-8CCF-3918E54B60B5}" srcOrd="0" destOrd="0" presId="urn:microsoft.com/office/officeart/2005/8/layout/vList5"/>
    <dgm:cxn modelId="{E2FAEB0C-FD4D-4F90-8F4D-56F46A79C6D9}" type="presParOf" srcId="{2BCBE878-F9E3-4E53-8CCF-3918E54B60B5}" destId="{70645E15-E9FA-4EDB-9D65-1BE1E609E9DF}" srcOrd="0" destOrd="0" presId="urn:microsoft.com/office/officeart/2005/8/layout/vList5"/>
    <dgm:cxn modelId="{9A5BFBBE-AAC3-43B1-85C7-C6359AD27A1F}" type="presParOf" srcId="{2BCBE878-F9E3-4E53-8CCF-3918E54B60B5}" destId="{2DB02441-DAAB-44A3-9C8B-80F006A99EF2}" srcOrd="1" destOrd="0" presId="urn:microsoft.com/office/officeart/2005/8/layout/vList5"/>
    <dgm:cxn modelId="{83CC6A0A-5B03-40C7-854C-0F81966B32FC}" type="presParOf" srcId="{7CA9063B-67CB-4955-98CF-6317D3DBE84B}" destId="{197ACA9F-8304-4E01-92CB-A8AF7D204E3E}" srcOrd="1" destOrd="0" presId="urn:microsoft.com/office/officeart/2005/8/layout/vList5"/>
    <dgm:cxn modelId="{EF929829-7634-461B-9BF8-FB41EF50AAAC}" type="presParOf" srcId="{7CA9063B-67CB-4955-98CF-6317D3DBE84B}" destId="{5F200503-190D-4AED-AD2F-FCA213AC1DCC}" srcOrd="2" destOrd="0" presId="urn:microsoft.com/office/officeart/2005/8/layout/vList5"/>
    <dgm:cxn modelId="{B8552E4D-1673-409A-8378-0FE387079D1D}" type="presParOf" srcId="{5F200503-190D-4AED-AD2F-FCA213AC1DCC}" destId="{AC9C29FA-C9DF-4BF2-B818-68A02D9B0D3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28BF64A-C280-4D03-8FB5-ACF3FF124DA1}" type="doc">
      <dgm:prSet loTypeId="urn:microsoft.com/office/officeart/2005/8/layout/orgChart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E12EB862-2AAF-4032-9FC3-02AB7095AA40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منهجية علم الإحصاء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8B633E-5CF5-4B3E-8802-0E2A1CEEE489}" type="parTrans" cxnId="{E7A7A7BF-CEBD-4237-ADFB-6378313AB4B7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16A376-3923-4095-A6F1-23BCBFCD4A60}" type="sibTrans" cxnId="{E7A7A7BF-CEBD-4237-ADFB-6378313AB4B7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B921B7-11E2-4B0C-8DE8-9A059FC609D3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جمع البيانات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13AA5C-6EB9-4DE5-89B3-C7E460D208DF}" type="parTrans" cxnId="{010AE3D8-15C8-44A7-88E1-F023CDECC13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071831-AFDF-4F81-B1E4-3CEC919E9521}" type="sibTrans" cxnId="{010AE3D8-15C8-44A7-88E1-F023CDECC13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D0A44F-F5D9-4D91-8EB8-431217C9B8BE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تنظيم و عرض البيانات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936EEC-3402-4C26-AEBA-DC66D53B4F64}" type="parTrans" cxnId="{A903ABF7-AB5C-44E3-8C2C-F57F5FC04BA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91CBDD-02AD-47D5-9BE2-CE9CEB86465D}" type="sibTrans" cxnId="{A903ABF7-AB5C-44E3-8C2C-F57F5FC04BA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9DB901-EF4D-4105-A5C9-A7E5C8469DF4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تلخيص البيانات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E2CE15-0447-4489-9654-0C677C2A241A}" type="parTrans" cxnId="{360415D5-474B-4E94-9CB7-2D855AC7209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048897-D896-4C4B-97DC-331EBAA951AC}" type="sibTrans" cxnId="{360415D5-474B-4E94-9CB7-2D855AC7209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046818-5D63-479E-9494-8BB3C9126DBB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تحليل البيانات و استخلاص القرارات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098015-6E18-4656-9883-F3AFA095469E}" type="parTrans" cxnId="{8C3D612B-12FE-45E6-A2B9-B4AFA6A46A99}">
      <dgm:prSet/>
      <dgm:spPr/>
      <dgm:t>
        <a:bodyPr/>
        <a:lstStyle/>
        <a:p>
          <a:pPr rtl="1"/>
          <a:endParaRPr lang="ar-SA"/>
        </a:p>
      </dgm:t>
    </dgm:pt>
    <dgm:pt modelId="{174BB575-E6A0-433B-8591-9F289769AFF5}" type="sibTrans" cxnId="{8C3D612B-12FE-45E6-A2B9-B4AFA6A46A99}">
      <dgm:prSet/>
      <dgm:spPr/>
      <dgm:t>
        <a:bodyPr/>
        <a:lstStyle/>
        <a:p>
          <a:pPr rtl="1"/>
          <a:endParaRPr lang="ar-SA"/>
        </a:p>
      </dgm:t>
    </dgm:pt>
    <dgm:pt modelId="{CA341475-14D7-4D82-BCD8-F6CB6965ABA2}" type="pres">
      <dgm:prSet presAssocID="{B28BF64A-C280-4D03-8FB5-ACF3FF124DA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FD7C4E77-9D4D-44D7-B86B-BF6B05ABADD3}" type="pres">
      <dgm:prSet presAssocID="{E12EB862-2AAF-4032-9FC3-02AB7095AA40}" presName="hierRoot1" presStyleCnt="0">
        <dgm:presLayoutVars>
          <dgm:hierBranch val="r"/>
        </dgm:presLayoutVars>
      </dgm:prSet>
      <dgm:spPr/>
    </dgm:pt>
    <dgm:pt modelId="{1C829320-FFE3-4483-B695-23DCBB2F2001}" type="pres">
      <dgm:prSet presAssocID="{E12EB862-2AAF-4032-9FC3-02AB7095AA40}" presName="rootComposite1" presStyleCnt="0"/>
      <dgm:spPr/>
    </dgm:pt>
    <dgm:pt modelId="{5F6600D6-379B-4F4E-90A4-1046D882F5F1}" type="pres">
      <dgm:prSet presAssocID="{E12EB862-2AAF-4032-9FC3-02AB7095AA40}" presName="rootText1" presStyleLbl="node0" presStyleIdx="0" presStyleCnt="1" custScaleX="458067" custScaleY="1464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D448488-0A4C-4727-B754-279761E42A35}" type="pres">
      <dgm:prSet presAssocID="{E12EB862-2AAF-4032-9FC3-02AB7095AA40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27EFE34E-967F-4879-8539-69A004195092}" type="pres">
      <dgm:prSet presAssocID="{E12EB862-2AAF-4032-9FC3-02AB7095AA40}" presName="hierChild2" presStyleCnt="0"/>
      <dgm:spPr/>
    </dgm:pt>
    <dgm:pt modelId="{4F2B47D3-6A62-4862-A545-F40C451D0CBB}" type="pres">
      <dgm:prSet presAssocID="{C013AA5C-6EB9-4DE5-89B3-C7E460D208DF}" presName="Name50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CCB52125-4767-4C2E-9725-C24D6A859ABB}" type="pres">
      <dgm:prSet presAssocID="{54B921B7-11E2-4B0C-8DE8-9A059FC609D3}" presName="hierRoot2" presStyleCnt="0">
        <dgm:presLayoutVars>
          <dgm:hierBranch val="r"/>
        </dgm:presLayoutVars>
      </dgm:prSet>
      <dgm:spPr/>
    </dgm:pt>
    <dgm:pt modelId="{0C0F624C-DEFE-4018-BDD5-11504C3B4C1C}" type="pres">
      <dgm:prSet presAssocID="{54B921B7-11E2-4B0C-8DE8-9A059FC609D3}" presName="rootComposite" presStyleCnt="0"/>
      <dgm:spPr/>
    </dgm:pt>
    <dgm:pt modelId="{7C42AF0A-1016-475B-93B5-7BFCE937C2F4}" type="pres">
      <dgm:prSet presAssocID="{54B921B7-11E2-4B0C-8DE8-9A059FC609D3}" presName="rootText" presStyleLbl="node2" presStyleIdx="0" presStyleCnt="4" custScaleX="458067" custScaleY="1464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59E51AC-B310-48F3-95C6-67ABE0826168}" type="pres">
      <dgm:prSet presAssocID="{54B921B7-11E2-4B0C-8DE8-9A059FC609D3}" presName="rootConnector" presStyleLbl="node2" presStyleIdx="0" presStyleCnt="4"/>
      <dgm:spPr/>
      <dgm:t>
        <a:bodyPr/>
        <a:lstStyle/>
        <a:p>
          <a:pPr rtl="1"/>
          <a:endParaRPr lang="ar-SA"/>
        </a:p>
      </dgm:t>
    </dgm:pt>
    <dgm:pt modelId="{530523E2-BD65-464F-A967-C7198687CBCC}" type="pres">
      <dgm:prSet presAssocID="{54B921B7-11E2-4B0C-8DE8-9A059FC609D3}" presName="hierChild4" presStyleCnt="0"/>
      <dgm:spPr/>
    </dgm:pt>
    <dgm:pt modelId="{D3EB1371-DC78-4CE9-B54E-E4EBFCC4E006}" type="pres">
      <dgm:prSet presAssocID="{54B921B7-11E2-4B0C-8DE8-9A059FC609D3}" presName="hierChild5" presStyleCnt="0"/>
      <dgm:spPr/>
    </dgm:pt>
    <dgm:pt modelId="{30C4479C-0E88-4DC5-A8D5-71FDC7712AB0}" type="pres">
      <dgm:prSet presAssocID="{F4936EEC-3402-4C26-AEBA-DC66D53B4F64}" presName="Name50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CDDBAE02-AE5A-4B1C-B1C0-3F7C852E4E35}" type="pres">
      <dgm:prSet presAssocID="{66D0A44F-F5D9-4D91-8EB8-431217C9B8BE}" presName="hierRoot2" presStyleCnt="0">
        <dgm:presLayoutVars>
          <dgm:hierBranch val="init"/>
        </dgm:presLayoutVars>
      </dgm:prSet>
      <dgm:spPr/>
    </dgm:pt>
    <dgm:pt modelId="{8D5B3F84-EAA7-40AF-9002-0EE933632285}" type="pres">
      <dgm:prSet presAssocID="{66D0A44F-F5D9-4D91-8EB8-431217C9B8BE}" presName="rootComposite" presStyleCnt="0"/>
      <dgm:spPr/>
    </dgm:pt>
    <dgm:pt modelId="{39476821-780E-40F2-BC9F-6C2664C5D4B4}" type="pres">
      <dgm:prSet presAssocID="{66D0A44F-F5D9-4D91-8EB8-431217C9B8BE}" presName="rootText" presStyleLbl="node2" presStyleIdx="1" presStyleCnt="4" custScaleX="458067" custScaleY="1464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EF3BD48-1CAF-4A36-BA1E-E45BAA517B89}" type="pres">
      <dgm:prSet presAssocID="{66D0A44F-F5D9-4D91-8EB8-431217C9B8BE}" presName="rootConnector" presStyleLbl="node2" presStyleIdx="1" presStyleCnt="4"/>
      <dgm:spPr/>
      <dgm:t>
        <a:bodyPr/>
        <a:lstStyle/>
        <a:p>
          <a:pPr rtl="1"/>
          <a:endParaRPr lang="ar-SA"/>
        </a:p>
      </dgm:t>
    </dgm:pt>
    <dgm:pt modelId="{B22B7C2D-0B36-4A28-B770-AFDB0D9D49EC}" type="pres">
      <dgm:prSet presAssocID="{66D0A44F-F5D9-4D91-8EB8-431217C9B8BE}" presName="hierChild4" presStyleCnt="0"/>
      <dgm:spPr/>
    </dgm:pt>
    <dgm:pt modelId="{3828104B-E36A-42D9-B24F-F627AD6B1A2B}" type="pres">
      <dgm:prSet presAssocID="{66D0A44F-F5D9-4D91-8EB8-431217C9B8BE}" presName="hierChild5" presStyleCnt="0"/>
      <dgm:spPr/>
    </dgm:pt>
    <dgm:pt modelId="{2D25398C-EDBE-4838-AC99-B1B5137271D0}" type="pres">
      <dgm:prSet presAssocID="{99E2CE15-0447-4489-9654-0C677C2A241A}" presName="Name50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C1B74231-38AB-42B3-8038-BB90517176A9}" type="pres">
      <dgm:prSet presAssocID="{DD9DB901-EF4D-4105-A5C9-A7E5C8469DF4}" presName="hierRoot2" presStyleCnt="0">
        <dgm:presLayoutVars>
          <dgm:hierBranch val="init"/>
        </dgm:presLayoutVars>
      </dgm:prSet>
      <dgm:spPr/>
    </dgm:pt>
    <dgm:pt modelId="{FF92D8DB-1C51-4980-8D0D-C2AA26480C16}" type="pres">
      <dgm:prSet presAssocID="{DD9DB901-EF4D-4105-A5C9-A7E5C8469DF4}" presName="rootComposite" presStyleCnt="0"/>
      <dgm:spPr/>
    </dgm:pt>
    <dgm:pt modelId="{5489B8DA-1FA8-4732-9C8B-C0BC50D15526}" type="pres">
      <dgm:prSet presAssocID="{DD9DB901-EF4D-4105-A5C9-A7E5C8469DF4}" presName="rootText" presStyleLbl="node2" presStyleIdx="2" presStyleCnt="4" custScaleX="458067" custScaleY="1464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CBD362-67FA-45F6-AEEE-3BC0FB30414B}" type="pres">
      <dgm:prSet presAssocID="{DD9DB901-EF4D-4105-A5C9-A7E5C8469DF4}" presName="rootConnector" presStyleLbl="node2" presStyleIdx="2" presStyleCnt="4"/>
      <dgm:spPr/>
      <dgm:t>
        <a:bodyPr/>
        <a:lstStyle/>
        <a:p>
          <a:pPr rtl="1"/>
          <a:endParaRPr lang="ar-SA"/>
        </a:p>
      </dgm:t>
    </dgm:pt>
    <dgm:pt modelId="{05EBA8F2-17D4-4A27-ACB1-EFEBD5914B32}" type="pres">
      <dgm:prSet presAssocID="{DD9DB901-EF4D-4105-A5C9-A7E5C8469DF4}" presName="hierChild4" presStyleCnt="0"/>
      <dgm:spPr/>
    </dgm:pt>
    <dgm:pt modelId="{6AAFBF97-1391-49AF-AFD8-BF36E98E7C6A}" type="pres">
      <dgm:prSet presAssocID="{DD9DB901-EF4D-4105-A5C9-A7E5C8469DF4}" presName="hierChild5" presStyleCnt="0"/>
      <dgm:spPr/>
    </dgm:pt>
    <dgm:pt modelId="{E3C8E94D-5BA5-493B-B33D-D286F62D0D52}" type="pres">
      <dgm:prSet presAssocID="{42098015-6E18-4656-9883-F3AFA095469E}" presName="Name50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4661B021-1033-4A15-9CE8-DDF6C686CF7E}" type="pres">
      <dgm:prSet presAssocID="{A1046818-5D63-479E-9494-8BB3C9126DBB}" presName="hierRoot2" presStyleCnt="0">
        <dgm:presLayoutVars>
          <dgm:hierBranch val="init"/>
        </dgm:presLayoutVars>
      </dgm:prSet>
      <dgm:spPr/>
    </dgm:pt>
    <dgm:pt modelId="{0A1DB925-5AC6-43C5-914E-A1E2523C865B}" type="pres">
      <dgm:prSet presAssocID="{A1046818-5D63-479E-9494-8BB3C9126DBB}" presName="rootComposite" presStyleCnt="0"/>
      <dgm:spPr/>
    </dgm:pt>
    <dgm:pt modelId="{F7D7B807-D4AB-4FC1-83D4-DFD318D6B177}" type="pres">
      <dgm:prSet presAssocID="{A1046818-5D63-479E-9494-8BB3C9126DBB}" presName="rootText" presStyleLbl="node2" presStyleIdx="3" presStyleCnt="4" custScaleX="458067" custScaleY="14641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9C64526-0EE2-4CFF-A575-BAB780D9335D}" type="pres">
      <dgm:prSet presAssocID="{A1046818-5D63-479E-9494-8BB3C9126DBB}" presName="rootConnector" presStyleLbl="node2" presStyleIdx="3" presStyleCnt="4"/>
      <dgm:spPr/>
      <dgm:t>
        <a:bodyPr/>
        <a:lstStyle/>
        <a:p>
          <a:pPr rtl="1"/>
          <a:endParaRPr lang="ar-SA"/>
        </a:p>
      </dgm:t>
    </dgm:pt>
    <dgm:pt modelId="{0E5EC3C3-B754-4F47-8319-FE598642338A}" type="pres">
      <dgm:prSet presAssocID="{A1046818-5D63-479E-9494-8BB3C9126DBB}" presName="hierChild4" presStyleCnt="0"/>
      <dgm:spPr/>
    </dgm:pt>
    <dgm:pt modelId="{CE59F098-4D88-4B3B-8A36-1334D7C77440}" type="pres">
      <dgm:prSet presAssocID="{A1046818-5D63-479E-9494-8BB3C9126DBB}" presName="hierChild5" presStyleCnt="0"/>
      <dgm:spPr/>
    </dgm:pt>
    <dgm:pt modelId="{FE7D7F5C-0998-4D5F-A16B-3E547EA37B60}" type="pres">
      <dgm:prSet presAssocID="{E12EB862-2AAF-4032-9FC3-02AB7095AA40}" presName="hierChild3" presStyleCnt="0"/>
      <dgm:spPr/>
    </dgm:pt>
  </dgm:ptLst>
  <dgm:cxnLst>
    <dgm:cxn modelId="{010AE3D8-15C8-44A7-88E1-F023CDECC13E}" srcId="{E12EB862-2AAF-4032-9FC3-02AB7095AA40}" destId="{54B921B7-11E2-4B0C-8DE8-9A059FC609D3}" srcOrd="0" destOrd="0" parTransId="{C013AA5C-6EB9-4DE5-89B3-C7E460D208DF}" sibTransId="{CC071831-AFDF-4F81-B1E4-3CEC919E9521}"/>
    <dgm:cxn modelId="{DF29EACF-3741-4AAE-89B4-4F1C6B9C0790}" type="presOf" srcId="{A1046818-5D63-479E-9494-8BB3C9126DBB}" destId="{79C64526-0EE2-4CFF-A575-BAB780D9335D}" srcOrd="1" destOrd="0" presId="urn:microsoft.com/office/officeart/2005/8/layout/orgChart1"/>
    <dgm:cxn modelId="{E7A7A7BF-CEBD-4237-ADFB-6378313AB4B7}" srcId="{B28BF64A-C280-4D03-8FB5-ACF3FF124DA1}" destId="{E12EB862-2AAF-4032-9FC3-02AB7095AA40}" srcOrd="0" destOrd="0" parTransId="{CC8B633E-5CF5-4B3E-8802-0E2A1CEEE489}" sibTransId="{4D16A376-3923-4095-A6F1-23BCBFCD4A60}"/>
    <dgm:cxn modelId="{36E39C12-3929-48B2-ABA5-9667D913CC1A}" type="presOf" srcId="{F4936EEC-3402-4C26-AEBA-DC66D53B4F64}" destId="{30C4479C-0E88-4DC5-A8D5-71FDC7712AB0}" srcOrd="0" destOrd="0" presId="urn:microsoft.com/office/officeart/2005/8/layout/orgChart1"/>
    <dgm:cxn modelId="{8C3D612B-12FE-45E6-A2B9-B4AFA6A46A99}" srcId="{E12EB862-2AAF-4032-9FC3-02AB7095AA40}" destId="{A1046818-5D63-479E-9494-8BB3C9126DBB}" srcOrd="3" destOrd="0" parTransId="{42098015-6E18-4656-9883-F3AFA095469E}" sibTransId="{174BB575-E6A0-433B-8591-9F289769AFF5}"/>
    <dgm:cxn modelId="{4BB9D33B-329D-4823-95FF-E168DE2125ED}" type="presOf" srcId="{54B921B7-11E2-4B0C-8DE8-9A059FC609D3}" destId="{7C42AF0A-1016-475B-93B5-7BFCE937C2F4}" srcOrd="0" destOrd="0" presId="urn:microsoft.com/office/officeart/2005/8/layout/orgChart1"/>
    <dgm:cxn modelId="{607D9DA1-AA21-456B-B637-8BE882CC9CDF}" type="presOf" srcId="{B28BF64A-C280-4D03-8FB5-ACF3FF124DA1}" destId="{CA341475-14D7-4D82-BCD8-F6CB6965ABA2}" srcOrd="0" destOrd="0" presId="urn:microsoft.com/office/officeart/2005/8/layout/orgChart1"/>
    <dgm:cxn modelId="{D1A4F37F-FF85-44D2-8642-4E3BF80BC5AC}" type="presOf" srcId="{E12EB862-2AAF-4032-9FC3-02AB7095AA40}" destId="{5F6600D6-379B-4F4E-90A4-1046D882F5F1}" srcOrd="0" destOrd="0" presId="urn:microsoft.com/office/officeart/2005/8/layout/orgChart1"/>
    <dgm:cxn modelId="{E072A8D8-C70F-4E93-8979-35CA11684BAB}" type="presOf" srcId="{66D0A44F-F5D9-4D91-8EB8-431217C9B8BE}" destId="{39476821-780E-40F2-BC9F-6C2664C5D4B4}" srcOrd="0" destOrd="0" presId="urn:microsoft.com/office/officeart/2005/8/layout/orgChart1"/>
    <dgm:cxn modelId="{0E3FA505-6842-465A-AA01-36CAECAE918A}" type="presOf" srcId="{DD9DB901-EF4D-4105-A5C9-A7E5C8469DF4}" destId="{5489B8DA-1FA8-4732-9C8B-C0BC50D15526}" srcOrd="0" destOrd="0" presId="urn:microsoft.com/office/officeart/2005/8/layout/orgChart1"/>
    <dgm:cxn modelId="{6983D4C1-E961-4B08-BB56-EA8ED91CF237}" type="presOf" srcId="{66D0A44F-F5D9-4D91-8EB8-431217C9B8BE}" destId="{CEF3BD48-1CAF-4A36-BA1E-E45BAA517B89}" srcOrd="1" destOrd="0" presId="urn:microsoft.com/office/officeart/2005/8/layout/orgChart1"/>
    <dgm:cxn modelId="{1CED507B-CC20-42AB-B458-7B93C532B1F1}" type="presOf" srcId="{A1046818-5D63-479E-9494-8BB3C9126DBB}" destId="{F7D7B807-D4AB-4FC1-83D4-DFD318D6B177}" srcOrd="0" destOrd="0" presId="urn:microsoft.com/office/officeart/2005/8/layout/orgChart1"/>
    <dgm:cxn modelId="{E1F21F72-8C75-4313-8B25-491F2F626A4B}" type="presOf" srcId="{C013AA5C-6EB9-4DE5-89B3-C7E460D208DF}" destId="{4F2B47D3-6A62-4862-A545-F40C451D0CBB}" srcOrd="0" destOrd="0" presId="urn:microsoft.com/office/officeart/2005/8/layout/orgChart1"/>
    <dgm:cxn modelId="{A477F5CE-0B68-49C4-A88F-E4F0810F12F8}" type="presOf" srcId="{42098015-6E18-4656-9883-F3AFA095469E}" destId="{E3C8E94D-5BA5-493B-B33D-D286F62D0D52}" srcOrd="0" destOrd="0" presId="urn:microsoft.com/office/officeart/2005/8/layout/orgChart1"/>
    <dgm:cxn modelId="{A903ABF7-AB5C-44E3-8C2C-F57F5FC04BA4}" srcId="{E12EB862-2AAF-4032-9FC3-02AB7095AA40}" destId="{66D0A44F-F5D9-4D91-8EB8-431217C9B8BE}" srcOrd="1" destOrd="0" parTransId="{F4936EEC-3402-4C26-AEBA-DC66D53B4F64}" sibTransId="{B291CBDD-02AD-47D5-9BE2-CE9CEB86465D}"/>
    <dgm:cxn modelId="{A1AA3F8A-0DF5-445C-86A9-5571EF9FD75E}" type="presOf" srcId="{DD9DB901-EF4D-4105-A5C9-A7E5C8469DF4}" destId="{0ECBD362-67FA-45F6-AEEE-3BC0FB30414B}" srcOrd="1" destOrd="0" presId="urn:microsoft.com/office/officeart/2005/8/layout/orgChart1"/>
    <dgm:cxn modelId="{5638E67F-33C0-4088-9FA0-4D70D41C2F1C}" type="presOf" srcId="{54B921B7-11E2-4B0C-8DE8-9A059FC609D3}" destId="{059E51AC-B310-48F3-95C6-67ABE0826168}" srcOrd="1" destOrd="0" presId="urn:microsoft.com/office/officeart/2005/8/layout/orgChart1"/>
    <dgm:cxn modelId="{F1C32798-F38E-463B-BBC3-E277CC6493C3}" type="presOf" srcId="{E12EB862-2AAF-4032-9FC3-02AB7095AA40}" destId="{ED448488-0A4C-4727-B754-279761E42A35}" srcOrd="1" destOrd="0" presId="urn:microsoft.com/office/officeart/2005/8/layout/orgChart1"/>
    <dgm:cxn modelId="{D84D2FDF-5347-47F4-9E20-8D594B1B04E6}" type="presOf" srcId="{99E2CE15-0447-4489-9654-0C677C2A241A}" destId="{2D25398C-EDBE-4838-AC99-B1B5137271D0}" srcOrd="0" destOrd="0" presId="urn:microsoft.com/office/officeart/2005/8/layout/orgChart1"/>
    <dgm:cxn modelId="{360415D5-474B-4E94-9CB7-2D855AC72091}" srcId="{E12EB862-2AAF-4032-9FC3-02AB7095AA40}" destId="{DD9DB901-EF4D-4105-A5C9-A7E5C8469DF4}" srcOrd="2" destOrd="0" parTransId="{99E2CE15-0447-4489-9654-0C677C2A241A}" sibTransId="{B8048897-D896-4C4B-97DC-331EBAA951AC}"/>
    <dgm:cxn modelId="{80E889DF-7C17-4530-9C3B-EDAC28F4D438}" type="presParOf" srcId="{CA341475-14D7-4D82-BCD8-F6CB6965ABA2}" destId="{FD7C4E77-9D4D-44D7-B86B-BF6B05ABADD3}" srcOrd="0" destOrd="0" presId="urn:microsoft.com/office/officeart/2005/8/layout/orgChart1"/>
    <dgm:cxn modelId="{6BD922DF-F731-475A-8490-0E15709020E1}" type="presParOf" srcId="{FD7C4E77-9D4D-44D7-B86B-BF6B05ABADD3}" destId="{1C829320-FFE3-4483-B695-23DCBB2F2001}" srcOrd="0" destOrd="0" presId="urn:microsoft.com/office/officeart/2005/8/layout/orgChart1"/>
    <dgm:cxn modelId="{810B16E7-DA86-40B5-8617-263B4D6D32AD}" type="presParOf" srcId="{1C829320-FFE3-4483-B695-23DCBB2F2001}" destId="{5F6600D6-379B-4F4E-90A4-1046D882F5F1}" srcOrd="0" destOrd="0" presId="urn:microsoft.com/office/officeart/2005/8/layout/orgChart1"/>
    <dgm:cxn modelId="{7FBDD421-FCDF-4CCE-8347-AD8F3F7C340D}" type="presParOf" srcId="{1C829320-FFE3-4483-B695-23DCBB2F2001}" destId="{ED448488-0A4C-4727-B754-279761E42A35}" srcOrd="1" destOrd="0" presId="urn:microsoft.com/office/officeart/2005/8/layout/orgChart1"/>
    <dgm:cxn modelId="{32C52D27-06CC-487B-A57F-F0BF688E8838}" type="presParOf" srcId="{FD7C4E77-9D4D-44D7-B86B-BF6B05ABADD3}" destId="{27EFE34E-967F-4879-8539-69A004195092}" srcOrd="1" destOrd="0" presId="urn:microsoft.com/office/officeart/2005/8/layout/orgChart1"/>
    <dgm:cxn modelId="{D332DD7E-F653-44BD-B785-615797578493}" type="presParOf" srcId="{27EFE34E-967F-4879-8539-69A004195092}" destId="{4F2B47D3-6A62-4862-A545-F40C451D0CBB}" srcOrd="0" destOrd="0" presId="urn:microsoft.com/office/officeart/2005/8/layout/orgChart1"/>
    <dgm:cxn modelId="{BEC381E7-6A95-48E4-8049-31770B494B57}" type="presParOf" srcId="{27EFE34E-967F-4879-8539-69A004195092}" destId="{CCB52125-4767-4C2E-9725-C24D6A859ABB}" srcOrd="1" destOrd="0" presId="urn:microsoft.com/office/officeart/2005/8/layout/orgChart1"/>
    <dgm:cxn modelId="{DB31AECF-A38D-4930-A795-4E2587609A96}" type="presParOf" srcId="{CCB52125-4767-4C2E-9725-C24D6A859ABB}" destId="{0C0F624C-DEFE-4018-BDD5-11504C3B4C1C}" srcOrd="0" destOrd="0" presId="urn:microsoft.com/office/officeart/2005/8/layout/orgChart1"/>
    <dgm:cxn modelId="{E33BD66A-BC36-422C-ACD0-9CE810FF58AD}" type="presParOf" srcId="{0C0F624C-DEFE-4018-BDD5-11504C3B4C1C}" destId="{7C42AF0A-1016-475B-93B5-7BFCE937C2F4}" srcOrd="0" destOrd="0" presId="urn:microsoft.com/office/officeart/2005/8/layout/orgChart1"/>
    <dgm:cxn modelId="{B923DDF4-2EAE-4473-8B1C-F7FE0010AD39}" type="presParOf" srcId="{0C0F624C-DEFE-4018-BDD5-11504C3B4C1C}" destId="{059E51AC-B310-48F3-95C6-67ABE0826168}" srcOrd="1" destOrd="0" presId="urn:microsoft.com/office/officeart/2005/8/layout/orgChart1"/>
    <dgm:cxn modelId="{B648FED3-3BFD-4831-BD17-A289C6E6DE92}" type="presParOf" srcId="{CCB52125-4767-4C2E-9725-C24D6A859ABB}" destId="{530523E2-BD65-464F-A967-C7198687CBCC}" srcOrd="1" destOrd="0" presId="urn:microsoft.com/office/officeart/2005/8/layout/orgChart1"/>
    <dgm:cxn modelId="{7EE2840A-387F-4DDC-8A3D-E1DB03200D77}" type="presParOf" srcId="{CCB52125-4767-4C2E-9725-C24D6A859ABB}" destId="{D3EB1371-DC78-4CE9-B54E-E4EBFCC4E006}" srcOrd="2" destOrd="0" presId="urn:microsoft.com/office/officeart/2005/8/layout/orgChart1"/>
    <dgm:cxn modelId="{91B5572C-4DC7-47DB-BB9F-77A336D4EBDC}" type="presParOf" srcId="{27EFE34E-967F-4879-8539-69A004195092}" destId="{30C4479C-0E88-4DC5-A8D5-71FDC7712AB0}" srcOrd="2" destOrd="0" presId="urn:microsoft.com/office/officeart/2005/8/layout/orgChart1"/>
    <dgm:cxn modelId="{30E0C975-CBBA-44F3-BE46-B0CC8AEFAB35}" type="presParOf" srcId="{27EFE34E-967F-4879-8539-69A004195092}" destId="{CDDBAE02-AE5A-4B1C-B1C0-3F7C852E4E35}" srcOrd="3" destOrd="0" presId="urn:microsoft.com/office/officeart/2005/8/layout/orgChart1"/>
    <dgm:cxn modelId="{CC69CBA0-C7C0-41CD-A216-A882D2B8A9BF}" type="presParOf" srcId="{CDDBAE02-AE5A-4B1C-B1C0-3F7C852E4E35}" destId="{8D5B3F84-EAA7-40AF-9002-0EE933632285}" srcOrd="0" destOrd="0" presId="urn:microsoft.com/office/officeart/2005/8/layout/orgChart1"/>
    <dgm:cxn modelId="{C54EDB9F-43DA-4248-9A28-5070CED1E90B}" type="presParOf" srcId="{8D5B3F84-EAA7-40AF-9002-0EE933632285}" destId="{39476821-780E-40F2-BC9F-6C2664C5D4B4}" srcOrd="0" destOrd="0" presId="urn:microsoft.com/office/officeart/2005/8/layout/orgChart1"/>
    <dgm:cxn modelId="{0928EC39-9587-452B-A39F-AE20CD34631F}" type="presParOf" srcId="{8D5B3F84-EAA7-40AF-9002-0EE933632285}" destId="{CEF3BD48-1CAF-4A36-BA1E-E45BAA517B89}" srcOrd="1" destOrd="0" presId="urn:microsoft.com/office/officeart/2005/8/layout/orgChart1"/>
    <dgm:cxn modelId="{52D96AE5-B775-43D6-8769-A32C9D4BCD73}" type="presParOf" srcId="{CDDBAE02-AE5A-4B1C-B1C0-3F7C852E4E35}" destId="{B22B7C2D-0B36-4A28-B770-AFDB0D9D49EC}" srcOrd="1" destOrd="0" presId="urn:microsoft.com/office/officeart/2005/8/layout/orgChart1"/>
    <dgm:cxn modelId="{D46CB03D-9862-4615-8969-732C687E9889}" type="presParOf" srcId="{CDDBAE02-AE5A-4B1C-B1C0-3F7C852E4E35}" destId="{3828104B-E36A-42D9-B24F-F627AD6B1A2B}" srcOrd="2" destOrd="0" presId="urn:microsoft.com/office/officeart/2005/8/layout/orgChart1"/>
    <dgm:cxn modelId="{C07C9AAF-C1F6-4A3A-A66F-BA15720729BA}" type="presParOf" srcId="{27EFE34E-967F-4879-8539-69A004195092}" destId="{2D25398C-EDBE-4838-AC99-B1B5137271D0}" srcOrd="4" destOrd="0" presId="urn:microsoft.com/office/officeart/2005/8/layout/orgChart1"/>
    <dgm:cxn modelId="{13D1FE28-231B-4909-9555-F0CBAB26F121}" type="presParOf" srcId="{27EFE34E-967F-4879-8539-69A004195092}" destId="{C1B74231-38AB-42B3-8038-BB90517176A9}" srcOrd="5" destOrd="0" presId="urn:microsoft.com/office/officeart/2005/8/layout/orgChart1"/>
    <dgm:cxn modelId="{F092D2DB-0030-41EF-B1E1-26A424886E66}" type="presParOf" srcId="{C1B74231-38AB-42B3-8038-BB90517176A9}" destId="{FF92D8DB-1C51-4980-8D0D-C2AA26480C16}" srcOrd="0" destOrd="0" presId="urn:microsoft.com/office/officeart/2005/8/layout/orgChart1"/>
    <dgm:cxn modelId="{D7A3E7AE-3E2D-4BC1-B274-3D316F2118C2}" type="presParOf" srcId="{FF92D8DB-1C51-4980-8D0D-C2AA26480C16}" destId="{5489B8DA-1FA8-4732-9C8B-C0BC50D15526}" srcOrd="0" destOrd="0" presId="urn:microsoft.com/office/officeart/2005/8/layout/orgChart1"/>
    <dgm:cxn modelId="{9CCA0533-0E27-4FDD-8F5A-AE6287471123}" type="presParOf" srcId="{FF92D8DB-1C51-4980-8D0D-C2AA26480C16}" destId="{0ECBD362-67FA-45F6-AEEE-3BC0FB30414B}" srcOrd="1" destOrd="0" presId="urn:microsoft.com/office/officeart/2005/8/layout/orgChart1"/>
    <dgm:cxn modelId="{79F3B051-C3DD-4556-8800-7C476457D3EF}" type="presParOf" srcId="{C1B74231-38AB-42B3-8038-BB90517176A9}" destId="{05EBA8F2-17D4-4A27-ACB1-EFEBD5914B32}" srcOrd="1" destOrd="0" presId="urn:microsoft.com/office/officeart/2005/8/layout/orgChart1"/>
    <dgm:cxn modelId="{C2044E04-6447-4E7C-8123-C3DD64C5B2A2}" type="presParOf" srcId="{C1B74231-38AB-42B3-8038-BB90517176A9}" destId="{6AAFBF97-1391-49AF-AFD8-BF36E98E7C6A}" srcOrd="2" destOrd="0" presId="urn:microsoft.com/office/officeart/2005/8/layout/orgChart1"/>
    <dgm:cxn modelId="{51F8439A-C19A-43EE-8887-263C6596C1C7}" type="presParOf" srcId="{27EFE34E-967F-4879-8539-69A004195092}" destId="{E3C8E94D-5BA5-493B-B33D-D286F62D0D52}" srcOrd="6" destOrd="0" presId="urn:microsoft.com/office/officeart/2005/8/layout/orgChart1"/>
    <dgm:cxn modelId="{1CC60E50-C464-46A6-9268-2CAC27C75D6A}" type="presParOf" srcId="{27EFE34E-967F-4879-8539-69A004195092}" destId="{4661B021-1033-4A15-9CE8-DDF6C686CF7E}" srcOrd="7" destOrd="0" presId="urn:microsoft.com/office/officeart/2005/8/layout/orgChart1"/>
    <dgm:cxn modelId="{901E82CD-F4C2-477E-9D60-34C2097DD575}" type="presParOf" srcId="{4661B021-1033-4A15-9CE8-DDF6C686CF7E}" destId="{0A1DB925-5AC6-43C5-914E-A1E2523C865B}" srcOrd="0" destOrd="0" presId="urn:microsoft.com/office/officeart/2005/8/layout/orgChart1"/>
    <dgm:cxn modelId="{1F1F2DC4-292F-4197-91A6-FA4114AD0B88}" type="presParOf" srcId="{0A1DB925-5AC6-43C5-914E-A1E2523C865B}" destId="{F7D7B807-D4AB-4FC1-83D4-DFD318D6B177}" srcOrd="0" destOrd="0" presId="urn:microsoft.com/office/officeart/2005/8/layout/orgChart1"/>
    <dgm:cxn modelId="{C75AEB26-2C0E-4D64-86A4-341447200386}" type="presParOf" srcId="{0A1DB925-5AC6-43C5-914E-A1E2523C865B}" destId="{79C64526-0EE2-4CFF-A575-BAB780D9335D}" srcOrd="1" destOrd="0" presId="urn:microsoft.com/office/officeart/2005/8/layout/orgChart1"/>
    <dgm:cxn modelId="{D1DE6528-7F46-47B7-972C-542DAD0160F0}" type="presParOf" srcId="{4661B021-1033-4A15-9CE8-DDF6C686CF7E}" destId="{0E5EC3C3-B754-4F47-8319-FE598642338A}" srcOrd="1" destOrd="0" presId="urn:microsoft.com/office/officeart/2005/8/layout/orgChart1"/>
    <dgm:cxn modelId="{CC1A8A21-6D97-41D1-8195-D082CF5AADA5}" type="presParOf" srcId="{4661B021-1033-4A15-9CE8-DDF6C686CF7E}" destId="{CE59F098-4D88-4B3B-8A36-1334D7C77440}" srcOrd="2" destOrd="0" presId="urn:microsoft.com/office/officeart/2005/8/layout/orgChart1"/>
    <dgm:cxn modelId="{41E5982E-D5C6-4935-8D4A-89ADF53C55C1}" type="presParOf" srcId="{FD7C4E77-9D4D-44D7-B86B-BF6B05ABADD3}" destId="{FE7D7F5C-0998-4D5F-A16B-3E547EA37B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DE92AF1-9117-40DB-8F97-10C7BB9AE75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5939030B-B088-4F9E-9B22-00684E12C2FC}">
      <dgm:prSet phldrT="[نص]" custT="1"/>
      <dgm:spPr/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rPr>
            <a:t>جمع البيانات</a:t>
          </a:r>
        </a:p>
        <a:p>
          <a:pPr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dirty="0"/>
        </a:p>
      </dgm:t>
    </dgm:pt>
    <dgm:pt modelId="{013E3BB8-B2F8-4347-ABB5-4F66A58DDC43}" type="parTrans" cxnId="{B6283421-4BE6-49F6-A5A8-98EE6D122496}">
      <dgm:prSet/>
      <dgm:spPr/>
      <dgm:t>
        <a:bodyPr/>
        <a:lstStyle/>
        <a:p>
          <a:pPr rtl="1"/>
          <a:endParaRPr lang="ar-SA" sz="2000" b="1"/>
        </a:p>
      </dgm:t>
    </dgm:pt>
    <dgm:pt modelId="{240CA4B3-5227-44E3-8755-B5BEB34060B4}" type="sibTrans" cxnId="{B6283421-4BE6-49F6-A5A8-98EE6D122496}">
      <dgm:prSet/>
      <dgm:spPr/>
      <dgm:t>
        <a:bodyPr/>
        <a:lstStyle/>
        <a:p>
          <a:pPr rtl="1"/>
          <a:endParaRPr lang="ar-SA" sz="2000" b="1"/>
        </a:p>
      </dgm:t>
    </dgm:pt>
    <dgm:pt modelId="{C1D4D73A-37F1-490B-92EF-BFD24825DF59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000" b="1" dirty="0" smtClean="0"/>
            <a:t>الأسلوب التجريبي</a:t>
          </a:r>
        </a:p>
        <a:p>
          <a:pPr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dirty="0"/>
        </a:p>
      </dgm:t>
    </dgm:pt>
    <dgm:pt modelId="{E7C8FFAE-6514-40EB-B565-6A5AA351D7CA}" type="parTrans" cxnId="{44FA28D7-C495-4BB1-BD33-0547A01A18D2}">
      <dgm:prSet/>
      <dgm:spPr/>
      <dgm:t>
        <a:bodyPr/>
        <a:lstStyle/>
        <a:p>
          <a:pPr rtl="1"/>
          <a:endParaRPr lang="ar-SA" sz="2000" b="1"/>
        </a:p>
      </dgm:t>
    </dgm:pt>
    <dgm:pt modelId="{3B2BFD5C-4080-4055-B485-93A97323531F}" type="sibTrans" cxnId="{44FA28D7-C495-4BB1-BD33-0547A01A18D2}">
      <dgm:prSet/>
      <dgm:spPr/>
      <dgm:t>
        <a:bodyPr/>
        <a:lstStyle/>
        <a:p>
          <a:pPr rtl="1"/>
          <a:endParaRPr lang="ar-SA" sz="2000" b="1"/>
        </a:p>
      </dgm:t>
    </dgm:pt>
    <dgm:pt modelId="{39E3F2BE-FAEB-471D-9988-C2B1D9561A18}">
      <dgm:prSet phldrT="[نص]" custT="1"/>
      <dgm:spPr/>
      <dgm:t>
        <a:bodyPr/>
        <a:lstStyle/>
        <a:p>
          <a:pPr rtl="1"/>
          <a:r>
            <a:rPr lang="ar-SA" sz="2000" b="1" dirty="0" smtClean="0"/>
            <a:t>أسلوب المسح </a:t>
          </a:r>
          <a:endParaRPr lang="ar-SA" sz="2000" b="1" dirty="0"/>
        </a:p>
      </dgm:t>
    </dgm:pt>
    <dgm:pt modelId="{B1DD4015-D25F-4B42-A091-F3D7C4A2ED8C}" type="parTrans" cxnId="{E85B461A-E3D2-4FC5-B013-19965DB47B9D}">
      <dgm:prSet/>
      <dgm:spPr/>
      <dgm:t>
        <a:bodyPr/>
        <a:lstStyle/>
        <a:p>
          <a:pPr rtl="1"/>
          <a:endParaRPr lang="ar-SA" sz="2000" b="1"/>
        </a:p>
      </dgm:t>
    </dgm:pt>
    <dgm:pt modelId="{1F83882E-65E7-47A5-9D70-E245F0C29DF8}" type="sibTrans" cxnId="{E85B461A-E3D2-4FC5-B013-19965DB47B9D}">
      <dgm:prSet/>
      <dgm:spPr/>
      <dgm:t>
        <a:bodyPr/>
        <a:lstStyle/>
        <a:p>
          <a:pPr rtl="1"/>
          <a:endParaRPr lang="ar-SA" sz="2000" b="1"/>
        </a:p>
      </dgm:t>
    </dgm:pt>
    <dgm:pt modelId="{F1F27D2A-D6A8-4360-9B07-A8A337822122}">
      <dgm:prSet custT="1"/>
      <dgm:spPr/>
      <dgm:t>
        <a:bodyPr/>
        <a:lstStyle/>
        <a:p>
          <a:pPr rtl="1"/>
          <a:r>
            <a:rPr lang="ar-SA" sz="2000" b="1" dirty="0" smtClean="0"/>
            <a:t>السلاسل الزمنية</a:t>
          </a:r>
          <a:endParaRPr lang="ar-SA" sz="2000" b="1" dirty="0"/>
        </a:p>
      </dgm:t>
    </dgm:pt>
    <dgm:pt modelId="{652A7A63-17F5-4D85-A733-BBFAC6F33DEF}" type="parTrans" cxnId="{D45D9C0C-96C5-44C4-998E-A971572FE7C7}">
      <dgm:prSet/>
      <dgm:spPr/>
      <dgm:t>
        <a:bodyPr/>
        <a:lstStyle/>
        <a:p>
          <a:pPr rtl="1"/>
          <a:endParaRPr lang="ar-SA"/>
        </a:p>
      </dgm:t>
    </dgm:pt>
    <dgm:pt modelId="{5237A9D0-B37A-4FE7-A990-AE41C55010CA}" type="sibTrans" cxnId="{D45D9C0C-96C5-44C4-998E-A971572FE7C7}">
      <dgm:prSet/>
      <dgm:spPr/>
      <dgm:t>
        <a:bodyPr/>
        <a:lstStyle/>
        <a:p>
          <a:pPr rtl="1"/>
          <a:endParaRPr lang="ar-SA"/>
        </a:p>
      </dgm:t>
    </dgm:pt>
    <dgm:pt modelId="{1EDE986E-BE08-4592-A21A-F73DDABC2800}" type="pres">
      <dgm:prSet presAssocID="{2DE92AF1-9117-40DB-8F97-10C7BB9AE754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8A2F06F-5825-4103-8749-BDA005B35433}" type="pres">
      <dgm:prSet presAssocID="{5939030B-B088-4F9E-9B22-00684E12C2FC}" presName="hierRoot1" presStyleCnt="0"/>
      <dgm:spPr/>
    </dgm:pt>
    <dgm:pt modelId="{C6FABF0A-27A6-4319-9D71-0F20E5B8BF01}" type="pres">
      <dgm:prSet presAssocID="{5939030B-B088-4F9E-9B22-00684E12C2FC}" presName="composite" presStyleCnt="0"/>
      <dgm:spPr/>
    </dgm:pt>
    <dgm:pt modelId="{F6B44C86-BBF0-4FEB-9D13-EDC9B651BAE9}" type="pres">
      <dgm:prSet presAssocID="{5939030B-B088-4F9E-9B22-00684E12C2FC}" presName="background" presStyleLbl="node0" presStyleIdx="0" presStyleCnt="1"/>
      <dgm:spPr/>
    </dgm:pt>
    <dgm:pt modelId="{0FA0F4FA-51E1-46C5-8CBD-638CA38937F9}" type="pres">
      <dgm:prSet presAssocID="{5939030B-B088-4F9E-9B22-00684E12C2F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2350D1-ACD2-4DDE-80DC-8E4E91E075A6}" type="pres">
      <dgm:prSet presAssocID="{5939030B-B088-4F9E-9B22-00684E12C2FC}" presName="hierChild2" presStyleCnt="0"/>
      <dgm:spPr/>
    </dgm:pt>
    <dgm:pt modelId="{9C6AF2BF-406C-47CC-91B0-968F8EC67B6F}" type="pres">
      <dgm:prSet presAssocID="{E7C8FFAE-6514-40EB-B565-6A5AA351D7CA}" presName="Name10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85F2BA46-133A-4A07-9D21-37AE4FC2DCC3}" type="pres">
      <dgm:prSet presAssocID="{C1D4D73A-37F1-490B-92EF-BFD24825DF59}" presName="hierRoot2" presStyleCnt="0"/>
      <dgm:spPr/>
    </dgm:pt>
    <dgm:pt modelId="{7276010A-4307-4D62-9AC1-D2C46C8FE500}" type="pres">
      <dgm:prSet presAssocID="{C1D4D73A-37F1-490B-92EF-BFD24825DF59}" presName="composite2" presStyleCnt="0"/>
      <dgm:spPr/>
    </dgm:pt>
    <dgm:pt modelId="{AB8198F7-9C74-449E-85CD-CE13587F6351}" type="pres">
      <dgm:prSet presAssocID="{C1D4D73A-37F1-490B-92EF-BFD24825DF59}" presName="background2" presStyleLbl="node2" presStyleIdx="0" presStyleCnt="3"/>
      <dgm:spPr/>
    </dgm:pt>
    <dgm:pt modelId="{D6E60042-D1F8-447C-AE67-17A60B991279}" type="pres">
      <dgm:prSet presAssocID="{C1D4D73A-37F1-490B-92EF-BFD24825DF5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24CA277-8DC9-4932-8741-EFC4BC0A4A3F}" type="pres">
      <dgm:prSet presAssocID="{C1D4D73A-37F1-490B-92EF-BFD24825DF59}" presName="hierChild3" presStyleCnt="0"/>
      <dgm:spPr/>
    </dgm:pt>
    <dgm:pt modelId="{153DC850-B622-4B48-B6EC-B9C0668E0E1C}" type="pres">
      <dgm:prSet presAssocID="{B1DD4015-D25F-4B42-A091-F3D7C4A2ED8C}" presName="Name10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40BF49C3-5779-4540-8543-84EB824FBBC4}" type="pres">
      <dgm:prSet presAssocID="{39E3F2BE-FAEB-471D-9988-C2B1D9561A18}" presName="hierRoot2" presStyleCnt="0"/>
      <dgm:spPr/>
    </dgm:pt>
    <dgm:pt modelId="{92ABDE3B-F7A1-49DB-AA4C-90DDCC5102D6}" type="pres">
      <dgm:prSet presAssocID="{39E3F2BE-FAEB-471D-9988-C2B1D9561A18}" presName="composite2" presStyleCnt="0"/>
      <dgm:spPr/>
    </dgm:pt>
    <dgm:pt modelId="{6C634E9C-F515-409A-8C75-E8C38AB3D09A}" type="pres">
      <dgm:prSet presAssocID="{39E3F2BE-FAEB-471D-9988-C2B1D9561A18}" presName="background2" presStyleLbl="node2" presStyleIdx="1" presStyleCnt="3"/>
      <dgm:spPr/>
    </dgm:pt>
    <dgm:pt modelId="{40329799-E18F-4011-93E9-85BAEE509112}" type="pres">
      <dgm:prSet presAssocID="{39E3F2BE-FAEB-471D-9988-C2B1D9561A1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AA26C80-FB8C-4752-B24B-AC52B00B49FD}" type="pres">
      <dgm:prSet presAssocID="{39E3F2BE-FAEB-471D-9988-C2B1D9561A18}" presName="hierChild3" presStyleCnt="0"/>
      <dgm:spPr/>
    </dgm:pt>
    <dgm:pt modelId="{5122D038-F42A-4E21-BFA3-B335B51EF6CC}" type="pres">
      <dgm:prSet presAssocID="{652A7A63-17F5-4D85-A733-BBFAC6F33DEF}" presName="Name10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759B215F-8676-4B62-B499-8E7186C5720E}" type="pres">
      <dgm:prSet presAssocID="{F1F27D2A-D6A8-4360-9B07-A8A337822122}" presName="hierRoot2" presStyleCnt="0"/>
      <dgm:spPr/>
    </dgm:pt>
    <dgm:pt modelId="{23B73780-254B-4577-B09B-222E9DF87F14}" type="pres">
      <dgm:prSet presAssocID="{F1F27D2A-D6A8-4360-9B07-A8A337822122}" presName="composite2" presStyleCnt="0"/>
      <dgm:spPr/>
    </dgm:pt>
    <dgm:pt modelId="{DA19DF68-EC86-4D4D-823B-2404E5E4847C}" type="pres">
      <dgm:prSet presAssocID="{F1F27D2A-D6A8-4360-9B07-A8A337822122}" presName="background2" presStyleLbl="node2" presStyleIdx="2" presStyleCnt="3"/>
      <dgm:spPr/>
    </dgm:pt>
    <dgm:pt modelId="{64F15A8A-CC18-4EFD-8F87-351DC9001004}" type="pres">
      <dgm:prSet presAssocID="{F1F27D2A-D6A8-4360-9B07-A8A337822122}" presName="text2" presStyleLbl="fgAcc2" presStyleIdx="2" presStyleCnt="3" custLinFactNeighborX="-755" custLinFactNeighborY="-180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6579A53-5768-4647-B115-C85C4BE7F734}" type="pres">
      <dgm:prSet presAssocID="{F1F27D2A-D6A8-4360-9B07-A8A337822122}" presName="hierChild3" presStyleCnt="0"/>
      <dgm:spPr/>
    </dgm:pt>
  </dgm:ptLst>
  <dgm:cxnLst>
    <dgm:cxn modelId="{B6283421-4BE6-49F6-A5A8-98EE6D122496}" srcId="{2DE92AF1-9117-40DB-8F97-10C7BB9AE754}" destId="{5939030B-B088-4F9E-9B22-00684E12C2FC}" srcOrd="0" destOrd="0" parTransId="{013E3BB8-B2F8-4347-ABB5-4F66A58DDC43}" sibTransId="{240CA4B3-5227-44E3-8755-B5BEB34060B4}"/>
    <dgm:cxn modelId="{2EF97CE5-9629-48CE-AF82-630666BABA37}" type="presOf" srcId="{652A7A63-17F5-4D85-A733-BBFAC6F33DEF}" destId="{5122D038-F42A-4E21-BFA3-B335B51EF6CC}" srcOrd="0" destOrd="0" presId="urn:microsoft.com/office/officeart/2005/8/layout/hierarchy1"/>
    <dgm:cxn modelId="{CAE10254-B296-4903-AA74-3444E2225669}" type="presOf" srcId="{B1DD4015-D25F-4B42-A091-F3D7C4A2ED8C}" destId="{153DC850-B622-4B48-B6EC-B9C0668E0E1C}" srcOrd="0" destOrd="0" presId="urn:microsoft.com/office/officeart/2005/8/layout/hierarchy1"/>
    <dgm:cxn modelId="{E85B461A-E3D2-4FC5-B013-19965DB47B9D}" srcId="{5939030B-B088-4F9E-9B22-00684E12C2FC}" destId="{39E3F2BE-FAEB-471D-9988-C2B1D9561A18}" srcOrd="1" destOrd="0" parTransId="{B1DD4015-D25F-4B42-A091-F3D7C4A2ED8C}" sibTransId="{1F83882E-65E7-47A5-9D70-E245F0C29DF8}"/>
    <dgm:cxn modelId="{7E2FB6F6-F966-4848-BF73-1BA14F0557AA}" type="presOf" srcId="{E7C8FFAE-6514-40EB-B565-6A5AA351D7CA}" destId="{9C6AF2BF-406C-47CC-91B0-968F8EC67B6F}" srcOrd="0" destOrd="0" presId="urn:microsoft.com/office/officeart/2005/8/layout/hierarchy1"/>
    <dgm:cxn modelId="{A5D9CBF8-03E0-45DF-AF45-29779FF5FE59}" type="presOf" srcId="{2DE92AF1-9117-40DB-8F97-10C7BB9AE754}" destId="{1EDE986E-BE08-4592-A21A-F73DDABC2800}" srcOrd="0" destOrd="0" presId="urn:microsoft.com/office/officeart/2005/8/layout/hierarchy1"/>
    <dgm:cxn modelId="{44FA28D7-C495-4BB1-BD33-0547A01A18D2}" srcId="{5939030B-B088-4F9E-9B22-00684E12C2FC}" destId="{C1D4D73A-37F1-490B-92EF-BFD24825DF59}" srcOrd="0" destOrd="0" parTransId="{E7C8FFAE-6514-40EB-B565-6A5AA351D7CA}" sibTransId="{3B2BFD5C-4080-4055-B485-93A97323531F}"/>
    <dgm:cxn modelId="{9AB38CE3-6503-4EE7-8003-26DA39482D21}" type="presOf" srcId="{5939030B-B088-4F9E-9B22-00684E12C2FC}" destId="{0FA0F4FA-51E1-46C5-8CBD-638CA38937F9}" srcOrd="0" destOrd="0" presId="urn:microsoft.com/office/officeart/2005/8/layout/hierarchy1"/>
    <dgm:cxn modelId="{6FF7B8F2-22E5-45BC-881C-1BC517C109D8}" type="presOf" srcId="{39E3F2BE-FAEB-471D-9988-C2B1D9561A18}" destId="{40329799-E18F-4011-93E9-85BAEE509112}" srcOrd="0" destOrd="0" presId="urn:microsoft.com/office/officeart/2005/8/layout/hierarchy1"/>
    <dgm:cxn modelId="{FCD360AB-1647-41F4-B473-ACF8AA4E9757}" type="presOf" srcId="{C1D4D73A-37F1-490B-92EF-BFD24825DF59}" destId="{D6E60042-D1F8-447C-AE67-17A60B991279}" srcOrd="0" destOrd="0" presId="urn:microsoft.com/office/officeart/2005/8/layout/hierarchy1"/>
    <dgm:cxn modelId="{D45D9C0C-96C5-44C4-998E-A971572FE7C7}" srcId="{5939030B-B088-4F9E-9B22-00684E12C2FC}" destId="{F1F27D2A-D6A8-4360-9B07-A8A337822122}" srcOrd="2" destOrd="0" parTransId="{652A7A63-17F5-4D85-A733-BBFAC6F33DEF}" sibTransId="{5237A9D0-B37A-4FE7-A990-AE41C55010CA}"/>
    <dgm:cxn modelId="{BB5B4812-FBA2-49C9-936A-7B533524EDAE}" type="presOf" srcId="{F1F27D2A-D6A8-4360-9B07-A8A337822122}" destId="{64F15A8A-CC18-4EFD-8F87-351DC9001004}" srcOrd="0" destOrd="0" presId="urn:microsoft.com/office/officeart/2005/8/layout/hierarchy1"/>
    <dgm:cxn modelId="{65CFA68B-2D96-4645-8871-587DDD7A0AA4}" type="presParOf" srcId="{1EDE986E-BE08-4592-A21A-F73DDABC2800}" destId="{78A2F06F-5825-4103-8749-BDA005B35433}" srcOrd="0" destOrd="0" presId="urn:microsoft.com/office/officeart/2005/8/layout/hierarchy1"/>
    <dgm:cxn modelId="{3AC4A7F8-2966-4081-A3CB-6B37AC9D33F7}" type="presParOf" srcId="{78A2F06F-5825-4103-8749-BDA005B35433}" destId="{C6FABF0A-27A6-4319-9D71-0F20E5B8BF01}" srcOrd="0" destOrd="0" presId="urn:microsoft.com/office/officeart/2005/8/layout/hierarchy1"/>
    <dgm:cxn modelId="{98E3FE58-2DDE-4161-8751-22717A397B77}" type="presParOf" srcId="{C6FABF0A-27A6-4319-9D71-0F20E5B8BF01}" destId="{F6B44C86-BBF0-4FEB-9D13-EDC9B651BAE9}" srcOrd="0" destOrd="0" presId="urn:microsoft.com/office/officeart/2005/8/layout/hierarchy1"/>
    <dgm:cxn modelId="{887E9AB0-A02F-4F95-8AF2-F838C48B828D}" type="presParOf" srcId="{C6FABF0A-27A6-4319-9D71-0F20E5B8BF01}" destId="{0FA0F4FA-51E1-46C5-8CBD-638CA38937F9}" srcOrd="1" destOrd="0" presId="urn:microsoft.com/office/officeart/2005/8/layout/hierarchy1"/>
    <dgm:cxn modelId="{58BCA95D-12D3-4554-9C83-BAF66D466314}" type="presParOf" srcId="{78A2F06F-5825-4103-8749-BDA005B35433}" destId="{EE2350D1-ACD2-4DDE-80DC-8E4E91E075A6}" srcOrd="1" destOrd="0" presId="urn:microsoft.com/office/officeart/2005/8/layout/hierarchy1"/>
    <dgm:cxn modelId="{F8AB589A-A89F-472C-99AD-93B636CAC357}" type="presParOf" srcId="{EE2350D1-ACD2-4DDE-80DC-8E4E91E075A6}" destId="{9C6AF2BF-406C-47CC-91B0-968F8EC67B6F}" srcOrd="0" destOrd="0" presId="urn:microsoft.com/office/officeart/2005/8/layout/hierarchy1"/>
    <dgm:cxn modelId="{DAC60F32-5B9D-4F03-8168-6F9B028BD42D}" type="presParOf" srcId="{EE2350D1-ACD2-4DDE-80DC-8E4E91E075A6}" destId="{85F2BA46-133A-4A07-9D21-37AE4FC2DCC3}" srcOrd="1" destOrd="0" presId="urn:microsoft.com/office/officeart/2005/8/layout/hierarchy1"/>
    <dgm:cxn modelId="{D4DA6A42-6B25-4EA6-9E29-441CA8EF8C15}" type="presParOf" srcId="{85F2BA46-133A-4A07-9D21-37AE4FC2DCC3}" destId="{7276010A-4307-4D62-9AC1-D2C46C8FE500}" srcOrd="0" destOrd="0" presId="urn:microsoft.com/office/officeart/2005/8/layout/hierarchy1"/>
    <dgm:cxn modelId="{DB8388A7-23CF-48AF-B2AE-8110A1D8E7C0}" type="presParOf" srcId="{7276010A-4307-4D62-9AC1-D2C46C8FE500}" destId="{AB8198F7-9C74-449E-85CD-CE13587F6351}" srcOrd="0" destOrd="0" presId="urn:microsoft.com/office/officeart/2005/8/layout/hierarchy1"/>
    <dgm:cxn modelId="{E5808405-802C-4940-AAFF-0D2FAC04A70B}" type="presParOf" srcId="{7276010A-4307-4D62-9AC1-D2C46C8FE500}" destId="{D6E60042-D1F8-447C-AE67-17A60B991279}" srcOrd="1" destOrd="0" presId="urn:microsoft.com/office/officeart/2005/8/layout/hierarchy1"/>
    <dgm:cxn modelId="{17033E60-634D-4880-8BF5-8FB389B76C1D}" type="presParOf" srcId="{85F2BA46-133A-4A07-9D21-37AE4FC2DCC3}" destId="{A24CA277-8DC9-4932-8741-EFC4BC0A4A3F}" srcOrd="1" destOrd="0" presId="urn:microsoft.com/office/officeart/2005/8/layout/hierarchy1"/>
    <dgm:cxn modelId="{8CD278B1-B49D-4AAE-A42D-AC28E987AEA8}" type="presParOf" srcId="{EE2350D1-ACD2-4DDE-80DC-8E4E91E075A6}" destId="{153DC850-B622-4B48-B6EC-B9C0668E0E1C}" srcOrd="2" destOrd="0" presId="urn:microsoft.com/office/officeart/2005/8/layout/hierarchy1"/>
    <dgm:cxn modelId="{CB4C1A04-2414-44C9-B43A-14C95237E1D1}" type="presParOf" srcId="{EE2350D1-ACD2-4DDE-80DC-8E4E91E075A6}" destId="{40BF49C3-5779-4540-8543-84EB824FBBC4}" srcOrd="3" destOrd="0" presId="urn:microsoft.com/office/officeart/2005/8/layout/hierarchy1"/>
    <dgm:cxn modelId="{2AA06E82-E1E3-4C2C-A6C0-9B92A68B77B7}" type="presParOf" srcId="{40BF49C3-5779-4540-8543-84EB824FBBC4}" destId="{92ABDE3B-F7A1-49DB-AA4C-90DDCC5102D6}" srcOrd="0" destOrd="0" presId="urn:microsoft.com/office/officeart/2005/8/layout/hierarchy1"/>
    <dgm:cxn modelId="{030CFD80-0B6F-4290-AC56-D667A156C0FF}" type="presParOf" srcId="{92ABDE3B-F7A1-49DB-AA4C-90DDCC5102D6}" destId="{6C634E9C-F515-409A-8C75-E8C38AB3D09A}" srcOrd="0" destOrd="0" presId="urn:microsoft.com/office/officeart/2005/8/layout/hierarchy1"/>
    <dgm:cxn modelId="{8AB16EC1-6361-4E70-8733-925B072448AE}" type="presParOf" srcId="{92ABDE3B-F7A1-49DB-AA4C-90DDCC5102D6}" destId="{40329799-E18F-4011-93E9-85BAEE509112}" srcOrd="1" destOrd="0" presId="urn:microsoft.com/office/officeart/2005/8/layout/hierarchy1"/>
    <dgm:cxn modelId="{4B09DC80-056C-44A1-A0E7-5E27C02972DE}" type="presParOf" srcId="{40BF49C3-5779-4540-8543-84EB824FBBC4}" destId="{DAA26C80-FB8C-4752-B24B-AC52B00B49FD}" srcOrd="1" destOrd="0" presId="urn:microsoft.com/office/officeart/2005/8/layout/hierarchy1"/>
    <dgm:cxn modelId="{C2D93886-C6BD-492A-ACD9-46638E7620D0}" type="presParOf" srcId="{EE2350D1-ACD2-4DDE-80DC-8E4E91E075A6}" destId="{5122D038-F42A-4E21-BFA3-B335B51EF6CC}" srcOrd="4" destOrd="0" presId="urn:microsoft.com/office/officeart/2005/8/layout/hierarchy1"/>
    <dgm:cxn modelId="{47AFDC11-2F7C-4A5E-A832-FE68B4E94EB1}" type="presParOf" srcId="{EE2350D1-ACD2-4DDE-80DC-8E4E91E075A6}" destId="{759B215F-8676-4B62-B499-8E7186C5720E}" srcOrd="5" destOrd="0" presId="urn:microsoft.com/office/officeart/2005/8/layout/hierarchy1"/>
    <dgm:cxn modelId="{D1EE2E78-FFFB-412B-B7F8-2A9D8153C172}" type="presParOf" srcId="{759B215F-8676-4B62-B499-8E7186C5720E}" destId="{23B73780-254B-4577-B09B-222E9DF87F14}" srcOrd="0" destOrd="0" presId="urn:microsoft.com/office/officeart/2005/8/layout/hierarchy1"/>
    <dgm:cxn modelId="{261842E9-D524-4651-9682-EA9577B2C188}" type="presParOf" srcId="{23B73780-254B-4577-B09B-222E9DF87F14}" destId="{DA19DF68-EC86-4D4D-823B-2404E5E4847C}" srcOrd="0" destOrd="0" presId="urn:microsoft.com/office/officeart/2005/8/layout/hierarchy1"/>
    <dgm:cxn modelId="{E9814B5F-6E67-4422-BE39-2D270813EC8F}" type="presParOf" srcId="{23B73780-254B-4577-B09B-222E9DF87F14}" destId="{64F15A8A-CC18-4EFD-8F87-351DC9001004}" srcOrd="1" destOrd="0" presId="urn:microsoft.com/office/officeart/2005/8/layout/hierarchy1"/>
    <dgm:cxn modelId="{E22FD9CA-AE26-4C69-AEEC-2AFC8A97852D}" type="presParOf" srcId="{759B215F-8676-4B62-B499-8E7186C5720E}" destId="{46579A53-5768-4647-B115-C85C4BE7F734}" srcOrd="1" destOrd="0" presId="urn:microsoft.com/office/officeart/2005/8/layout/hierarchy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34241C4-51F3-4CB3-B80A-0AC420911938}" type="doc">
      <dgm:prSet loTypeId="urn:diagrams.loki3.com/VaryingWidthList+Icon" loCatId="list" qsTypeId="urn:microsoft.com/office/officeart/2005/8/quickstyle/simple1" qsCatId="simple" csTypeId="urn:microsoft.com/office/officeart/2005/8/colors/accent4_4" csCatId="accent4" phldr="1"/>
      <dgm:spPr/>
    </dgm:pt>
    <dgm:pt modelId="{099367FB-A0A0-4E2B-8A9F-67238551F567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تطبيق عدة طرق إعلانية لتسويق منتج جديد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E365C-3B24-4669-91CD-7856A05B18FE}" type="par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7E007D-20DA-442F-8967-A34F9BD1BB96}" type="sibTrans" cxnId="{9025E065-B270-4686-95F1-DD16B218AE11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7A6035-1861-4E49-8A7F-9702C95A44AA}">
      <dgm:prSet phldrT="[نص]" custT="1"/>
      <dgm:spPr/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اختيار طريقة التدريس المناسبة</a:t>
          </a:r>
          <a:endParaRPr lang="ar-S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A53EF7-3901-4062-9333-DD88451F1AB2}" type="par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92B715-F6AB-46D5-A676-4A51024240B8}" type="sibTrans" cxnId="{27BA097E-617E-472E-929E-0BE8CFF5CA8D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434F43-CBB5-4B2D-AABC-941DC24BAC74}">
      <dgm:prSet phldrT="[نص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تطبيق أسلوبين لزيادة درجة الإيجابية عند الأفراد</a:t>
          </a:r>
        </a:p>
      </dgm:t>
    </dgm:pt>
    <dgm:pt modelId="{A96682DE-0A20-45F0-8397-6F0643D8201C}" type="par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CDDB4-806B-40F0-946E-2886478ACD07}" type="sibTrans" cxnId="{49BF5806-534F-4DE3-9C3F-A4CCBC3395A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C1C683-0A94-434C-85CD-0356B7B4E58A}" type="pres">
      <dgm:prSet presAssocID="{534241C4-51F3-4CB3-B80A-0AC420911938}" presName="Name0" presStyleCnt="0">
        <dgm:presLayoutVars>
          <dgm:resizeHandles/>
        </dgm:presLayoutVars>
      </dgm:prSet>
      <dgm:spPr/>
    </dgm:pt>
    <dgm:pt modelId="{CE6DB648-8247-4DD8-84F7-42D63BD1F950}" type="pres">
      <dgm:prSet presAssocID="{099367FB-A0A0-4E2B-8A9F-67238551F567}" presName="text" presStyleLbl="node1" presStyleIdx="0" presStyleCnt="3" custScaleX="215816" custScaleY="53644" custLinFactY="-7662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01FD4F-EDE9-4A48-8BF7-FD0F2893D49A}" type="pres">
      <dgm:prSet presAssocID="{D87E007D-20DA-442F-8967-A34F9BD1BB96}" presName="space" presStyleCnt="0"/>
      <dgm:spPr/>
    </dgm:pt>
    <dgm:pt modelId="{E7507733-B967-48A4-8437-E3452688CA8D}" type="pres">
      <dgm:prSet presAssocID="{977A6035-1861-4E49-8A7F-9702C95A44AA}" presName="text" presStyleLbl="node1" presStyleIdx="1" presStyleCnt="3" custScaleX="180369" custScaleY="536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C15DBC-75D3-442C-AAA2-9C61697910B5}" type="pres">
      <dgm:prSet presAssocID="{6992B715-F6AB-46D5-A676-4A51024240B8}" presName="space" presStyleCnt="0"/>
      <dgm:spPr/>
    </dgm:pt>
    <dgm:pt modelId="{E7701849-AE79-4664-9EEB-938344E3F700}" type="pres">
      <dgm:prSet presAssocID="{01434F43-CBB5-4B2D-AABC-941DC24BAC74}" presName="text" presStyleLbl="node1" presStyleIdx="2" presStyleCnt="3" custScaleX="198117" custScaleY="4670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25E065-B270-4686-95F1-DD16B218AE11}" srcId="{534241C4-51F3-4CB3-B80A-0AC420911938}" destId="{099367FB-A0A0-4E2B-8A9F-67238551F567}" srcOrd="0" destOrd="0" parTransId="{3E5E365C-3B24-4669-91CD-7856A05B18FE}" sibTransId="{D87E007D-20DA-442F-8967-A34F9BD1BB96}"/>
    <dgm:cxn modelId="{49BF5806-534F-4DE3-9C3F-A4CCBC3395A5}" srcId="{534241C4-51F3-4CB3-B80A-0AC420911938}" destId="{01434F43-CBB5-4B2D-AABC-941DC24BAC74}" srcOrd="2" destOrd="0" parTransId="{A96682DE-0A20-45F0-8397-6F0643D8201C}" sibTransId="{3D3CDDB4-806B-40F0-946E-2886478ACD07}"/>
    <dgm:cxn modelId="{1A52D471-0071-4F5E-B561-0A085F5360F9}" type="presOf" srcId="{01434F43-CBB5-4B2D-AABC-941DC24BAC74}" destId="{E7701849-AE79-4664-9EEB-938344E3F700}" srcOrd="0" destOrd="0" presId="urn:diagrams.loki3.com/VaryingWidthList+Icon"/>
    <dgm:cxn modelId="{E8293C16-BA2B-4936-B9D2-76E5BEEE0425}" type="presOf" srcId="{099367FB-A0A0-4E2B-8A9F-67238551F567}" destId="{CE6DB648-8247-4DD8-84F7-42D63BD1F950}" srcOrd="0" destOrd="0" presId="urn:diagrams.loki3.com/VaryingWidthList+Icon"/>
    <dgm:cxn modelId="{27BA097E-617E-472E-929E-0BE8CFF5CA8D}" srcId="{534241C4-51F3-4CB3-B80A-0AC420911938}" destId="{977A6035-1861-4E49-8A7F-9702C95A44AA}" srcOrd="1" destOrd="0" parTransId="{B5A53EF7-3901-4062-9333-DD88451F1AB2}" sibTransId="{6992B715-F6AB-46D5-A676-4A51024240B8}"/>
    <dgm:cxn modelId="{058EF7DE-AB6C-47E4-997C-A23DFB645414}" type="presOf" srcId="{534241C4-51F3-4CB3-B80A-0AC420911938}" destId="{D2C1C683-0A94-434C-85CD-0356B7B4E58A}" srcOrd="0" destOrd="0" presId="urn:diagrams.loki3.com/VaryingWidthList+Icon"/>
    <dgm:cxn modelId="{698D0163-4D47-48DB-B728-004CADCFC92A}" type="presOf" srcId="{977A6035-1861-4E49-8A7F-9702C95A44AA}" destId="{E7507733-B967-48A4-8437-E3452688CA8D}" srcOrd="0" destOrd="0" presId="urn:diagrams.loki3.com/VaryingWidthList+Icon"/>
    <dgm:cxn modelId="{93FD1207-11DB-4776-A8E3-EA14CAB3646F}" type="presParOf" srcId="{D2C1C683-0A94-434C-85CD-0356B7B4E58A}" destId="{CE6DB648-8247-4DD8-84F7-42D63BD1F950}" srcOrd="0" destOrd="0" presId="urn:diagrams.loki3.com/VaryingWidthList+Icon"/>
    <dgm:cxn modelId="{EBAE799A-E639-455E-AEDE-FDDDB1DAF10E}" type="presParOf" srcId="{D2C1C683-0A94-434C-85CD-0356B7B4E58A}" destId="{CF01FD4F-EDE9-4A48-8BF7-FD0F2893D49A}" srcOrd="1" destOrd="0" presId="urn:diagrams.loki3.com/VaryingWidthList+Icon"/>
    <dgm:cxn modelId="{F481B931-92E4-4E14-97D3-29F0A8C5048D}" type="presParOf" srcId="{D2C1C683-0A94-434C-85CD-0356B7B4E58A}" destId="{E7507733-B967-48A4-8437-E3452688CA8D}" srcOrd="2" destOrd="0" presId="urn:diagrams.loki3.com/VaryingWidthList+Icon"/>
    <dgm:cxn modelId="{73502999-0618-492B-8662-279F873B01E2}" type="presParOf" srcId="{D2C1C683-0A94-434C-85CD-0356B7B4E58A}" destId="{47C15DBC-75D3-442C-AAA2-9C61697910B5}" srcOrd="3" destOrd="0" presId="urn:diagrams.loki3.com/VaryingWidthList+Icon"/>
    <dgm:cxn modelId="{5B49D56F-6B2B-4148-B688-2EAD737B0759}" type="presParOf" srcId="{D2C1C683-0A94-434C-85CD-0356B7B4E58A}" destId="{E7701849-AE79-4664-9EEB-938344E3F700}" srcOrd="4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D1F7202-E6B6-4188-BB5A-B8E8F7A67236}" type="doc">
      <dgm:prSet loTypeId="urn:microsoft.com/office/officeart/2005/8/layout/radial5" loCatId="cycle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pPr rtl="1"/>
          <a:endParaRPr lang="ar-SA"/>
        </a:p>
      </dgm:t>
    </dgm:pt>
    <dgm:pt modelId="{62648D45-3100-4AAD-BBA9-D891BC36395A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الجامعة</a:t>
          </a:r>
        </a:p>
      </dgm:t>
    </dgm:pt>
    <dgm:pt modelId="{5252D201-9C85-4308-8BAD-2C26C296901B}" type="parTrans" cxnId="{C7CC4699-EE22-4760-9DBF-C4896195ECEC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9FFEDA-1F95-4882-B022-7B71063B0D0C}" type="sibTrans" cxnId="{C7CC4699-EE22-4760-9DBF-C4896195ECEC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0250E1-E071-4E8B-A9B4-6794E1033ED0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العلوم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(200)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F07485-2512-4AD2-9DD2-7A6941588197}" type="parTrans" cxnId="{42054CF4-3ACC-48DF-BD62-D533E954626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70DAF9-AA1F-4483-90CD-61F8FD0B8FC8}" type="sibTrans" cxnId="{42054CF4-3ACC-48DF-BD62-D533E954626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223632-95A0-4426-AFF8-3AE8F8732C1C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الصيدلة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(150)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E8DB11-1EC2-4F36-B24E-9BAEB3B24A4C}" type="parTrans" cxnId="{CD38B3CB-CC7E-4FAD-8D64-CC9242D0368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5A9A65-B780-4EC3-B14C-063F4C9A91F5}" type="sibTrans" cxnId="{CD38B3CB-CC7E-4FAD-8D64-CC9242D0368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985E30-9DAB-4FE6-92B9-DAF6BA87A8EE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الهندسة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(150)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734F60-87EF-4E1F-A560-163C68B17075}" type="parTrans" cxnId="{090930A6-2FC3-4703-A8C0-C9DE102E943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13B931-12CA-48C0-9406-661B004A99A1}" type="sibTrans" cxnId="{090930A6-2FC3-4703-A8C0-C9DE102E943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677BCC-73DD-46F1-AAB1-117632FAB03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الآداب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(400)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3B0848-C778-45F0-9645-D28A3FF35416}" type="parTrans" cxnId="{97487023-F547-4A1A-AE95-8527260A4FB9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38F87F-18D0-4D4F-9634-81C01A05C811}" type="sibTrans" cxnId="{97487023-F547-4A1A-AE95-8527260A4FB9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F9D7B5-0880-4F9B-8794-0DCCF38B236D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الطب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(100)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EC1FEE-55AD-4CCC-8A81-9424138127FF}" type="parTrans" cxnId="{809F380C-D47C-454B-AFA6-9F98B572F17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970AB7-9419-4C59-998D-A103D173020E}" type="sibTrans" cxnId="{809F380C-D47C-454B-AFA6-9F98B572F17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2413D9-6CAE-49B0-B72F-DA4F9AB825F0}" type="pres">
      <dgm:prSet presAssocID="{7D1F7202-E6B6-4188-BB5A-B8E8F7A672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97B638A-F9E4-4AEF-820A-5F13187BF2B9}" type="pres">
      <dgm:prSet presAssocID="{62648D45-3100-4AAD-BBA9-D891BC36395A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E75C071E-0E54-474D-98E5-AC8B7BE7CF9A}" type="pres">
      <dgm:prSet presAssocID="{54F07485-2512-4AD2-9DD2-7A6941588197}" presName="par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A1F566C4-AD36-4D88-8CF3-93F2B17E40FE}" type="pres">
      <dgm:prSet presAssocID="{54F07485-2512-4AD2-9DD2-7A6941588197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92545230-DD34-4197-8095-A82630AFFB65}" type="pres">
      <dgm:prSet presAssocID="{1F0250E1-E071-4E8B-A9B4-6794E1033E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75CE7A-B089-45C1-ABE2-97B978DEA7C4}" type="pres">
      <dgm:prSet presAssocID="{16E8DB11-1EC2-4F36-B24E-9BAEB3B24A4C}" presName="par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F47AA1CD-BE0A-430C-9E51-DB4D8DE455D5}" type="pres">
      <dgm:prSet presAssocID="{16E8DB11-1EC2-4F36-B24E-9BAEB3B24A4C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0B52FF85-B564-4441-AF0D-BA06D86C9867}" type="pres">
      <dgm:prSet presAssocID="{1E223632-95A0-4426-AFF8-3AE8F8732C1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AB73305-1693-43CA-ADCA-7418DEBACF1C}" type="pres">
      <dgm:prSet presAssocID="{4F734F60-87EF-4E1F-A560-163C68B17075}" presName="par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B40D8542-7B19-4594-A8B3-1C303E7D0890}" type="pres">
      <dgm:prSet presAssocID="{4F734F60-87EF-4E1F-A560-163C68B17075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7FF89552-3C0F-4A15-A921-8854952A2F13}" type="pres">
      <dgm:prSet presAssocID="{95985E30-9DAB-4FE6-92B9-DAF6BA87A8E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DE0962-329D-4C32-8DB9-3D20F1DCE9AA}" type="pres">
      <dgm:prSet presAssocID="{E33B0848-C778-45F0-9645-D28A3FF35416}" presName="par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0828120F-BF79-4126-B1DC-1232A7CF0A83}" type="pres">
      <dgm:prSet presAssocID="{E33B0848-C778-45F0-9645-D28A3FF35416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12E66EA6-B053-46C2-9FF4-C82195B5F8A9}" type="pres">
      <dgm:prSet presAssocID="{00677BCC-73DD-46F1-AAB1-117632FAB03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C3DA47-E629-459D-9ECF-5FB8C554D5AD}" type="pres">
      <dgm:prSet presAssocID="{1DEC1FEE-55AD-4CCC-8A81-9424138127FF}" presName="par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55292B45-99C7-4AE9-984F-05CBF5D4FD6D}" type="pres">
      <dgm:prSet presAssocID="{1DEC1FEE-55AD-4CCC-8A81-9424138127FF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85848B41-30E9-4C77-AA67-593636190E45}" type="pres">
      <dgm:prSet presAssocID="{CFF9D7B5-0880-4F9B-8794-0DCCF38B236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7CC4699-EE22-4760-9DBF-C4896195ECEC}" srcId="{7D1F7202-E6B6-4188-BB5A-B8E8F7A67236}" destId="{62648D45-3100-4AAD-BBA9-D891BC36395A}" srcOrd="0" destOrd="0" parTransId="{5252D201-9C85-4308-8BAD-2C26C296901B}" sibTransId="{F19FFEDA-1F95-4882-B022-7B71063B0D0C}"/>
    <dgm:cxn modelId="{CD38B3CB-CC7E-4FAD-8D64-CC9242D0368E}" srcId="{62648D45-3100-4AAD-BBA9-D891BC36395A}" destId="{1E223632-95A0-4426-AFF8-3AE8F8732C1C}" srcOrd="1" destOrd="0" parTransId="{16E8DB11-1EC2-4F36-B24E-9BAEB3B24A4C}" sibTransId="{C75A9A65-B780-4EC3-B14C-063F4C9A91F5}"/>
    <dgm:cxn modelId="{090930A6-2FC3-4703-A8C0-C9DE102E9432}" srcId="{62648D45-3100-4AAD-BBA9-D891BC36395A}" destId="{95985E30-9DAB-4FE6-92B9-DAF6BA87A8EE}" srcOrd="2" destOrd="0" parTransId="{4F734F60-87EF-4E1F-A560-163C68B17075}" sibTransId="{EC13B931-12CA-48C0-9406-661B004A99A1}"/>
    <dgm:cxn modelId="{B1504ACE-7CE2-45CE-85BE-19C5B001101C}" type="presOf" srcId="{16E8DB11-1EC2-4F36-B24E-9BAEB3B24A4C}" destId="{1175CE7A-B089-45C1-ABE2-97B978DEA7C4}" srcOrd="0" destOrd="0" presId="urn:microsoft.com/office/officeart/2005/8/layout/radial5"/>
    <dgm:cxn modelId="{6D0C0894-56F1-4210-87F5-48C928E0FDF6}" type="presOf" srcId="{16E8DB11-1EC2-4F36-B24E-9BAEB3B24A4C}" destId="{F47AA1CD-BE0A-430C-9E51-DB4D8DE455D5}" srcOrd="1" destOrd="0" presId="urn:microsoft.com/office/officeart/2005/8/layout/radial5"/>
    <dgm:cxn modelId="{45075195-C83F-4164-B625-1A05F8B90F24}" type="presOf" srcId="{CFF9D7B5-0880-4F9B-8794-0DCCF38B236D}" destId="{85848B41-30E9-4C77-AA67-593636190E45}" srcOrd="0" destOrd="0" presId="urn:microsoft.com/office/officeart/2005/8/layout/radial5"/>
    <dgm:cxn modelId="{6419D53D-30F5-43AD-AA62-B6BDC78ACAFC}" type="presOf" srcId="{54F07485-2512-4AD2-9DD2-7A6941588197}" destId="{A1F566C4-AD36-4D88-8CF3-93F2B17E40FE}" srcOrd="1" destOrd="0" presId="urn:microsoft.com/office/officeart/2005/8/layout/radial5"/>
    <dgm:cxn modelId="{42054CF4-3ACC-48DF-BD62-D533E9546265}" srcId="{62648D45-3100-4AAD-BBA9-D891BC36395A}" destId="{1F0250E1-E071-4E8B-A9B4-6794E1033ED0}" srcOrd="0" destOrd="0" parTransId="{54F07485-2512-4AD2-9DD2-7A6941588197}" sibTransId="{B770DAF9-AA1F-4483-90CD-61F8FD0B8FC8}"/>
    <dgm:cxn modelId="{ADCA4913-9931-4A7F-A326-84F8DF2F4D58}" type="presOf" srcId="{1DEC1FEE-55AD-4CCC-8A81-9424138127FF}" destId="{55292B45-99C7-4AE9-984F-05CBF5D4FD6D}" srcOrd="1" destOrd="0" presId="urn:microsoft.com/office/officeart/2005/8/layout/radial5"/>
    <dgm:cxn modelId="{3F46F81B-4540-49E1-B57C-4029F59E0697}" type="presOf" srcId="{E33B0848-C778-45F0-9645-D28A3FF35416}" destId="{05DE0962-329D-4C32-8DB9-3D20F1DCE9AA}" srcOrd="0" destOrd="0" presId="urn:microsoft.com/office/officeart/2005/8/layout/radial5"/>
    <dgm:cxn modelId="{2ECAEBBA-B631-4051-8A81-E0A519B4B748}" type="presOf" srcId="{4F734F60-87EF-4E1F-A560-163C68B17075}" destId="{BAB73305-1693-43CA-ADCA-7418DEBACF1C}" srcOrd="0" destOrd="0" presId="urn:microsoft.com/office/officeart/2005/8/layout/radial5"/>
    <dgm:cxn modelId="{513C1ADB-2F65-459E-ADCE-5459BE766AB9}" type="presOf" srcId="{1DEC1FEE-55AD-4CCC-8A81-9424138127FF}" destId="{67C3DA47-E629-459D-9ECF-5FB8C554D5AD}" srcOrd="0" destOrd="0" presId="urn:microsoft.com/office/officeart/2005/8/layout/radial5"/>
    <dgm:cxn modelId="{3F5DC0B5-AFB3-4A61-A6D0-BE6A589AB9C4}" type="presOf" srcId="{4F734F60-87EF-4E1F-A560-163C68B17075}" destId="{B40D8542-7B19-4594-A8B3-1C303E7D0890}" srcOrd="1" destOrd="0" presId="urn:microsoft.com/office/officeart/2005/8/layout/radial5"/>
    <dgm:cxn modelId="{809F380C-D47C-454B-AFA6-9F98B572F17E}" srcId="{62648D45-3100-4AAD-BBA9-D891BC36395A}" destId="{CFF9D7B5-0880-4F9B-8794-0DCCF38B236D}" srcOrd="4" destOrd="0" parTransId="{1DEC1FEE-55AD-4CCC-8A81-9424138127FF}" sibTransId="{C2970AB7-9419-4C59-998D-A103D173020E}"/>
    <dgm:cxn modelId="{97487023-F547-4A1A-AE95-8527260A4FB9}" srcId="{62648D45-3100-4AAD-BBA9-D891BC36395A}" destId="{00677BCC-73DD-46F1-AAB1-117632FAB03B}" srcOrd="3" destOrd="0" parTransId="{E33B0848-C778-45F0-9645-D28A3FF35416}" sibTransId="{0738F87F-18D0-4D4F-9634-81C01A05C811}"/>
    <dgm:cxn modelId="{65F8FB09-9A90-4780-8673-E7E8A99888A9}" type="presOf" srcId="{1F0250E1-E071-4E8B-A9B4-6794E1033ED0}" destId="{92545230-DD34-4197-8095-A82630AFFB65}" srcOrd="0" destOrd="0" presId="urn:microsoft.com/office/officeart/2005/8/layout/radial5"/>
    <dgm:cxn modelId="{89D97164-00A9-4FCF-9551-0957DECC2A15}" type="presOf" srcId="{7D1F7202-E6B6-4188-BB5A-B8E8F7A67236}" destId="{A12413D9-6CAE-49B0-B72F-DA4F9AB825F0}" srcOrd="0" destOrd="0" presId="urn:microsoft.com/office/officeart/2005/8/layout/radial5"/>
    <dgm:cxn modelId="{E752D025-131A-4985-88CF-70E60F7E5177}" type="presOf" srcId="{E33B0848-C778-45F0-9645-D28A3FF35416}" destId="{0828120F-BF79-4126-B1DC-1232A7CF0A83}" srcOrd="1" destOrd="0" presId="urn:microsoft.com/office/officeart/2005/8/layout/radial5"/>
    <dgm:cxn modelId="{6BBC9EF4-263C-43F1-A6D4-F169B5F5B94A}" type="presOf" srcId="{54F07485-2512-4AD2-9DD2-7A6941588197}" destId="{E75C071E-0E54-474D-98E5-AC8B7BE7CF9A}" srcOrd="0" destOrd="0" presId="urn:microsoft.com/office/officeart/2005/8/layout/radial5"/>
    <dgm:cxn modelId="{E713FA11-DC58-407A-A73F-97DBA9E64030}" type="presOf" srcId="{62648D45-3100-4AAD-BBA9-D891BC36395A}" destId="{197B638A-F9E4-4AEF-820A-5F13187BF2B9}" srcOrd="0" destOrd="0" presId="urn:microsoft.com/office/officeart/2005/8/layout/radial5"/>
    <dgm:cxn modelId="{48DE85F4-4ECE-4FE8-930A-9CAB9DB5909F}" type="presOf" srcId="{1E223632-95A0-4426-AFF8-3AE8F8732C1C}" destId="{0B52FF85-B564-4441-AF0D-BA06D86C9867}" srcOrd="0" destOrd="0" presId="urn:microsoft.com/office/officeart/2005/8/layout/radial5"/>
    <dgm:cxn modelId="{1803493C-6148-4E9C-A3C2-FDCCB5153EA4}" type="presOf" srcId="{00677BCC-73DD-46F1-AAB1-117632FAB03B}" destId="{12E66EA6-B053-46C2-9FF4-C82195B5F8A9}" srcOrd="0" destOrd="0" presId="urn:microsoft.com/office/officeart/2005/8/layout/radial5"/>
    <dgm:cxn modelId="{8BC2022C-AA48-402B-B5BD-5C13024F0609}" type="presOf" srcId="{95985E30-9DAB-4FE6-92B9-DAF6BA87A8EE}" destId="{7FF89552-3C0F-4A15-A921-8854952A2F13}" srcOrd="0" destOrd="0" presId="urn:microsoft.com/office/officeart/2005/8/layout/radial5"/>
    <dgm:cxn modelId="{3A4A92AB-10DB-4CE2-BED3-265DB0547889}" type="presParOf" srcId="{A12413D9-6CAE-49B0-B72F-DA4F9AB825F0}" destId="{197B638A-F9E4-4AEF-820A-5F13187BF2B9}" srcOrd="0" destOrd="0" presId="urn:microsoft.com/office/officeart/2005/8/layout/radial5"/>
    <dgm:cxn modelId="{20C6D49C-D4D9-433E-B1F8-B5BCEC7A0902}" type="presParOf" srcId="{A12413D9-6CAE-49B0-B72F-DA4F9AB825F0}" destId="{E75C071E-0E54-474D-98E5-AC8B7BE7CF9A}" srcOrd="1" destOrd="0" presId="urn:microsoft.com/office/officeart/2005/8/layout/radial5"/>
    <dgm:cxn modelId="{73537DEB-AB18-4718-AA90-BC4DA43C8291}" type="presParOf" srcId="{E75C071E-0E54-474D-98E5-AC8B7BE7CF9A}" destId="{A1F566C4-AD36-4D88-8CF3-93F2B17E40FE}" srcOrd="0" destOrd="0" presId="urn:microsoft.com/office/officeart/2005/8/layout/radial5"/>
    <dgm:cxn modelId="{9197F963-95EB-48DB-B7AC-705A2EDD6361}" type="presParOf" srcId="{A12413D9-6CAE-49B0-B72F-DA4F9AB825F0}" destId="{92545230-DD34-4197-8095-A82630AFFB65}" srcOrd="2" destOrd="0" presId="urn:microsoft.com/office/officeart/2005/8/layout/radial5"/>
    <dgm:cxn modelId="{0AA4AD94-D6AE-487E-8C06-6F345E822BF1}" type="presParOf" srcId="{A12413D9-6CAE-49B0-B72F-DA4F9AB825F0}" destId="{1175CE7A-B089-45C1-ABE2-97B978DEA7C4}" srcOrd="3" destOrd="0" presId="urn:microsoft.com/office/officeart/2005/8/layout/radial5"/>
    <dgm:cxn modelId="{D253CEF0-D3BD-4A05-8016-6DDCCA7F5A1B}" type="presParOf" srcId="{1175CE7A-B089-45C1-ABE2-97B978DEA7C4}" destId="{F47AA1CD-BE0A-430C-9E51-DB4D8DE455D5}" srcOrd="0" destOrd="0" presId="urn:microsoft.com/office/officeart/2005/8/layout/radial5"/>
    <dgm:cxn modelId="{76FD4157-3247-4465-A31B-F2264D6D1A69}" type="presParOf" srcId="{A12413D9-6CAE-49B0-B72F-DA4F9AB825F0}" destId="{0B52FF85-B564-4441-AF0D-BA06D86C9867}" srcOrd="4" destOrd="0" presId="urn:microsoft.com/office/officeart/2005/8/layout/radial5"/>
    <dgm:cxn modelId="{63FCDF3A-69EC-4D59-888E-BCEA1FE960F5}" type="presParOf" srcId="{A12413D9-6CAE-49B0-B72F-DA4F9AB825F0}" destId="{BAB73305-1693-43CA-ADCA-7418DEBACF1C}" srcOrd="5" destOrd="0" presId="urn:microsoft.com/office/officeart/2005/8/layout/radial5"/>
    <dgm:cxn modelId="{77201999-45EE-4FE4-805D-8A0AF58A9160}" type="presParOf" srcId="{BAB73305-1693-43CA-ADCA-7418DEBACF1C}" destId="{B40D8542-7B19-4594-A8B3-1C303E7D0890}" srcOrd="0" destOrd="0" presId="urn:microsoft.com/office/officeart/2005/8/layout/radial5"/>
    <dgm:cxn modelId="{3799DFD6-F877-47DC-8E4F-02D71B842D9E}" type="presParOf" srcId="{A12413D9-6CAE-49B0-B72F-DA4F9AB825F0}" destId="{7FF89552-3C0F-4A15-A921-8854952A2F13}" srcOrd="6" destOrd="0" presId="urn:microsoft.com/office/officeart/2005/8/layout/radial5"/>
    <dgm:cxn modelId="{642915BE-5A82-404E-904B-371E1C9C2740}" type="presParOf" srcId="{A12413D9-6CAE-49B0-B72F-DA4F9AB825F0}" destId="{05DE0962-329D-4C32-8DB9-3D20F1DCE9AA}" srcOrd="7" destOrd="0" presId="urn:microsoft.com/office/officeart/2005/8/layout/radial5"/>
    <dgm:cxn modelId="{6C54DF6B-3A7C-4BC0-AB6D-7830BEBAB5AE}" type="presParOf" srcId="{05DE0962-329D-4C32-8DB9-3D20F1DCE9AA}" destId="{0828120F-BF79-4126-B1DC-1232A7CF0A83}" srcOrd="0" destOrd="0" presId="urn:microsoft.com/office/officeart/2005/8/layout/radial5"/>
    <dgm:cxn modelId="{152FE90B-8467-49C4-B557-29C762FE0470}" type="presParOf" srcId="{A12413D9-6CAE-49B0-B72F-DA4F9AB825F0}" destId="{12E66EA6-B053-46C2-9FF4-C82195B5F8A9}" srcOrd="8" destOrd="0" presId="urn:microsoft.com/office/officeart/2005/8/layout/radial5"/>
    <dgm:cxn modelId="{6EA7EC00-E2B5-4775-A65D-AA239B5B931B}" type="presParOf" srcId="{A12413D9-6CAE-49B0-B72F-DA4F9AB825F0}" destId="{67C3DA47-E629-459D-9ECF-5FB8C554D5AD}" srcOrd="9" destOrd="0" presId="urn:microsoft.com/office/officeart/2005/8/layout/radial5"/>
    <dgm:cxn modelId="{A436D43A-E1D2-4065-B1BF-C913BD60560B}" type="presParOf" srcId="{67C3DA47-E629-459D-9ECF-5FB8C554D5AD}" destId="{55292B45-99C7-4AE9-984F-05CBF5D4FD6D}" srcOrd="0" destOrd="0" presId="urn:microsoft.com/office/officeart/2005/8/layout/radial5"/>
    <dgm:cxn modelId="{9AB45BD2-E4D8-4505-931A-5C3461ED2788}" type="presParOf" srcId="{A12413D9-6CAE-49B0-B72F-DA4F9AB825F0}" destId="{85848B41-30E9-4C77-AA67-593636190E45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D1F7202-E6B6-4188-BB5A-B8E8F7A67236}" type="doc">
      <dgm:prSet loTypeId="urn:microsoft.com/office/officeart/2005/8/layout/radial5" loCatId="cycle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pPr rtl="1"/>
          <a:endParaRPr lang="ar-SA"/>
        </a:p>
      </dgm:t>
    </dgm:pt>
    <dgm:pt modelId="{62648D45-3100-4AAD-BBA9-D891BC36395A}">
      <dgm:prSet phldrT="[نص]" custT="1"/>
      <dgm:spPr/>
      <dgm:t>
        <a:bodyPr/>
        <a:lstStyle/>
        <a:p>
          <a:pPr rtl="1"/>
          <a:r>
            <a:rPr lang="ar-S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العينة</a:t>
          </a:r>
        </a:p>
        <a:p>
          <a:pPr rtl="1"/>
          <a:r>
            <a:rPr lang="ar-S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(500)</a:t>
          </a:r>
          <a:endParaRPr lang="ar-SA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52D201-9C85-4308-8BAD-2C26C296901B}" type="parTrans" cxnId="{C7CC4699-EE22-4760-9DBF-C4896195ECEC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9FFEDA-1F95-4882-B022-7B71063B0D0C}" type="sibTrans" cxnId="{C7CC4699-EE22-4760-9DBF-C4896195ECEC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0250E1-E071-4E8B-A9B4-6794E1033ED0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العلوم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(100)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F07485-2512-4AD2-9DD2-7A6941588197}" type="parTrans" cxnId="{42054CF4-3ACC-48DF-BD62-D533E954626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70DAF9-AA1F-4483-90CD-61F8FD0B8FC8}" type="sibTrans" cxnId="{42054CF4-3ACC-48DF-BD62-D533E954626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223632-95A0-4426-AFF8-3AE8F8732C1C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الصيدلة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(75)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E8DB11-1EC2-4F36-B24E-9BAEB3B24A4C}" type="parTrans" cxnId="{CD38B3CB-CC7E-4FAD-8D64-CC9242D0368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5A9A65-B780-4EC3-B14C-063F4C9A91F5}" type="sibTrans" cxnId="{CD38B3CB-CC7E-4FAD-8D64-CC9242D0368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985E30-9DAB-4FE6-92B9-DAF6BA87A8EE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الهندسة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(75)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734F60-87EF-4E1F-A560-163C68B17075}" type="parTrans" cxnId="{090930A6-2FC3-4703-A8C0-C9DE102E943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13B931-12CA-48C0-9406-661B004A99A1}" type="sibTrans" cxnId="{090930A6-2FC3-4703-A8C0-C9DE102E943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677BCC-73DD-46F1-AAB1-117632FAB03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الآداب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(200)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3B0848-C778-45F0-9645-D28A3FF35416}" type="parTrans" cxnId="{97487023-F547-4A1A-AE95-8527260A4FB9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38F87F-18D0-4D4F-9634-81C01A05C811}" type="sibTrans" cxnId="{97487023-F547-4A1A-AE95-8527260A4FB9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F9D7B5-0880-4F9B-8794-0DCCF38B236D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كلية الطب</a:t>
          </a:r>
        </a:p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(50)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EC1FEE-55AD-4CCC-8A81-9424138127FF}" type="parTrans" cxnId="{809F380C-D47C-454B-AFA6-9F98B572F17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970AB7-9419-4C59-998D-A103D173020E}" type="sibTrans" cxnId="{809F380C-D47C-454B-AFA6-9F98B572F17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2413D9-6CAE-49B0-B72F-DA4F9AB825F0}" type="pres">
      <dgm:prSet presAssocID="{7D1F7202-E6B6-4188-BB5A-B8E8F7A672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97B638A-F9E4-4AEF-820A-5F13187BF2B9}" type="pres">
      <dgm:prSet presAssocID="{62648D45-3100-4AAD-BBA9-D891BC36395A}" presName="centerShape" presStyleLbl="node0" presStyleIdx="0" presStyleCnt="1"/>
      <dgm:spPr/>
      <dgm:t>
        <a:bodyPr/>
        <a:lstStyle/>
        <a:p>
          <a:pPr rtl="1"/>
          <a:endParaRPr lang="ar-SA"/>
        </a:p>
      </dgm:t>
    </dgm:pt>
    <dgm:pt modelId="{E75C071E-0E54-474D-98E5-AC8B7BE7CF9A}" type="pres">
      <dgm:prSet presAssocID="{54F07485-2512-4AD2-9DD2-7A6941588197}" presName="par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A1F566C4-AD36-4D88-8CF3-93F2B17E40FE}" type="pres">
      <dgm:prSet presAssocID="{54F07485-2512-4AD2-9DD2-7A6941588197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92545230-DD34-4197-8095-A82630AFFB65}" type="pres">
      <dgm:prSet presAssocID="{1F0250E1-E071-4E8B-A9B4-6794E1033E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75CE7A-B089-45C1-ABE2-97B978DEA7C4}" type="pres">
      <dgm:prSet presAssocID="{16E8DB11-1EC2-4F36-B24E-9BAEB3B24A4C}" presName="par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F47AA1CD-BE0A-430C-9E51-DB4D8DE455D5}" type="pres">
      <dgm:prSet presAssocID="{16E8DB11-1EC2-4F36-B24E-9BAEB3B24A4C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0B52FF85-B564-4441-AF0D-BA06D86C9867}" type="pres">
      <dgm:prSet presAssocID="{1E223632-95A0-4426-AFF8-3AE8F8732C1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AB73305-1693-43CA-ADCA-7418DEBACF1C}" type="pres">
      <dgm:prSet presAssocID="{4F734F60-87EF-4E1F-A560-163C68B17075}" presName="par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B40D8542-7B19-4594-A8B3-1C303E7D0890}" type="pres">
      <dgm:prSet presAssocID="{4F734F60-87EF-4E1F-A560-163C68B17075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7FF89552-3C0F-4A15-A921-8854952A2F13}" type="pres">
      <dgm:prSet presAssocID="{95985E30-9DAB-4FE6-92B9-DAF6BA87A8E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DE0962-329D-4C32-8DB9-3D20F1DCE9AA}" type="pres">
      <dgm:prSet presAssocID="{E33B0848-C778-45F0-9645-D28A3FF35416}" presName="par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0828120F-BF79-4126-B1DC-1232A7CF0A83}" type="pres">
      <dgm:prSet presAssocID="{E33B0848-C778-45F0-9645-D28A3FF35416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12E66EA6-B053-46C2-9FF4-C82195B5F8A9}" type="pres">
      <dgm:prSet presAssocID="{00677BCC-73DD-46F1-AAB1-117632FAB03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C3DA47-E629-459D-9ECF-5FB8C554D5AD}" type="pres">
      <dgm:prSet presAssocID="{1DEC1FEE-55AD-4CCC-8A81-9424138127FF}" presName="par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55292B45-99C7-4AE9-984F-05CBF5D4FD6D}" type="pres">
      <dgm:prSet presAssocID="{1DEC1FEE-55AD-4CCC-8A81-9424138127FF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85848B41-30E9-4C77-AA67-593636190E45}" type="pres">
      <dgm:prSet presAssocID="{CFF9D7B5-0880-4F9B-8794-0DCCF38B236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21C749E-6F55-46F5-8947-568F38832894}" type="presOf" srcId="{7D1F7202-E6B6-4188-BB5A-B8E8F7A67236}" destId="{A12413D9-6CAE-49B0-B72F-DA4F9AB825F0}" srcOrd="0" destOrd="0" presId="urn:microsoft.com/office/officeart/2005/8/layout/radial5"/>
    <dgm:cxn modelId="{F70D9A7F-6177-4FE5-AD1F-58AFE48E5134}" type="presOf" srcId="{54F07485-2512-4AD2-9DD2-7A6941588197}" destId="{E75C071E-0E54-474D-98E5-AC8B7BE7CF9A}" srcOrd="0" destOrd="0" presId="urn:microsoft.com/office/officeart/2005/8/layout/radial5"/>
    <dgm:cxn modelId="{809F380C-D47C-454B-AFA6-9F98B572F17E}" srcId="{62648D45-3100-4AAD-BBA9-D891BC36395A}" destId="{CFF9D7B5-0880-4F9B-8794-0DCCF38B236D}" srcOrd="4" destOrd="0" parTransId="{1DEC1FEE-55AD-4CCC-8A81-9424138127FF}" sibTransId="{C2970AB7-9419-4C59-998D-A103D173020E}"/>
    <dgm:cxn modelId="{264EAC1C-FEA3-4A49-88F8-D866D861EC85}" type="presOf" srcId="{E33B0848-C778-45F0-9645-D28A3FF35416}" destId="{0828120F-BF79-4126-B1DC-1232A7CF0A83}" srcOrd="1" destOrd="0" presId="urn:microsoft.com/office/officeart/2005/8/layout/radial5"/>
    <dgm:cxn modelId="{DDC99531-36FC-4FD3-9B28-50ABAF80905D}" type="presOf" srcId="{CFF9D7B5-0880-4F9B-8794-0DCCF38B236D}" destId="{85848B41-30E9-4C77-AA67-593636190E45}" srcOrd="0" destOrd="0" presId="urn:microsoft.com/office/officeart/2005/8/layout/radial5"/>
    <dgm:cxn modelId="{97487023-F547-4A1A-AE95-8527260A4FB9}" srcId="{62648D45-3100-4AAD-BBA9-D891BC36395A}" destId="{00677BCC-73DD-46F1-AAB1-117632FAB03B}" srcOrd="3" destOrd="0" parTransId="{E33B0848-C778-45F0-9645-D28A3FF35416}" sibTransId="{0738F87F-18D0-4D4F-9634-81C01A05C811}"/>
    <dgm:cxn modelId="{CD42E524-1CFC-4C4B-B6BE-517C84235B42}" type="presOf" srcId="{1E223632-95A0-4426-AFF8-3AE8F8732C1C}" destId="{0B52FF85-B564-4441-AF0D-BA06D86C9867}" srcOrd="0" destOrd="0" presId="urn:microsoft.com/office/officeart/2005/8/layout/radial5"/>
    <dgm:cxn modelId="{7C886E1C-8824-439B-BE96-2686490E1534}" type="presOf" srcId="{54F07485-2512-4AD2-9DD2-7A6941588197}" destId="{A1F566C4-AD36-4D88-8CF3-93F2B17E40FE}" srcOrd="1" destOrd="0" presId="urn:microsoft.com/office/officeart/2005/8/layout/radial5"/>
    <dgm:cxn modelId="{CD38B3CB-CC7E-4FAD-8D64-CC9242D0368E}" srcId="{62648D45-3100-4AAD-BBA9-D891BC36395A}" destId="{1E223632-95A0-4426-AFF8-3AE8F8732C1C}" srcOrd="1" destOrd="0" parTransId="{16E8DB11-1EC2-4F36-B24E-9BAEB3B24A4C}" sibTransId="{C75A9A65-B780-4EC3-B14C-063F4C9A91F5}"/>
    <dgm:cxn modelId="{C7CC4699-EE22-4760-9DBF-C4896195ECEC}" srcId="{7D1F7202-E6B6-4188-BB5A-B8E8F7A67236}" destId="{62648D45-3100-4AAD-BBA9-D891BC36395A}" srcOrd="0" destOrd="0" parTransId="{5252D201-9C85-4308-8BAD-2C26C296901B}" sibTransId="{F19FFEDA-1F95-4882-B022-7B71063B0D0C}"/>
    <dgm:cxn modelId="{090930A6-2FC3-4703-A8C0-C9DE102E9432}" srcId="{62648D45-3100-4AAD-BBA9-D891BC36395A}" destId="{95985E30-9DAB-4FE6-92B9-DAF6BA87A8EE}" srcOrd="2" destOrd="0" parTransId="{4F734F60-87EF-4E1F-A560-163C68B17075}" sibTransId="{EC13B931-12CA-48C0-9406-661B004A99A1}"/>
    <dgm:cxn modelId="{2086D82F-3BF3-42FB-AEC5-9E2C8039E9CC}" type="presOf" srcId="{E33B0848-C778-45F0-9645-D28A3FF35416}" destId="{05DE0962-329D-4C32-8DB9-3D20F1DCE9AA}" srcOrd="0" destOrd="0" presId="urn:microsoft.com/office/officeart/2005/8/layout/radial5"/>
    <dgm:cxn modelId="{1B516E02-F2D6-47BA-85A5-4C2B3EE03913}" type="presOf" srcId="{4F734F60-87EF-4E1F-A560-163C68B17075}" destId="{B40D8542-7B19-4594-A8B3-1C303E7D0890}" srcOrd="1" destOrd="0" presId="urn:microsoft.com/office/officeart/2005/8/layout/radial5"/>
    <dgm:cxn modelId="{E01C57FF-0E3D-4014-999B-806641657216}" type="presOf" srcId="{16E8DB11-1EC2-4F36-B24E-9BAEB3B24A4C}" destId="{F47AA1CD-BE0A-430C-9E51-DB4D8DE455D5}" srcOrd="1" destOrd="0" presId="urn:microsoft.com/office/officeart/2005/8/layout/radial5"/>
    <dgm:cxn modelId="{80AAD53C-C1B6-4279-9BB1-D23603D3673B}" type="presOf" srcId="{1DEC1FEE-55AD-4CCC-8A81-9424138127FF}" destId="{67C3DA47-E629-459D-9ECF-5FB8C554D5AD}" srcOrd="0" destOrd="0" presId="urn:microsoft.com/office/officeart/2005/8/layout/radial5"/>
    <dgm:cxn modelId="{8EACEEE3-62DC-4001-9D84-456455102ED4}" type="presOf" srcId="{1DEC1FEE-55AD-4CCC-8A81-9424138127FF}" destId="{55292B45-99C7-4AE9-984F-05CBF5D4FD6D}" srcOrd="1" destOrd="0" presId="urn:microsoft.com/office/officeart/2005/8/layout/radial5"/>
    <dgm:cxn modelId="{E209EF69-4B74-4B7A-8360-FF85227DD212}" type="presOf" srcId="{95985E30-9DAB-4FE6-92B9-DAF6BA87A8EE}" destId="{7FF89552-3C0F-4A15-A921-8854952A2F13}" srcOrd="0" destOrd="0" presId="urn:microsoft.com/office/officeart/2005/8/layout/radial5"/>
    <dgm:cxn modelId="{605788B1-0949-46F6-B5FD-AC5EC188E41F}" type="presOf" srcId="{4F734F60-87EF-4E1F-A560-163C68B17075}" destId="{BAB73305-1693-43CA-ADCA-7418DEBACF1C}" srcOrd="0" destOrd="0" presId="urn:microsoft.com/office/officeart/2005/8/layout/radial5"/>
    <dgm:cxn modelId="{AF0DBAAB-559B-477A-B7D6-06181078C09F}" type="presOf" srcId="{1F0250E1-E071-4E8B-A9B4-6794E1033ED0}" destId="{92545230-DD34-4197-8095-A82630AFFB65}" srcOrd="0" destOrd="0" presId="urn:microsoft.com/office/officeart/2005/8/layout/radial5"/>
    <dgm:cxn modelId="{8CBF5508-CE5A-49CE-9095-A61CD6EC784F}" type="presOf" srcId="{16E8DB11-1EC2-4F36-B24E-9BAEB3B24A4C}" destId="{1175CE7A-B089-45C1-ABE2-97B978DEA7C4}" srcOrd="0" destOrd="0" presId="urn:microsoft.com/office/officeart/2005/8/layout/radial5"/>
    <dgm:cxn modelId="{42054CF4-3ACC-48DF-BD62-D533E9546265}" srcId="{62648D45-3100-4AAD-BBA9-D891BC36395A}" destId="{1F0250E1-E071-4E8B-A9B4-6794E1033ED0}" srcOrd="0" destOrd="0" parTransId="{54F07485-2512-4AD2-9DD2-7A6941588197}" sibTransId="{B770DAF9-AA1F-4483-90CD-61F8FD0B8FC8}"/>
    <dgm:cxn modelId="{B8E5521D-343A-45EC-B9C4-9727FC5F2DD8}" type="presOf" srcId="{62648D45-3100-4AAD-BBA9-D891BC36395A}" destId="{197B638A-F9E4-4AEF-820A-5F13187BF2B9}" srcOrd="0" destOrd="0" presId="urn:microsoft.com/office/officeart/2005/8/layout/radial5"/>
    <dgm:cxn modelId="{879AF868-79E0-45CF-B96F-BBFC2F41AE28}" type="presOf" srcId="{00677BCC-73DD-46F1-AAB1-117632FAB03B}" destId="{12E66EA6-B053-46C2-9FF4-C82195B5F8A9}" srcOrd="0" destOrd="0" presId="urn:microsoft.com/office/officeart/2005/8/layout/radial5"/>
    <dgm:cxn modelId="{C5A740EB-9ACD-432C-8F70-6C5B468DBBA2}" type="presParOf" srcId="{A12413D9-6CAE-49B0-B72F-DA4F9AB825F0}" destId="{197B638A-F9E4-4AEF-820A-5F13187BF2B9}" srcOrd="0" destOrd="0" presId="urn:microsoft.com/office/officeart/2005/8/layout/radial5"/>
    <dgm:cxn modelId="{F52C9F64-7350-47F3-9658-A0B03F85D5DA}" type="presParOf" srcId="{A12413D9-6CAE-49B0-B72F-DA4F9AB825F0}" destId="{E75C071E-0E54-474D-98E5-AC8B7BE7CF9A}" srcOrd="1" destOrd="0" presId="urn:microsoft.com/office/officeart/2005/8/layout/radial5"/>
    <dgm:cxn modelId="{274FCA09-BD77-4D5D-B3D4-0442338343EE}" type="presParOf" srcId="{E75C071E-0E54-474D-98E5-AC8B7BE7CF9A}" destId="{A1F566C4-AD36-4D88-8CF3-93F2B17E40FE}" srcOrd="0" destOrd="0" presId="urn:microsoft.com/office/officeart/2005/8/layout/radial5"/>
    <dgm:cxn modelId="{EFCE3C2E-4A1E-4E64-9CFD-EA257353E652}" type="presParOf" srcId="{A12413D9-6CAE-49B0-B72F-DA4F9AB825F0}" destId="{92545230-DD34-4197-8095-A82630AFFB65}" srcOrd="2" destOrd="0" presId="urn:microsoft.com/office/officeart/2005/8/layout/radial5"/>
    <dgm:cxn modelId="{BE680DBA-E429-4BC3-8C81-EB9C35B91E1E}" type="presParOf" srcId="{A12413D9-6CAE-49B0-B72F-DA4F9AB825F0}" destId="{1175CE7A-B089-45C1-ABE2-97B978DEA7C4}" srcOrd="3" destOrd="0" presId="urn:microsoft.com/office/officeart/2005/8/layout/radial5"/>
    <dgm:cxn modelId="{A5507572-5354-4784-8A2C-AEC84C77B0D0}" type="presParOf" srcId="{1175CE7A-B089-45C1-ABE2-97B978DEA7C4}" destId="{F47AA1CD-BE0A-430C-9E51-DB4D8DE455D5}" srcOrd="0" destOrd="0" presId="urn:microsoft.com/office/officeart/2005/8/layout/radial5"/>
    <dgm:cxn modelId="{88BAFF7C-BCBB-4B73-AEE8-35D376D741EB}" type="presParOf" srcId="{A12413D9-6CAE-49B0-B72F-DA4F9AB825F0}" destId="{0B52FF85-B564-4441-AF0D-BA06D86C9867}" srcOrd="4" destOrd="0" presId="urn:microsoft.com/office/officeart/2005/8/layout/radial5"/>
    <dgm:cxn modelId="{4AE000D7-4CD9-4D90-9EA3-2ABA526C826F}" type="presParOf" srcId="{A12413D9-6CAE-49B0-B72F-DA4F9AB825F0}" destId="{BAB73305-1693-43CA-ADCA-7418DEBACF1C}" srcOrd="5" destOrd="0" presId="urn:microsoft.com/office/officeart/2005/8/layout/radial5"/>
    <dgm:cxn modelId="{48AEAADA-C13D-4BC2-8BCA-36B0B77C9A10}" type="presParOf" srcId="{BAB73305-1693-43CA-ADCA-7418DEBACF1C}" destId="{B40D8542-7B19-4594-A8B3-1C303E7D0890}" srcOrd="0" destOrd="0" presId="urn:microsoft.com/office/officeart/2005/8/layout/radial5"/>
    <dgm:cxn modelId="{9AAD0B11-BEA1-4916-A13E-F16AEA0F4986}" type="presParOf" srcId="{A12413D9-6CAE-49B0-B72F-DA4F9AB825F0}" destId="{7FF89552-3C0F-4A15-A921-8854952A2F13}" srcOrd="6" destOrd="0" presId="urn:microsoft.com/office/officeart/2005/8/layout/radial5"/>
    <dgm:cxn modelId="{6E3B2764-FDE6-440E-B5BF-6EF91124B093}" type="presParOf" srcId="{A12413D9-6CAE-49B0-B72F-DA4F9AB825F0}" destId="{05DE0962-329D-4C32-8DB9-3D20F1DCE9AA}" srcOrd="7" destOrd="0" presId="urn:microsoft.com/office/officeart/2005/8/layout/radial5"/>
    <dgm:cxn modelId="{0C0AC562-B881-4FE1-8D65-0F4A67223555}" type="presParOf" srcId="{05DE0962-329D-4C32-8DB9-3D20F1DCE9AA}" destId="{0828120F-BF79-4126-B1DC-1232A7CF0A83}" srcOrd="0" destOrd="0" presId="urn:microsoft.com/office/officeart/2005/8/layout/radial5"/>
    <dgm:cxn modelId="{A199D18D-B2A7-4CA8-B9C3-04D68AAA67B8}" type="presParOf" srcId="{A12413D9-6CAE-49B0-B72F-DA4F9AB825F0}" destId="{12E66EA6-B053-46C2-9FF4-C82195B5F8A9}" srcOrd="8" destOrd="0" presId="urn:microsoft.com/office/officeart/2005/8/layout/radial5"/>
    <dgm:cxn modelId="{7143D74D-15AF-41D1-8900-31D38970CA4A}" type="presParOf" srcId="{A12413D9-6CAE-49B0-B72F-DA4F9AB825F0}" destId="{67C3DA47-E629-459D-9ECF-5FB8C554D5AD}" srcOrd="9" destOrd="0" presId="urn:microsoft.com/office/officeart/2005/8/layout/radial5"/>
    <dgm:cxn modelId="{0059B386-AB54-4549-B5B0-D08D732440D9}" type="presParOf" srcId="{67C3DA47-E629-459D-9ECF-5FB8C554D5AD}" destId="{55292B45-99C7-4AE9-984F-05CBF5D4FD6D}" srcOrd="0" destOrd="0" presId="urn:microsoft.com/office/officeart/2005/8/layout/radial5"/>
    <dgm:cxn modelId="{6CD22985-D543-4904-B76E-F5C4787B3839}" type="presParOf" srcId="{A12413D9-6CAE-49B0-B72F-DA4F9AB825F0}" destId="{85848B41-30E9-4C77-AA67-593636190E45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B5CFB69-3F30-40B1-A4F8-5E5D6F5B7EB2}" type="doc">
      <dgm:prSet loTypeId="urn:microsoft.com/office/officeart/2005/8/layout/orgChart1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3EE1559E-39E3-435D-8CA5-39DAE3ECA98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المملكة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AB37AB-2CF5-45D6-9253-9C8F4C8DD9E4}" type="par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AA67C-C3A3-48BD-870D-0D46EB6B63BA}" type="sib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6B5F55-96C8-4748-B2A0-750FBD5DBDAC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الشمالية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B3DB9-D052-4F41-B468-9C1A870DD78F}" type="parTrans" cxnId="{299990F7-CCC5-4FB1-B6A5-8E32FA3468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717E07-F9F6-4557-8471-F27F6E1226B2}" type="sibTrans" cxnId="{299990F7-CCC5-4FB1-B6A5-8E32FA3468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45FCEC-5D24-437F-BF61-ECB1DC304F74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الشرقية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CB884-4E9C-47FE-B85A-2CFB8573D9D8}" type="par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D6458B-F753-45BD-935C-D311876F9A75}" type="sib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61C46-A161-49F6-A0A9-6A0DFCFF3A95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الوسطى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C2BDED-A14A-46B7-8E2E-C8E3AE1158ED}" type="par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6A329-8745-4C1F-9F02-04DB9BD2D902}" type="sib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0D9903-3E06-4519-8BA6-F608363563A7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الجنوبية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8E2426-D424-4D21-953A-C672BF970263}" type="parTrans" cxnId="{154E3C85-3C7D-4D40-8E00-406EAC2B6D2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F17A5E-C79D-41D1-8E07-D3B342EC577C}" type="sibTrans" cxnId="{154E3C85-3C7D-4D40-8E00-406EAC2B6D2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7EC76F-80D2-43F3-B084-52B11DD90E97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الغربية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931D6F-8F34-42CA-9C63-FBDAC1BBA2B5}" type="par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E0A0C-9E6B-45F6-A863-09814F023D87}" type="sib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CEC25-1294-4C3E-9D87-B0680A6E9A1E}" type="pres">
      <dgm:prSet presAssocID="{8B5CFB69-3F30-40B1-A4F8-5E5D6F5B7E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C571BD8-0E27-4C28-9CD7-75982996C53A}" type="pres">
      <dgm:prSet presAssocID="{3EE1559E-39E3-435D-8CA5-39DAE3ECA98B}" presName="hierRoot1" presStyleCnt="0">
        <dgm:presLayoutVars>
          <dgm:hierBranch val="init"/>
        </dgm:presLayoutVars>
      </dgm:prSet>
      <dgm:spPr/>
    </dgm:pt>
    <dgm:pt modelId="{89E046CE-28F3-40C9-9F6A-690118FA56CE}" type="pres">
      <dgm:prSet presAssocID="{3EE1559E-39E3-435D-8CA5-39DAE3ECA98B}" presName="rootComposite1" presStyleCnt="0"/>
      <dgm:spPr/>
    </dgm:pt>
    <dgm:pt modelId="{9D5C64F5-4F93-4101-B959-02056E2A20CB}" type="pres">
      <dgm:prSet presAssocID="{3EE1559E-39E3-435D-8CA5-39DAE3ECA98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F30411-ADE9-4CA4-AB15-CDD7DF3D4BFE}" type="pres">
      <dgm:prSet presAssocID="{3EE1559E-39E3-435D-8CA5-39DAE3ECA98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97235491-B305-4B14-8FE7-D4255DC82DEB}" type="pres">
      <dgm:prSet presAssocID="{3EE1559E-39E3-435D-8CA5-39DAE3ECA98B}" presName="hierChild2" presStyleCnt="0"/>
      <dgm:spPr/>
    </dgm:pt>
    <dgm:pt modelId="{91353575-DDE0-4829-9E27-7404028ECCF1}" type="pres">
      <dgm:prSet presAssocID="{0D9B3DB9-D052-4F41-B468-9C1A870DD78F}" presName="Name37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FB555C93-6CF3-41A2-9E75-B77E0EC303A5}" type="pres">
      <dgm:prSet presAssocID="{836B5F55-96C8-4748-B2A0-750FBD5DBDAC}" presName="hierRoot2" presStyleCnt="0">
        <dgm:presLayoutVars>
          <dgm:hierBranch val="init"/>
        </dgm:presLayoutVars>
      </dgm:prSet>
      <dgm:spPr/>
    </dgm:pt>
    <dgm:pt modelId="{48674CE5-3B6D-448F-9EA1-0CC4B336AEB8}" type="pres">
      <dgm:prSet presAssocID="{836B5F55-96C8-4748-B2A0-750FBD5DBDAC}" presName="rootComposite" presStyleCnt="0"/>
      <dgm:spPr/>
    </dgm:pt>
    <dgm:pt modelId="{8F194CE5-CB86-4A67-842A-F662B2710AB3}" type="pres">
      <dgm:prSet presAssocID="{836B5F55-96C8-4748-B2A0-750FBD5DBDA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E78475F-AE0E-4066-BBFB-9EB08251E4E9}" type="pres">
      <dgm:prSet presAssocID="{836B5F55-96C8-4748-B2A0-750FBD5DBDAC}" presName="rootConnector" presStyleLbl="node2" presStyleIdx="0" presStyleCnt="5"/>
      <dgm:spPr/>
      <dgm:t>
        <a:bodyPr/>
        <a:lstStyle/>
        <a:p>
          <a:pPr rtl="1"/>
          <a:endParaRPr lang="ar-SA"/>
        </a:p>
      </dgm:t>
    </dgm:pt>
    <dgm:pt modelId="{BDE0E456-095F-4F68-AB1F-439E4C8F381E}" type="pres">
      <dgm:prSet presAssocID="{836B5F55-96C8-4748-B2A0-750FBD5DBDAC}" presName="hierChild4" presStyleCnt="0"/>
      <dgm:spPr/>
    </dgm:pt>
    <dgm:pt modelId="{579FA7B8-9F35-47E9-9BD6-1C5B22FF0FE0}" type="pres">
      <dgm:prSet presAssocID="{836B5F55-96C8-4748-B2A0-750FBD5DBDAC}" presName="hierChild5" presStyleCnt="0"/>
      <dgm:spPr/>
    </dgm:pt>
    <dgm:pt modelId="{37A1F549-3833-4336-B0B5-61120BA207B1}" type="pres">
      <dgm:prSet presAssocID="{028E2426-D424-4D21-953A-C672BF970263}" presName="Name37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0BCBFCD6-AF06-4D20-A538-E2EF6AF929D6}" type="pres">
      <dgm:prSet presAssocID="{220D9903-3E06-4519-8BA6-F608363563A7}" presName="hierRoot2" presStyleCnt="0">
        <dgm:presLayoutVars>
          <dgm:hierBranch val="init"/>
        </dgm:presLayoutVars>
      </dgm:prSet>
      <dgm:spPr/>
    </dgm:pt>
    <dgm:pt modelId="{7E43FC99-0A5A-4FC0-AF24-4C6E069473D7}" type="pres">
      <dgm:prSet presAssocID="{220D9903-3E06-4519-8BA6-F608363563A7}" presName="rootComposite" presStyleCnt="0"/>
      <dgm:spPr/>
    </dgm:pt>
    <dgm:pt modelId="{796CD895-C2A8-45C1-A8A2-D70D3E27331A}" type="pres">
      <dgm:prSet presAssocID="{220D9903-3E06-4519-8BA6-F608363563A7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ED5BAC7-A929-441A-B9C0-0E658293EDB1}" type="pres">
      <dgm:prSet presAssocID="{220D9903-3E06-4519-8BA6-F608363563A7}" presName="rootConnector" presStyleLbl="node2" presStyleIdx="1" presStyleCnt="5"/>
      <dgm:spPr/>
      <dgm:t>
        <a:bodyPr/>
        <a:lstStyle/>
        <a:p>
          <a:pPr rtl="1"/>
          <a:endParaRPr lang="ar-SA"/>
        </a:p>
      </dgm:t>
    </dgm:pt>
    <dgm:pt modelId="{0F5641C8-C7FA-43BE-B09A-08E377A998E9}" type="pres">
      <dgm:prSet presAssocID="{220D9903-3E06-4519-8BA6-F608363563A7}" presName="hierChild4" presStyleCnt="0"/>
      <dgm:spPr/>
    </dgm:pt>
    <dgm:pt modelId="{580D9A61-02D6-4FAA-BC43-B531FC3A279A}" type="pres">
      <dgm:prSet presAssocID="{220D9903-3E06-4519-8BA6-F608363563A7}" presName="hierChild5" presStyleCnt="0"/>
      <dgm:spPr/>
    </dgm:pt>
    <dgm:pt modelId="{608D1C2D-7708-47DE-B9ED-00DC80E43C35}" type="pres">
      <dgm:prSet presAssocID="{A06CB884-4E9C-47FE-B85A-2CFB8573D9D8}" presName="Name37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308E94A1-E0C9-48DB-8595-C99B683BA058}" type="pres">
      <dgm:prSet presAssocID="{2745FCEC-5D24-437F-BF61-ECB1DC304F74}" presName="hierRoot2" presStyleCnt="0">
        <dgm:presLayoutVars>
          <dgm:hierBranch val="init"/>
        </dgm:presLayoutVars>
      </dgm:prSet>
      <dgm:spPr/>
    </dgm:pt>
    <dgm:pt modelId="{B1967606-826E-49E6-B108-FF38AC2D86AF}" type="pres">
      <dgm:prSet presAssocID="{2745FCEC-5D24-437F-BF61-ECB1DC304F74}" presName="rootComposite" presStyleCnt="0"/>
      <dgm:spPr/>
    </dgm:pt>
    <dgm:pt modelId="{F5B38FA8-79FA-488F-9082-56D849A349DA}" type="pres">
      <dgm:prSet presAssocID="{2745FCEC-5D24-437F-BF61-ECB1DC304F74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3C8CE1-9000-4A02-88FD-CEE4BDE4B6F5}" type="pres">
      <dgm:prSet presAssocID="{2745FCEC-5D24-437F-BF61-ECB1DC304F74}" presName="rootConnector" presStyleLbl="node2" presStyleIdx="2" presStyleCnt="5"/>
      <dgm:spPr/>
      <dgm:t>
        <a:bodyPr/>
        <a:lstStyle/>
        <a:p>
          <a:pPr rtl="1"/>
          <a:endParaRPr lang="ar-SA"/>
        </a:p>
      </dgm:t>
    </dgm:pt>
    <dgm:pt modelId="{631D945C-0308-470E-8C03-62345C96E787}" type="pres">
      <dgm:prSet presAssocID="{2745FCEC-5D24-437F-BF61-ECB1DC304F74}" presName="hierChild4" presStyleCnt="0"/>
      <dgm:spPr/>
    </dgm:pt>
    <dgm:pt modelId="{4FB837A8-405B-4C0D-936B-41178AE4EBF1}" type="pres">
      <dgm:prSet presAssocID="{2745FCEC-5D24-437F-BF61-ECB1DC304F74}" presName="hierChild5" presStyleCnt="0"/>
      <dgm:spPr/>
    </dgm:pt>
    <dgm:pt modelId="{D9E5EA1F-436D-4270-9542-052F718A2925}" type="pres">
      <dgm:prSet presAssocID="{34C2BDED-A14A-46B7-8E2E-C8E3AE1158ED}" presName="Name37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CD52F7BB-A280-479D-AA9C-322981FD9317}" type="pres">
      <dgm:prSet presAssocID="{D7761C46-A161-49F6-A0A9-6A0DFCFF3A95}" presName="hierRoot2" presStyleCnt="0">
        <dgm:presLayoutVars>
          <dgm:hierBranch val="init"/>
        </dgm:presLayoutVars>
      </dgm:prSet>
      <dgm:spPr/>
    </dgm:pt>
    <dgm:pt modelId="{21111131-D228-4C2C-A289-5D87C6B44D21}" type="pres">
      <dgm:prSet presAssocID="{D7761C46-A161-49F6-A0A9-6A0DFCFF3A95}" presName="rootComposite" presStyleCnt="0"/>
      <dgm:spPr/>
    </dgm:pt>
    <dgm:pt modelId="{183F2351-F34E-4191-ADC5-D90A0061B6D6}" type="pres">
      <dgm:prSet presAssocID="{D7761C46-A161-49F6-A0A9-6A0DFCFF3A95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B83E0A1-CF7E-4581-9AE7-E6D3E9C0F76E}" type="pres">
      <dgm:prSet presAssocID="{D7761C46-A161-49F6-A0A9-6A0DFCFF3A95}" presName="rootConnector" presStyleLbl="node2" presStyleIdx="3" presStyleCnt="5"/>
      <dgm:spPr/>
      <dgm:t>
        <a:bodyPr/>
        <a:lstStyle/>
        <a:p>
          <a:pPr rtl="1"/>
          <a:endParaRPr lang="ar-SA"/>
        </a:p>
      </dgm:t>
    </dgm:pt>
    <dgm:pt modelId="{93F0E236-6E39-4C0B-BF39-A50726085BCF}" type="pres">
      <dgm:prSet presAssocID="{D7761C46-A161-49F6-A0A9-6A0DFCFF3A95}" presName="hierChild4" presStyleCnt="0"/>
      <dgm:spPr/>
    </dgm:pt>
    <dgm:pt modelId="{5CA6CE60-2B5F-4A2E-868F-BEE494A707B8}" type="pres">
      <dgm:prSet presAssocID="{D7761C46-A161-49F6-A0A9-6A0DFCFF3A95}" presName="hierChild5" presStyleCnt="0"/>
      <dgm:spPr/>
    </dgm:pt>
    <dgm:pt modelId="{A01023E4-2E25-465B-882A-25F602F6104D}" type="pres">
      <dgm:prSet presAssocID="{51931D6F-8F34-42CA-9C63-FBDAC1BBA2B5}" presName="Name37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02D5AB64-DF42-4F6D-A18E-87E6775E35CE}" type="pres">
      <dgm:prSet presAssocID="{8A7EC76F-80D2-43F3-B084-52B11DD90E97}" presName="hierRoot2" presStyleCnt="0">
        <dgm:presLayoutVars>
          <dgm:hierBranch val="init"/>
        </dgm:presLayoutVars>
      </dgm:prSet>
      <dgm:spPr/>
    </dgm:pt>
    <dgm:pt modelId="{92079130-D992-4E1C-B271-A84DC69E3281}" type="pres">
      <dgm:prSet presAssocID="{8A7EC76F-80D2-43F3-B084-52B11DD90E97}" presName="rootComposite" presStyleCnt="0"/>
      <dgm:spPr/>
    </dgm:pt>
    <dgm:pt modelId="{A6E80D67-64FB-4592-8E28-2B810AA0F5B7}" type="pres">
      <dgm:prSet presAssocID="{8A7EC76F-80D2-43F3-B084-52B11DD90E97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7DA8A1D-2BC7-41CE-972A-FA4FE44ED535}" type="pres">
      <dgm:prSet presAssocID="{8A7EC76F-80D2-43F3-B084-52B11DD90E97}" presName="rootConnector" presStyleLbl="node2" presStyleIdx="4" presStyleCnt="5"/>
      <dgm:spPr/>
      <dgm:t>
        <a:bodyPr/>
        <a:lstStyle/>
        <a:p>
          <a:pPr rtl="1"/>
          <a:endParaRPr lang="ar-SA"/>
        </a:p>
      </dgm:t>
    </dgm:pt>
    <dgm:pt modelId="{00C256FD-0123-48B5-9369-7B1E113BED7D}" type="pres">
      <dgm:prSet presAssocID="{8A7EC76F-80D2-43F3-B084-52B11DD90E97}" presName="hierChild4" presStyleCnt="0"/>
      <dgm:spPr/>
    </dgm:pt>
    <dgm:pt modelId="{D4D625D3-7F1B-4211-9384-C6B68D40099D}" type="pres">
      <dgm:prSet presAssocID="{8A7EC76F-80D2-43F3-B084-52B11DD90E97}" presName="hierChild5" presStyleCnt="0"/>
      <dgm:spPr/>
    </dgm:pt>
    <dgm:pt modelId="{533C882B-E305-44FF-85CD-9AD4DCE60B2D}" type="pres">
      <dgm:prSet presAssocID="{3EE1559E-39E3-435D-8CA5-39DAE3ECA98B}" presName="hierChild3" presStyleCnt="0"/>
      <dgm:spPr/>
    </dgm:pt>
  </dgm:ptLst>
  <dgm:cxnLst>
    <dgm:cxn modelId="{1D062ED2-C715-42D7-A941-82B48C087B76}" type="presOf" srcId="{D7761C46-A161-49F6-A0A9-6A0DFCFF3A95}" destId="{183F2351-F34E-4191-ADC5-D90A0061B6D6}" srcOrd="0" destOrd="0" presId="urn:microsoft.com/office/officeart/2005/8/layout/orgChart1"/>
    <dgm:cxn modelId="{804C60B6-12FF-4C3E-AF50-1E0D4CB0CC2F}" type="presOf" srcId="{34C2BDED-A14A-46B7-8E2E-C8E3AE1158ED}" destId="{D9E5EA1F-436D-4270-9542-052F718A2925}" srcOrd="0" destOrd="0" presId="urn:microsoft.com/office/officeart/2005/8/layout/orgChart1"/>
    <dgm:cxn modelId="{14E39526-5805-4B89-8E94-1C463F7FBD3C}" type="presOf" srcId="{028E2426-D424-4D21-953A-C672BF970263}" destId="{37A1F549-3833-4336-B0B5-61120BA207B1}" srcOrd="0" destOrd="0" presId="urn:microsoft.com/office/officeart/2005/8/layout/orgChart1"/>
    <dgm:cxn modelId="{0313D707-3A0D-4D3A-9A99-09459A2D74FD}" type="presOf" srcId="{836B5F55-96C8-4748-B2A0-750FBD5DBDAC}" destId="{8F194CE5-CB86-4A67-842A-F662B2710AB3}" srcOrd="0" destOrd="0" presId="urn:microsoft.com/office/officeart/2005/8/layout/orgChart1"/>
    <dgm:cxn modelId="{A94B9089-4470-4BAA-80FF-3F5159FB7377}" type="presOf" srcId="{8A7EC76F-80D2-43F3-B084-52B11DD90E97}" destId="{A6E80D67-64FB-4592-8E28-2B810AA0F5B7}" srcOrd="0" destOrd="0" presId="urn:microsoft.com/office/officeart/2005/8/layout/orgChart1"/>
    <dgm:cxn modelId="{34BF15C8-3D39-468F-A7B7-6303320810F2}" srcId="{3EE1559E-39E3-435D-8CA5-39DAE3ECA98B}" destId="{D7761C46-A161-49F6-A0A9-6A0DFCFF3A95}" srcOrd="3" destOrd="0" parTransId="{34C2BDED-A14A-46B7-8E2E-C8E3AE1158ED}" sibTransId="{7E66A329-8745-4C1F-9F02-04DB9BD2D902}"/>
    <dgm:cxn modelId="{F76182C2-E418-4402-A353-374172FDC9A2}" type="presOf" srcId="{A06CB884-4E9C-47FE-B85A-2CFB8573D9D8}" destId="{608D1C2D-7708-47DE-B9ED-00DC80E43C35}" srcOrd="0" destOrd="0" presId="urn:microsoft.com/office/officeart/2005/8/layout/orgChart1"/>
    <dgm:cxn modelId="{16361EFE-19E1-4824-85AD-F3DE25CD5DC4}" type="presOf" srcId="{836B5F55-96C8-4748-B2A0-750FBD5DBDAC}" destId="{4E78475F-AE0E-4066-BBFB-9EB08251E4E9}" srcOrd="1" destOrd="0" presId="urn:microsoft.com/office/officeart/2005/8/layout/orgChart1"/>
    <dgm:cxn modelId="{7F96E6A3-06C5-4780-8512-AFFEC3F7D0C7}" type="presOf" srcId="{D7761C46-A161-49F6-A0A9-6A0DFCFF3A95}" destId="{AB83E0A1-CF7E-4581-9AE7-E6D3E9C0F76E}" srcOrd="1" destOrd="0" presId="urn:microsoft.com/office/officeart/2005/8/layout/orgChart1"/>
    <dgm:cxn modelId="{43079B99-07B0-4AFA-A181-29A985D2F674}" srcId="{8B5CFB69-3F30-40B1-A4F8-5E5D6F5B7EB2}" destId="{3EE1559E-39E3-435D-8CA5-39DAE3ECA98B}" srcOrd="0" destOrd="0" parTransId="{ABAB37AB-2CF5-45D6-9253-9C8F4C8DD9E4}" sibTransId="{34AAA67C-C3A3-48BD-870D-0D46EB6B63BA}"/>
    <dgm:cxn modelId="{52A10B79-5967-40DA-A5CE-7329EF033D00}" type="presOf" srcId="{51931D6F-8F34-42CA-9C63-FBDAC1BBA2B5}" destId="{A01023E4-2E25-465B-882A-25F602F6104D}" srcOrd="0" destOrd="0" presId="urn:microsoft.com/office/officeart/2005/8/layout/orgChart1"/>
    <dgm:cxn modelId="{38836798-0E1C-489C-9AE0-FBEB1ACFC2A7}" type="presOf" srcId="{0D9B3DB9-D052-4F41-B468-9C1A870DD78F}" destId="{91353575-DDE0-4829-9E27-7404028ECCF1}" srcOrd="0" destOrd="0" presId="urn:microsoft.com/office/officeart/2005/8/layout/orgChart1"/>
    <dgm:cxn modelId="{2EF4B8BA-B4E9-47A9-87E2-D53705B2F6FA}" type="presOf" srcId="{8A7EC76F-80D2-43F3-B084-52B11DD90E97}" destId="{17DA8A1D-2BC7-41CE-972A-FA4FE44ED535}" srcOrd="1" destOrd="0" presId="urn:microsoft.com/office/officeart/2005/8/layout/orgChart1"/>
    <dgm:cxn modelId="{C1EEC712-1E72-45F4-A15C-5667DBF6230F}" type="presOf" srcId="{2745FCEC-5D24-437F-BF61-ECB1DC304F74}" destId="{F5B38FA8-79FA-488F-9082-56D849A349DA}" srcOrd="0" destOrd="0" presId="urn:microsoft.com/office/officeart/2005/8/layout/orgChart1"/>
    <dgm:cxn modelId="{41871FD0-B8CC-4240-A7E0-12B5546E9772}" type="presOf" srcId="{2745FCEC-5D24-437F-BF61-ECB1DC304F74}" destId="{033C8CE1-9000-4A02-88FD-CEE4BDE4B6F5}" srcOrd="1" destOrd="0" presId="urn:microsoft.com/office/officeart/2005/8/layout/orgChart1"/>
    <dgm:cxn modelId="{599FAC1D-4CCF-4CC2-9418-EE0820E940CB}" srcId="{3EE1559E-39E3-435D-8CA5-39DAE3ECA98B}" destId="{2745FCEC-5D24-437F-BF61-ECB1DC304F74}" srcOrd="2" destOrd="0" parTransId="{A06CB884-4E9C-47FE-B85A-2CFB8573D9D8}" sibTransId="{AED6458B-F753-45BD-935C-D311876F9A75}"/>
    <dgm:cxn modelId="{20F7F52F-D87F-4DDC-A612-99FF8E2EA29D}" type="presOf" srcId="{220D9903-3E06-4519-8BA6-F608363563A7}" destId="{9ED5BAC7-A929-441A-B9C0-0E658293EDB1}" srcOrd="1" destOrd="0" presId="urn:microsoft.com/office/officeart/2005/8/layout/orgChart1"/>
    <dgm:cxn modelId="{299990F7-CCC5-4FB1-B6A5-8E32FA34686E}" srcId="{3EE1559E-39E3-435D-8CA5-39DAE3ECA98B}" destId="{836B5F55-96C8-4748-B2A0-750FBD5DBDAC}" srcOrd="0" destOrd="0" parTransId="{0D9B3DB9-D052-4F41-B468-9C1A870DD78F}" sibTransId="{05717E07-F9F6-4557-8471-F27F6E1226B2}"/>
    <dgm:cxn modelId="{7EDA390C-F669-4A5B-8C7A-A2D2F03FD0B3}" type="presOf" srcId="{3EE1559E-39E3-435D-8CA5-39DAE3ECA98B}" destId="{F7F30411-ADE9-4CA4-AB15-CDD7DF3D4BFE}" srcOrd="1" destOrd="0" presId="urn:microsoft.com/office/officeart/2005/8/layout/orgChart1"/>
    <dgm:cxn modelId="{CC51DFAE-CBF3-497A-AF2A-8569A106F60C}" type="presOf" srcId="{8B5CFB69-3F30-40B1-A4F8-5E5D6F5B7EB2}" destId="{AD3CEC25-1294-4C3E-9D87-B0680A6E9A1E}" srcOrd="0" destOrd="0" presId="urn:microsoft.com/office/officeart/2005/8/layout/orgChart1"/>
    <dgm:cxn modelId="{154E3C85-3C7D-4D40-8E00-406EAC2B6D25}" srcId="{3EE1559E-39E3-435D-8CA5-39DAE3ECA98B}" destId="{220D9903-3E06-4519-8BA6-F608363563A7}" srcOrd="1" destOrd="0" parTransId="{028E2426-D424-4D21-953A-C672BF970263}" sibTransId="{46F17A5E-C79D-41D1-8E07-D3B342EC577C}"/>
    <dgm:cxn modelId="{0CD233F3-243A-4788-A319-75354F907E6E}" srcId="{3EE1559E-39E3-435D-8CA5-39DAE3ECA98B}" destId="{8A7EC76F-80D2-43F3-B084-52B11DD90E97}" srcOrd="4" destOrd="0" parTransId="{51931D6F-8F34-42CA-9C63-FBDAC1BBA2B5}" sibTransId="{53AE0A0C-9E6B-45F6-A863-09814F023D87}"/>
    <dgm:cxn modelId="{EB29F24B-BA67-4840-BE2C-7FA9243E1D06}" type="presOf" srcId="{3EE1559E-39E3-435D-8CA5-39DAE3ECA98B}" destId="{9D5C64F5-4F93-4101-B959-02056E2A20CB}" srcOrd="0" destOrd="0" presId="urn:microsoft.com/office/officeart/2005/8/layout/orgChart1"/>
    <dgm:cxn modelId="{104F1274-74A9-4303-9EB0-0E5771FBCFAD}" type="presOf" srcId="{220D9903-3E06-4519-8BA6-F608363563A7}" destId="{796CD895-C2A8-45C1-A8A2-D70D3E27331A}" srcOrd="0" destOrd="0" presId="urn:microsoft.com/office/officeart/2005/8/layout/orgChart1"/>
    <dgm:cxn modelId="{3B79F815-AA89-4F53-9029-E178C2BC74BB}" type="presParOf" srcId="{AD3CEC25-1294-4C3E-9D87-B0680A6E9A1E}" destId="{2C571BD8-0E27-4C28-9CD7-75982996C53A}" srcOrd="0" destOrd="0" presId="urn:microsoft.com/office/officeart/2005/8/layout/orgChart1"/>
    <dgm:cxn modelId="{03B6E96E-AA9D-4882-9B34-C57E5EE445A1}" type="presParOf" srcId="{2C571BD8-0E27-4C28-9CD7-75982996C53A}" destId="{89E046CE-28F3-40C9-9F6A-690118FA56CE}" srcOrd="0" destOrd="0" presId="urn:microsoft.com/office/officeart/2005/8/layout/orgChart1"/>
    <dgm:cxn modelId="{8629F881-F064-415E-AB06-F33F1C0F6661}" type="presParOf" srcId="{89E046CE-28F3-40C9-9F6A-690118FA56CE}" destId="{9D5C64F5-4F93-4101-B959-02056E2A20CB}" srcOrd="0" destOrd="0" presId="urn:microsoft.com/office/officeart/2005/8/layout/orgChart1"/>
    <dgm:cxn modelId="{74E2C441-EBDB-451D-BD50-C27933D7025F}" type="presParOf" srcId="{89E046CE-28F3-40C9-9F6A-690118FA56CE}" destId="{F7F30411-ADE9-4CA4-AB15-CDD7DF3D4BFE}" srcOrd="1" destOrd="0" presId="urn:microsoft.com/office/officeart/2005/8/layout/orgChart1"/>
    <dgm:cxn modelId="{B87336F8-AFC5-4D45-9D1E-4F2F5D5E6965}" type="presParOf" srcId="{2C571BD8-0E27-4C28-9CD7-75982996C53A}" destId="{97235491-B305-4B14-8FE7-D4255DC82DEB}" srcOrd="1" destOrd="0" presId="urn:microsoft.com/office/officeart/2005/8/layout/orgChart1"/>
    <dgm:cxn modelId="{6D4F57B4-4173-4875-A47F-726BA0088443}" type="presParOf" srcId="{97235491-B305-4B14-8FE7-D4255DC82DEB}" destId="{91353575-DDE0-4829-9E27-7404028ECCF1}" srcOrd="0" destOrd="0" presId="urn:microsoft.com/office/officeart/2005/8/layout/orgChart1"/>
    <dgm:cxn modelId="{DDEF6549-0E4B-4845-AB63-628F1EBC3626}" type="presParOf" srcId="{97235491-B305-4B14-8FE7-D4255DC82DEB}" destId="{FB555C93-6CF3-41A2-9E75-B77E0EC303A5}" srcOrd="1" destOrd="0" presId="urn:microsoft.com/office/officeart/2005/8/layout/orgChart1"/>
    <dgm:cxn modelId="{858CE0FD-79CC-46BC-ACA2-4601291E798B}" type="presParOf" srcId="{FB555C93-6CF3-41A2-9E75-B77E0EC303A5}" destId="{48674CE5-3B6D-448F-9EA1-0CC4B336AEB8}" srcOrd="0" destOrd="0" presId="urn:microsoft.com/office/officeart/2005/8/layout/orgChart1"/>
    <dgm:cxn modelId="{7C36E066-6148-4E32-A4C3-312518D11C20}" type="presParOf" srcId="{48674CE5-3B6D-448F-9EA1-0CC4B336AEB8}" destId="{8F194CE5-CB86-4A67-842A-F662B2710AB3}" srcOrd="0" destOrd="0" presId="urn:microsoft.com/office/officeart/2005/8/layout/orgChart1"/>
    <dgm:cxn modelId="{001D509D-1481-4882-9017-F45F5D3082B1}" type="presParOf" srcId="{48674CE5-3B6D-448F-9EA1-0CC4B336AEB8}" destId="{4E78475F-AE0E-4066-BBFB-9EB08251E4E9}" srcOrd="1" destOrd="0" presId="urn:microsoft.com/office/officeart/2005/8/layout/orgChart1"/>
    <dgm:cxn modelId="{BEE25565-9FFE-4F55-AF87-1114181EA799}" type="presParOf" srcId="{FB555C93-6CF3-41A2-9E75-B77E0EC303A5}" destId="{BDE0E456-095F-4F68-AB1F-439E4C8F381E}" srcOrd="1" destOrd="0" presId="urn:microsoft.com/office/officeart/2005/8/layout/orgChart1"/>
    <dgm:cxn modelId="{6F7654EA-53E6-4337-B1A9-C89111655401}" type="presParOf" srcId="{FB555C93-6CF3-41A2-9E75-B77E0EC303A5}" destId="{579FA7B8-9F35-47E9-9BD6-1C5B22FF0FE0}" srcOrd="2" destOrd="0" presId="urn:microsoft.com/office/officeart/2005/8/layout/orgChart1"/>
    <dgm:cxn modelId="{B01BAE94-FDF9-4552-9DA8-242F53CF12AE}" type="presParOf" srcId="{97235491-B305-4B14-8FE7-D4255DC82DEB}" destId="{37A1F549-3833-4336-B0B5-61120BA207B1}" srcOrd="2" destOrd="0" presId="urn:microsoft.com/office/officeart/2005/8/layout/orgChart1"/>
    <dgm:cxn modelId="{4BAF09DD-5067-4535-BDBF-D533A806EAC5}" type="presParOf" srcId="{97235491-B305-4B14-8FE7-D4255DC82DEB}" destId="{0BCBFCD6-AF06-4D20-A538-E2EF6AF929D6}" srcOrd="3" destOrd="0" presId="urn:microsoft.com/office/officeart/2005/8/layout/orgChart1"/>
    <dgm:cxn modelId="{706653A3-581E-489C-A221-24C06A413140}" type="presParOf" srcId="{0BCBFCD6-AF06-4D20-A538-E2EF6AF929D6}" destId="{7E43FC99-0A5A-4FC0-AF24-4C6E069473D7}" srcOrd="0" destOrd="0" presId="urn:microsoft.com/office/officeart/2005/8/layout/orgChart1"/>
    <dgm:cxn modelId="{DEAD17E2-D382-44FC-AD04-3A3F73D5B6A6}" type="presParOf" srcId="{7E43FC99-0A5A-4FC0-AF24-4C6E069473D7}" destId="{796CD895-C2A8-45C1-A8A2-D70D3E27331A}" srcOrd="0" destOrd="0" presId="urn:microsoft.com/office/officeart/2005/8/layout/orgChart1"/>
    <dgm:cxn modelId="{86DA17B7-889A-4019-BC16-AEC0976317EF}" type="presParOf" srcId="{7E43FC99-0A5A-4FC0-AF24-4C6E069473D7}" destId="{9ED5BAC7-A929-441A-B9C0-0E658293EDB1}" srcOrd="1" destOrd="0" presId="urn:microsoft.com/office/officeart/2005/8/layout/orgChart1"/>
    <dgm:cxn modelId="{8D50E4CA-8D37-40F8-8F31-43D6997FCDB4}" type="presParOf" srcId="{0BCBFCD6-AF06-4D20-A538-E2EF6AF929D6}" destId="{0F5641C8-C7FA-43BE-B09A-08E377A998E9}" srcOrd="1" destOrd="0" presId="urn:microsoft.com/office/officeart/2005/8/layout/orgChart1"/>
    <dgm:cxn modelId="{354614AF-0EB9-4E9A-928C-D23B6CD5B70E}" type="presParOf" srcId="{0BCBFCD6-AF06-4D20-A538-E2EF6AF929D6}" destId="{580D9A61-02D6-4FAA-BC43-B531FC3A279A}" srcOrd="2" destOrd="0" presId="urn:microsoft.com/office/officeart/2005/8/layout/orgChart1"/>
    <dgm:cxn modelId="{25F51DE3-00BD-492F-85A5-F705F9757253}" type="presParOf" srcId="{97235491-B305-4B14-8FE7-D4255DC82DEB}" destId="{608D1C2D-7708-47DE-B9ED-00DC80E43C35}" srcOrd="4" destOrd="0" presId="urn:microsoft.com/office/officeart/2005/8/layout/orgChart1"/>
    <dgm:cxn modelId="{2244D39D-07D6-426E-9529-DCD31C3C6BF1}" type="presParOf" srcId="{97235491-B305-4B14-8FE7-D4255DC82DEB}" destId="{308E94A1-E0C9-48DB-8595-C99B683BA058}" srcOrd="5" destOrd="0" presId="urn:microsoft.com/office/officeart/2005/8/layout/orgChart1"/>
    <dgm:cxn modelId="{73C8E43A-D729-4E64-98C1-0E68D7813EE8}" type="presParOf" srcId="{308E94A1-E0C9-48DB-8595-C99B683BA058}" destId="{B1967606-826E-49E6-B108-FF38AC2D86AF}" srcOrd="0" destOrd="0" presId="urn:microsoft.com/office/officeart/2005/8/layout/orgChart1"/>
    <dgm:cxn modelId="{44567313-5279-4A4D-ADA6-43CA6EB13C69}" type="presParOf" srcId="{B1967606-826E-49E6-B108-FF38AC2D86AF}" destId="{F5B38FA8-79FA-488F-9082-56D849A349DA}" srcOrd="0" destOrd="0" presId="urn:microsoft.com/office/officeart/2005/8/layout/orgChart1"/>
    <dgm:cxn modelId="{BC191E55-C62D-47E4-B01D-F22000D20B87}" type="presParOf" srcId="{B1967606-826E-49E6-B108-FF38AC2D86AF}" destId="{033C8CE1-9000-4A02-88FD-CEE4BDE4B6F5}" srcOrd="1" destOrd="0" presId="urn:microsoft.com/office/officeart/2005/8/layout/orgChart1"/>
    <dgm:cxn modelId="{FD2A9743-89A3-461C-89F8-9DDE5BCDD76C}" type="presParOf" srcId="{308E94A1-E0C9-48DB-8595-C99B683BA058}" destId="{631D945C-0308-470E-8C03-62345C96E787}" srcOrd="1" destOrd="0" presId="urn:microsoft.com/office/officeart/2005/8/layout/orgChart1"/>
    <dgm:cxn modelId="{A9B9993A-45D0-443A-A534-E51A45579D85}" type="presParOf" srcId="{308E94A1-E0C9-48DB-8595-C99B683BA058}" destId="{4FB837A8-405B-4C0D-936B-41178AE4EBF1}" srcOrd="2" destOrd="0" presId="urn:microsoft.com/office/officeart/2005/8/layout/orgChart1"/>
    <dgm:cxn modelId="{99BD2AE2-80AB-4204-91A1-ED3D9A2ECC71}" type="presParOf" srcId="{97235491-B305-4B14-8FE7-D4255DC82DEB}" destId="{D9E5EA1F-436D-4270-9542-052F718A2925}" srcOrd="6" destOrd="0" presId="urn:microsoft.com/office/officeart/2005/8/layout/orgChart1"/>
    <dgm:cxn modelId="{059584BC-E208-4B1A-8886-75D83E34C672}" type="presParOf" srcId="{97235491-B305-4B14-8FE7-D4255DC82DEB}" destId="{CD52F7BB-A280-479D-AA9C-322981FD9317}" srcOrd="7" destOrd="0" presId="urn:microsoft.com/office/officeart/2005/8/layout/orgChart1"/>
    <dgm:cxn modelId="{DDCDD268-9C5D-4C0A-B3F8-C8764BAA960A}" type="presParOf" srcId="{CD52F7BB-A280-479D-AA9C-322981FD9317}" destId="{21111131-D228-4C2C-A289-5D87C6B44D21}" srcOrd="0" destOrd="0" presId="urn:microsoft.com/office/officeart/2005/8/layout/orgChart1"/>
    <dgm:cxn modelId="{A3A92B0A-A1A6-448A-975D-10E2CFAD0F56}" type="presParOf" srcId="{21111131-D228-4C2C-A289-5D87C6B44D21}" destId="{183F2351-F34E-4191-ADC5-D90A0061B6D6}" srcOrd="0" destOrd="0" presId="urn:microsoft.com/office/officeart/2005/8/layout/orgChart1"/>
    <dgm:cxn modelId="{969A2D14-17D0-4488-8F8D-8CEE198DEBB5}" type="presParOf" srcId="{21111131-D228-4C2C-A289-5D87C6B44D21}" destId="{AB83E0A1-CF7E-4581-9AE7-E6D3E9C0F76E}" srcOrd="1" destOrd="0" presId="urn:microsoft.com/office/officeart/2005/8/layout/orgChart1"/>
    <dgm:cxn modelId="{514B73F7-72F5-4DFF-BACA-B07E05C0AE16}" type="presParOf" srcId="{CD52F7BB-A280-479D-AA9C-322981FD9317}" destId="{93F0E236-6E39-4C0B-BF39-A50726085BCF}" srcOrd="1" destOrd="0" presId="urn:microsoft.com/office/officeart/2005/8/layout/orgChart1"/>
    <dgm:cxn modelId="{358970CB-AE89-499B-BF3E-1EE15921A90C}" type="presParOf" srcId="{CD52F7BB-A280-479D-AA9C-322981FD9317}" destId="{5CA6CE60-2B5F-4A2E-868F-BEE494A707B8}" srcOrd="2" destOrd="0" presId="urn:microsoft.com/office/officeart/2005/8/layout/orgChart1"/>
    <dgm:cxn modelId="{18D69141-4E80-472C-8873-052B82DA3D88}" type="presParOf" srcId="{97235491-B305-4B14-8FE7-D4255DC82DEB}" destId="{A01023E4-2E25-465B-882A-25F602F6104D}" srcOrd="8" destOrd="0" presId="urn:microsoft.com/office/officeart/2005/8/layout/orgChart1"/>
    <dgm:cxn modelId="{6FA779FB-7230-4EDC-BE64-89EE9B720210}" type="presParOf" srcId="{97235491-B305-4B14-8FE7-D4255DC82DEB}" destId="{02D5AB64-DF42-4F6D-A18E-87E6775E35CE}" srcOrd="9" destOrd="0" presId="urn:microsoft.com/office/officeart/2005/8/layout/orgChart1"/>
    <dgm:cxn modelId="{620B2E9F-5018-41A4-BB3F-AEC80AFA85F5}" type="presParOf" srcId="{02D5AB64-DF42-4F6D-A18E-87E6775E35CE}" destId="{92079130-D992-4E1C-B271-A84DC69E3281}" srcOrd="0" destOrd="0" presId="urn:microsoft.com/office/officeart/2005/8/layout/orgChart1"/>
    <dgm:cxn modelId="{CA0E5A23-784B-4808-9008-4168BA381E78}" type="presParOf" srcId="{92079130-D992-4E1C-B271-A84DC69E3281}" destId="{A6E80D67-64FB-4592-8E28-2B810AA0F5B7}" srcOrd="0" destOrd="0" presId="urn:microsoft.com/office/officeart/2005/8/layout/orgChart1"/>
    <dgm:cxn modelId="{8347DB06-7C7B-4C85-AD93-B78DBC3EF2DA}" type="presParOf" srcId="{92079130-D992-4E1C-B271-A84DC69E3281}" destId="{17DA8A1D-2BC7-41CE-972A-FA4FE44ED535}" srcOrd="1" destOrd="0" presId="urn:microsoft.com/office/officeart/2005/8/layout/orgChart1"/>
    <dgm:cxn modelId="{8EE9A1CB-1632-4034-B52D-21BB113B6695}" type="presParOf" srcId="{02D5AB64-DF42-4F6D-A18E-87E6775E35CE}" destId="{00C256FD-0123-48B5-9369-7B1E113BED7D}" srcOrd="1" destOrd="0" presId="urn:microsoft.com/office/officeart/2005/8/layout/orgChart1"/>
    <dgm:cxn modelId="{815A70DA-001D-4C53-9766-7936135E206E}" type="presParOf" srcId="{02D5AB64-DF42-4F6D-A18E-87E6775E35CE}" destId="{D4D625D3-7F1B-4211-9384-C6B68D40099D}" srcOrd="2" destOrd="0" presId="urn:microsoft.com/office/officeart/2005/8/layout/orgChart1"/>
    <dgm:cxn modelId="{C2B9D8DE-6EA8-4676-8B9B-9172B2C5C32C}" type="presParOf" srcId="{2C571BD8-0E27-4C28-9CD7-75982996C53A}" destId="{533C882B-E305-44FF-85CD-9AD4DCE60B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B5CFB69-3F30-40B1-A4F8-5E5D6F5B7EB2}" type="doc">
      <dgm:prSet loTypeId="urn:microsoft.com/office/officeart/2005/8/layout/orgChart1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3EE1559E-39E3-435D-8CA5-39DAE3ECA98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المملكة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AB37AB-2CF5-45D6-9253-9C8F4C8DD9E4}" type="par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AA67C-C3A3-48BD-870D-0D46EB6B63BA}" type="sib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6B5F55-96C8-4748-B2A0-750FBD5DBDAC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الشمالية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B3DB9-D052-4F41-B468-9C1A870DD78F}" type="parTrans" cxnId="{299990F7-CCC5-4FB1-B6A5-8E32FA3468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717E07-F9F6-4557-8471-F27F6E1226B2}" type="sibTrans" cxnId="{299990F7-CCC5-4FB1-B6A5-8E32FA3468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45FCEC-5D24-437F-BF61-ECB1DC304F74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الشرقية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CB884-4E9C-47FE-B85A-2CFB8573D9D8}" type="par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D6458B-F753-45BD-935C-D311876F9A75}" type="sib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61C46-A161-49F6-A0A9-6A0DFCFF3A95}">
      <dgm:prSet phldrT="[نص]"/>
      <dgm:spPr>
        <a:solidFill>
          <a:srgbClr val="FF0000"/>
        </a:solidFill>
      </dgm:spPr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الوسطى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C2BDED-A14A-46B7-8E2E-C8E3AE1158ED}" type="par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6A329-8745-4C1F-9F02-04DB9BD2D902}" type="sib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0D9903-3E06-4519-8BA6-F608363563A7}">
      <dgm:prSet/>
      <dgm:spPr>
        <a:solidFill>
          <a:srgbClr val="FF0000"/>
        </a:solidFill>
        <a:ln w="57150"/>
      </dgm:spPr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الجنوبية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8E2426-D424-4D21-953A-C672BF970263}" type="parTrans" cxnId="{154E3C85-3C7D-4D40-8E00-406EAC2B6D2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F17A5E-C79D-41D1-8E07-D3B342EC577C}" type="sibTrans" cxnId="{154E3C85-3C7D-4D40-8E00-406EAC2B6D25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7EC76F-80D2-43F3-B084-52B11DD90E97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الغربية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931D6F-8F34-42CA-9C63-FBDAC1BBA2B5}" type="par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E0A0C-9E6B-45F6-A863-09814F023D87}" type="sib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CEC25-1294-4C3E-9D87-B0680A6E9A1E}" type="pres">
      <dgm:prSet presAssocID="{8B5CFB69-3F30-40B1-A4F8-5E5D6F5B7E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C571BD8-0E27-4C28-9CD7-75982996C53A}" type="pres">
      <dgm:prSet presAssocID="{3EE1559E-39E3-435D-8CA5-39DAE3ECA98B}" presName="hierRoot1" presStyleCnt="0">
        <dgm:presLayoutVars>
          <dgm:hierBranch val="init"/>
        </dgm:presLayoutVars>
      </dgm:prSet>
      <dgm:spPr/>
    </dgm:pt>
    <dgm:pt modelId="{89E046CE-28F3-40C9-9F6A-690118FA56CE}" type="pres">
      <dgm:prSet presAssocID="{3EE1559E-39E3-435D-8CA5-39DAE3ECA98B}" presName="rootComposite1" presStyleCnt="0"/>
      <dgm:spPr/>
    </dgm:pt>
    <dgm:pt modelId="{9D5C64F5-4F93-4101-B959-02056E2A20CB}" type="pres">
      <dgm:prSet presAssocID="{3EE1559E-39E3-435D-8CA5-39DAE3ECA98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7F30411-ADE9-4CA4-AB15-CDD7DF3D4BFE}" type="pres">
      <dgm:prSet presAssocID="{3EE1559E-39E3-435D-8CA5-39DAE3ECA98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97235491-B305-4B14-8FE7-D4255DC82DEB}" type="pres">
      <dgm:prSet presAssocID="{3EE1559E-39E3-435D-8CA5-39DAE3ECA98B}" presName="hierChild2" presStyleCnt="0"/>
      <dgm:spPr/>
    </dgm:pt>
    <dgm:pt modelId="{91353575-DDE0-4829-9E27-7404028ECCF1}" type="pres">
      <dgm:prSet presAssocID="{0D9B3DB9-D052-4F41-B468-9C1A870DD78F}" presName="Name37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FB555C93-6CF3-41A2-9E75-B77E0EC303A5}" type="pres">
      <dgm:prSet presAssocID="{836B5F55-96C8-4748-B2A0-750FBD5DBDAC}" presName="hierRoot2" presStyleCnt="0">
        <dgm:presLayoutVars>
          <dgm:hierBranch val="init"/>
        </dgm:presLayoutVars>
      </dgm:prSet>
      <dgm:spPr/>
    </dgm:pt>
    <dgm:pt modelId="{48674CE5-3B6D-448F-9EA1-0CC4B336AEB8}" type="pres">
      <dgm:prSet presAssocID="{836B5F55-96C8-4748-B2A0-750FBD5DBDAC}" presName="rootComposite" presStyleCnt="0"/>
      <dgm:spPr/>
    </dgm:pt>
    <dgm:pt modelId="{8F194CE5-CB86-4A67-842A-F662B2710AB3}" type="pres">
      <dgm:prSet presAssocID="{836B5F55-96C8-4748-B2A0-750FBD5DBDA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E78475F-AE0E-4066-BBFB-9EB08251E4E9}" type="pres">
      <dgm:prSet presAssocID="{836B5F55-96C8-4748-B2A0-750FBD5DBDAC}" presName="rootConnector" presStyleLbl="node2" presStyleIdx="0" presStyleCnt="5"/>
      <dgm:spPr/>
      <dgm:t>
        <a:bodyPr/>
        <a:lstStyle/>
        <a:p>
          <a:pPr rtl="1"/>
          <a:endParaRPr lang="ar-SA"/>
        </a:p>
      </dgm:t>
    </dgm:pt>
    <dgm:pt modelId="{BDE0E456-095F-4F68-AB1F-439E4C8F381E}" type="pres">
      <dgm:prSet presAssocID="{836B5F55-96C8-4748-B2A0-750FBD5DBDAC}" presName="hierChild4" presStyleCnt="0"/>
      <dgm:spPr/>
    </dgm:pt>
    <dgm:pt modelId="{579FA7B8-9F35-47E9-9BD6-1C5B22FF0FE0}" type="pres">
      <dgm:prSet presAssocID="{836B5F55-96C8-4748-B2A0-750FBD5DBDAC}" presName="hierChild5" presStyleCnt="0"/>
      <dgm:spPr/>
    </dgm:pt>
    <dgm:pt modelId="{37A1F549-3833-4336-B0B5-61120BA207B1}" type="pres">
      <dgm:prSet presAssocID="{028E2426-D424-4D21-953A-C672BF970263}" presName="Name37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0BCBFCD6-AF06-4D20-A538-E2EF6AF929D6}" type="pres">
      <dgm:prSet presAssocID="{220D9903-3E06-4519-8BA6-F608363563A7}" presName="hierRoot2" presStyleCnt="0">
        <dgm:presLayoutVars>
          <dgm:hierBranch val="init"/>
        </dgm:presLayoutVars>
      </dgm:prSet>
      <dgm:spPr/>
    </dgm:pt>
    <dgm:pt modelId="{7E43FC99-0A5A-4FC0-AF24-4C6E069473D7}" type="pres">
      <dgm:prSet presAssocID="{220D9903-3E06-4519-8BA6-F608363563A7}" presName="rootComposite" presStyleCnt="0"/>
      <dgm:spPr/>
    </dgm:pt>
    <dgm:pt modelId="{796CD895-C2A8-45C1-A8A2-D70D3E27331A}" type="pres">
      <dgm:prSet presAssocID="{220D9903-3E06-4519-8BA6-F608363563A7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ED5BAC7-A929-441A-B9C0-0E658293EDB1}" type="pres">
      <dgm:prSet presAssocID="{220D9903-3E06-4519-8BA6-F608363563A7}" presName="rootConnector" presStyleLbl="node2" presStyleIdx="1" presStyleCnt="5"/>
      <dgm:spPr/>
      <dgm:t>
        <a:bodyPr/>
        <a:lstStyle/>
        <a:p>
          <a:pPr rtl="1"/>
          <a:endParaRPr lang="ar-SA"/>
        </a:p>
      </dgm:t>
    </dgm:pt>
    <dgm:pt modelId="{0F5641C8-C7FA-43BE-B09A-08E377A998E9}" type="pres">
      <dgm:prSet presAssocID="{220D9903-3E06-4519-8BA6-F608363563A7}" presName="hierChild4" presStyleCnt="0"/>
      <dgm:spPr/>
    </dgm:pt>
    <dgm:pt modelId="{580D9A61-02D6-4FAA-BC43-B531FC3A279A}" type="pres">
      <dgm:prSet presAssocID="{220D9903-3E06-4519-8BA6-F608363563A7}" presName="hierChild5" presStyleCnt="0"/>
      <dgm:spPr/>
    </dgm:pt>
    <dgm:pt modelId="{608D1C2D-7708-47DE-B9ED-00DC80E43C35}" type="pres">
      <dgm:prSet presAssocID="{A06CB884-4E9C-47FE-B85A-2CFB8573D9D8}" presName="Name37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308E94A1-E0C9-48DB-8595-C99B683BA058}" type="pres">
      <dgm:prSet presAssocID="{2745FCEC-5D24-437F-BF61-ECB1DC304F74}" presName="hierRoot2" presStyleCnt="0">
        <dgm:presLayoutVars>
          <dgm:hierBranch val="init"/>
        </dgm:presLayoutVars>
      </dgm:prSet>
      <dgm:spPr/>
    </dgm:pt>
    <dgm:pt modelId="{B1967606-826E-49E6-B108-FF38AC2D86AF}" type="pres">
      <dgm:prSet presAssocID="{2745FCEC-5D24-437F-BF61-ECB1DC304F74}" presName="rootComposite" presStyleCnt="0"/>
      <dgm:spPr/>
    </dgm:pt>
    <dgm:pt modelId="{F5B38FA8-79FA-488F-9082-56D849A349DA}" type="pres">
      <dgm:prSet presAssocID="{2745FCEC-5D24-437F-BF61-ECB1DC304F74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3C8CE1-9000-4A02-88FD-CEE4BDE4B6F5}" type="pres">
      <dgm:prSet presAssocID="{2745FCEC-5D24-437F-BF61-ECB1DC304F74}" presName="rootConnector" presStyleLbl="node2" presStyleIdx="2" presStyleCnt="5"/>
      <dgm:spPr/>
      <dgm:t>
        <a:bodyPr/>
        <a:lstStyle/>
        <a:p>
          <a:pPr rtl="1"/>
          <a:endParaRPr lang="ar-SA"/>
        </a:p>
      </dgm:t>
    </dgm:pt>
    <dgm:pt modelId="{631D945C-0308-470E-8C03-62345C96E787}" type="pres">
      <dgm:prSet presAssocID="{2745FCEC-5D24-437F-BF61-ECB1DC304F74}" presName="hierChild4" presStyleCnt="0"/>
      <dgm:spPr/>
    </dgm:pt>
    <dgm:pt modelId="{4FB837A8-405B-4C0D-936B-41178AE4EBF1}" type="pres">
      <dgm:prSet presAssocID="{2745FCEC-5D24-437F-BF61-ECB1DC304F74}" presName="hierChild5" presStyleCnt="0"/>
      <dgm:spPr/>
    </dgm:pt>
    <dgm:pt modelId="{D9E5EA1F-436D-4270-9542-052F718A2925}" type="pres">
      <dgm:prSet presAssocID="{34C2BDED-A14A-46B7-8E2E-C8E3AE1158ED}" presName="Name37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CD52F7BB-A280-479D-AA9C-322981FD9317}" type="pres">
      <dgm:prSet presAssocID="{D7761C46-A161-49F6-A0A9-6A0DFCFF3A95}" presName="hierRoot2" presStyleCnt="0">
        <dgm:presLayoutVars>
          <dgm:hierBranch val="init"/>
        </dgm:presLayoutVars>
      </dgm:prSet>
      <dgm:spPr/>
    </dgm:pt>
    <dgm:pt modelId="{21111131-D228-4C2C-A289-5D87C6B44D21}" type="pres">
      <dgm:prSet presAssocID="{D7761C46-A161-49F6-A0A9-6A0DFCFF3A95}" presName="rootComposite" presStyleCnt="0"/>
      <dgm:spPr/>
    </dgm:pt>
    <dgm:pt modelId="{183F2351-F34E-4191-ADC5-D90A0061B6D6}" type="pres">
      <dgm:prSet presAssocID="{D7761C46-A161-49F6-A0A9-6A0DFCFF3A95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B83E0A1-CF7E-4581-9AE7-E6D3E9C0F76E}" type="pres">
      <dgm:prSet presAssocID="{D7761C46-A161-49F6-A0A9-6A0DFCFF3A95}" presName="rootConnector" presStyleLbl="node2" presStyleIdx="3" presStyleCnt="5"/>
      <dgm:spPr/>
      <dgm:t>
        <a:bodyPr/>
        <a:lstStyle/>
        <a:p>
          <a:pPr rtl="1"/>
          <a:endParaRPr lang="ar-SA"/>
        </a:p>
      </dgm:t>
    </dgm:pt>
    <dgm:pt modelId="{93F0E236-6E39-4C0B-BF39-A50726085BCF}" type="pres">
      <dgm:prSet presAssocID="{D7761C46-A161-49F6-A0A9-6A0DFCFF3A95}" presName="hierChild4" presStyleCnt="0"/>
      <dgm:spPr/>
    </dgm:pt>
    <dgm:pt modelId="{5CA6CE60-2B5F-4A2E-868F-BEE494A707B8}" type="pres">
      <dgm:prSet presAssocID="{D7761C46-A161-49F6-A0A9-6A0DFCFF3A95}" presName="hierChild5" presStyleCnt="0"/>
      <dgm:spPr/>
    </dgm:pt>
    <dgm:pt modelId="{A01023E4-2E25-465B-882A-25F602F6104D}" type="pres">
      <dgm:prSet presAssocID="{51931D6F-8F34-42CA-9C63-FBDAC1BBA2B5}" presName="Name37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02D5AB64-DF42-4F6D-A18E-87E6775E35CE}" type="pres">
      <dgm:prSet presAssocID="{8A7EC76F-80D2-43F3-B084-52B11DD90E97}" presName="hierRoot2" presStyleCnt="0">
        <dgm:presLayoutVars>
          <dgm:hierBranch val="init"/>
        </dgm:presLayoutVars>
      </dgm:prSet>
      <dgm:spPr/>
    </dgm:pt>
    <dgm:pt modelId="{92079130-D992-4E1C-B271-A84DC69E3281}" type="pres">
      <dgm:prSet presAssocID="{8A7EC76F-80D2-43F3-B084-52B11DD90E97}" presName="rootComposite" presStyleCnt="0"/>
      <dgm:spPr/>
    </dgm:pt>
    <dgm:pt modelId="{A6E80D67-64FB-4592-8E28-2B810AA0F5B7}" type="pres">
      <dgm:prSet presAssocID="{8A7EC76F-80D2-43F3-B084-52B11DD90E97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7DA8A1D-2BC7-41CE-972A-FA4FE44ED535}" type="pres">
      <dgm:prSet presAssocID="{8A7EC76F-80D2-43F3-B084-52B11DD90E97}" presName="rootConnector" presStyleLbl="node2" presStyleIdx="4" presStyleCnt="5"/>
      <dgm:spPr/>
      <dgm:t>
        <a:bodyPr/>
        <a:lstStyle/>
        <a:p>
          <a:pPr rtl="1"/>
          <a:endParaRPr lang="ar-SA"/>
        </a:p>
      </dgm:t>
    </dgm:pt>
    <dgm:pt modelId="{00C256FD-0123-48B5-9369-7B1E113BED7D}" type="pres">
      <dgm:prSet presAssocID="{8A7EC76F-80D2-43F3-B084-52B11DD90E97}" presName="hierChild4" presStyleCnt="0"/>
      <dgm:spPr/>
    </dgm:pt>
    <dgm:pt modelId="{D4D625D3-7F1B-4211-9384-C6B68D40099D}" type="pres">
      <dgm:prSet presAssocID="{8A7EC76F-80D2-43F3-B084-52B11DD90E97}" presName="hierChild5" presStyleCnt="0"/>
      <dgm:spPr/>
    </dgm:pt>
    <dgm:pt modelId="{533C882B-E305-44FF-85CD-9AD4DCE60B2D}" type="pres">
      <dgm:prSet presAssocID="{3EE1559E-39E3-435D-8CA5-39DAE3ECA98B}" presName="hierChild3" presStyleCnt="0"/>
      <dgm:spPr/>
    </dgm:pt>
  </dgm:ptLst>
  <dgm:cxnLst>
    <dgm:cxn modelId="{9467DB95-594A-485F-87EB-09F35CEA326A}" type="presOf" srcId="{836B5F55-96C8-4748-B2A0-750FBD5DBDAC}" destId="{4E78475F-AE0E-4066-BBFB-9EB08251E4E9}" srcOrd="1" destOrd="0" presId="urn:microsoft.com/office/officeart/2005/8/layout/orgChart1"/>
    <dgm:cxn modelId="{8D96E6B2-4FDC-4873-9BB7-7AFC9A2A0CAA}" type="presOf" srcId="{0D9B3DB9-D052-4F41-B468-9C1A870DD78F}" destId="{91353575-DDE0-4829-9E27-7404028ECCF1}" srcOrd="0" destOrd="0" presId="urn:microsoft.com/office/officeart/2005/8/layout/orgChart1"/>
    <dgm:cxn modelId="{34BF15C8-3D39-468F-A7B7-6303320810F2}" srcId="{3EE1559E-39E3-435D-8CA5-39DAE3ECA98B}" destId="{D7761C46-A161-49F6-A0A9-6A0DFCFF3A95}" srcOrd="3" destOrd="0" parTransId="{34C2BDED-A14A-46B7-8E2E-C8E3AE1158ED}" sibTransId="{7E66A329-8745-4C1F-9F02-04DB9BD2D902}"/>
    <dgm:cxn modelId="{71A076D3-9FFD-4AE5-9115-CC3BF26E27D3}" type="presOf" srcId="{028E2426-D424-4D21-953A-C672BF970263}" destId="{37A1F549-3833-4336-B0B5-61120BA207B1}" srcOrd="0" destOrd="0" presId="urn:microsoft.com/office/officeart/2005/8/layout/orgChart1"/>
    <dgm:cxn modelId="{768C6379-5177-452F-AFEB-6ABFD85B8375}" type="presOf" srcId="{220D9903-3E06-4519-8BA6-F608363563A7}" destId="{796CD895-C2A8-45C1-A8A2-D70D3E27331A}" srcOrd="0" destOrd="0" presId="urn:microsoft.com/office/officeart/2005/8/layout/orgChart1"/>
    <dgm:cxn modelId="{ABF31100-B527-4206-A5A7-C9EFB39893C9}" type="presOf" srcId="{34C2BDED-A14A-46B7-8E2E-C8E3AE1158ED}" destId="{D9E5EA1F-436D-4270-9542-052F718A2925}" srcOrd="0" destOrd="0" presId="urn:microsoft.com/office/officeart/2005/8/layout/orgChart1"/>
    <dgm:cxn modelId="{0DFDD5AF-2425-4DDD-8098-BEDE33DB6FEB}" type="presOf" srcId="{3EE1559E-39E3-435D-8CA5-39DAE3ECA98B}" destId="{F7F30411-ADE9-4CA4-AB15-CDD7DF3D4BFE}" srcOrd="1" destOrd="0" presId="urn:microsoft.com/office/officeart/2005/8/layout/orgChart1"/>
    <dgm:cxn modelId="{D848C55D-17AF-4338-95B5-1BAA3558235B}" type="presOf" srcId="{51931D6F-8F34-42CA-9C63-FBDAC1BBA2B5}" destId="{A01023E4-2E25-465B-882A-25F602F6104D}" srcOrd="0" destOrd="0" presId="urn:microsoft.com/office/officeart/2005/8/layout/orgChart1"/>
    <dgm:cxn modelId="{43079B99-07B0-4AFA-A181-29A985D2F674}" srcId="{8B5CFB69-3F30-40B1-A4F8-5E5D6F5B7EB2}" destId="{3EE1559E-39E3-435D-8CA5-39DAE3ECA98B}" srcOrd="0" destOrd="0" parTransId="{ABAB37AB-2CF5-45D6-9253-9C8F4C8DD9E4}" sibTransId="{34AAA67C-C3A3-48BD-870D-0D46EB6B63BA}"/>
    <dgm:cxn modelId="{7518BE40-8B33-4FE8-99CF-FF753ADE2753}" type="presOf" srcId="{2745FCEC-5D24-437F-BF61-ECB1DC304F74}" destId="{033C8CE1-9000-4A02-88FD-CEE4BDE4B6F5}" srcOrd="1" destOrd="0" presId="urn:microsoft.com/office/officeart/2005/8/layout/orgChart1"/>
    <dgm:cxn modelId="{E06AC2AC-FC83-40C1-AA47-69E71A33E7B6}" type="presOf" srcId="{2745FCEC-5D24-437F-BF61-ECB1DC304F74}" destId="{F5B38FA8-79FA-488F-9082-56D849A349DA}" srcOrd="0" destOrd="0" presId="urn:microsoft.com/office/officeart/2005/8/layout/orgChart1"/>
    <dgm:cxn modelId="{599FAC1D-4CCF-4CC2-9418-EE0820E940CB}" srcId="{3EE1559E-39E3-435D-8CA5-39DAE3ECA98B}" destId="{2745FCEC-5D24-437F-BF61-ECB1DC304F74}" srcOrd="2" destOrd="0" parTransId="{A06CB884-4E9C-47FE-B85A-2CFB8573D9D8}" sibTransId="{AED6458B-F753-45BD-935C-D311876F9A75}"/>
    <dgm:cxn modelId="{C775A43E-0D72-4C6F-8771-8DEE12A66719}" type="presOf" srcId="{D7761C46-A161-49F6-A0A9-6A0DFCFF3A95}" destId="{183F2351-F34E-4191-ADC5-D90A0061B6D6}" srcOrd="0" destOrd="0" presId="urn:microsoft.com/office/officeart/2005/8/layout/orgChart1"/>
    <dgm:cxn modelId="{30CBC8BC-F32B-4E30-B8DB-58CBC1972EC7}" type="presOf" srcId="{D7761C46-A161-49F6-A0A9-6A0DFCFF3A95}" destId="{AB83E0A1-CF7E-4581-9AE7-E6D3E9C0F76E}" srcOrd="1" destOrd="0" presId="urn:microsoft.com/office/officeart/2005/8/layout/orgChart1"/>
    <dgm:cxn modelId="{299990F7-CCC5-4FB1-B6A5-8E32FA34686E}" srcId="{3EE1559E-39E3-435D-8CA5-39DAE3ECA98B}" destId="{836B5F55-96C8-4748-B2A0-750FBD5DBDAC}" srcOrd="0" destOrd="0" parTransId="{0D9B3DB9-D052-4F41-B468-9C1A870DD78F}" sibTransId="{05717E07-F9F6-4557-8471-F27F6E1226B2}"/>
    <dgm:cxn modelId="{26687502-1D9E-47C0-8A23-2190279BA397}" type="presOf" srcId="{3EE1559E-39E3-435D-8CA5-39DAE3ECA98B}" destId="{9D5C64F5-4F93-4101-B959-02056E2A20CB}" srcOrd="0" destOrd="0" presId="urn:microsoft.com/office/officeart/2005/8/layout/orgChart1"/>
    <dgm:cxn modelId="{185E5B7E-6854-4EDF-ABE5-83CAE6370E13}" type="presOf" srcId="{A06CB884-4E9C-47FE-B85A-2CFB8573D9D8}" destId="{608D1C2D-7708-47DE-B9ED-00DC80E43C35}" srcOrd="0" destOrd="0" presId="urn:microsoft.com/office/officeart/2005/8/layout/orgChart1"/>
    <dgm:cxn modelId="{F344895C-27A0-418F-8A76-B02A92BA5075}" type="presOf" srcId="{220D9903-3E06-4519-8BA6-F608363563A7}" destId="{9ED5BAC7-A929-441A-B9C0-0E658293EDB1}" srcOrd="1" destOrd="0" presId="urn:microsoft.com/office/officeart/2005/8/layout/orgChart1"/>
    <dgm:cxn modelId="{154E3C85-3C7D-4D40-8E00-406EAC2B6D25}" srcId="{3EE1559E-39E3-435D-8CA5-39DAE3ECA98B}" destId="{220D9903-3E06-4519-8BA6-F608363563A7}" srcOrd="1" destOrd="0" parTransId="{028E2426-D424-4D21-953A-C672BF970263}" sibTransId="{46F17A5E-C79D-41D1-8E07-D3B342EC577C}"/>
    <dgm:cxn modelId="{0CD233F3-243A-4788-A319-75354F907E6E}" srcId="{3EE1559E-39E3-435D-8CA5-39DAE3ECA98B}" destId="{8A7EC76F-80D2-43F3-B084-52B11DD90E97}" srcOrd="4" destOrd="0" parTransId="{51931D6F-8F34-42CA-9C63-FBDAC1BBA2B5}" sibTransId="{53AE0A0C-9E6B-45F6-A863-09814F023D87}"/>
    <dgm:cxn modelId="{AB6CB81E-CAC2-4ADC-B53E-6153E9246942}" type="presOf" srcId="{8A7EC76F-80D2-43F3-B084-52B11DD90E97}" destId="{17DA8A1D-2BC7-41CE-972A-FA4FE44ED535}" srcOrd="1" destOrd="0" presId="urn:microsoft.com/office/officeart/2005/8/layout/orgChart1"/>
    <dgm:cxn modelId="{8CF6C249-2C49-435B-9427-DB71C7CBBD7E}" type="presOf" srcId="{8A7EC76F-80D2-43F3-B084-52B11DD90E97}" destId="{A6E80D67-64FB-4592-8E28-2B810AA0F5B7}" srcOrd="0" destOrd="0" presId="urn:microsoft.com/office/officeart/2005/8/layout/orgChart1"/>
    <dgm:cxn modelId="{060E868F-DB6C-425E-BD2E-58D22B21A335}" type="presOf" srcId="{8B5CFB69-3F30-40B1-A4F8-5E5D6F5B7EB2}" destId="{AD3CEC25-1294-4C3E-9D87-B0680A6E9A1E}" srcOrd="0" destOrd="0" presId="urn:microsoft.com/office/officeart/2005/8/layout/orgChart1"/>
    <dgm:cxn modelId="{CDFB2CD9-E585-4240-B984-6E7AD1CA1705}" type="presOf" srcId="{836B5F55-96C8-4748-B2A0-750FBD5DBDAC}" destId="{8F194CE5-CB86-4A67-842A-F662B2710AB3}" srcOrd="0" destOrd="0" presId="urn:microsoft.com/office/officeart/2005/8/layout/orgChart1"/>
    <dgm:cxn modelId="{DC9D930A-51E4-4958-A4D2-9BFFD4C5E382}" type="presParOf" srcId="{AD3CEC25-1294-4C3E-9D87-B0680A6E9A1E}" destId="{2C571BD8-0E27-4C28-9CD7-75982996C53A}" srcOrd="0" destOrd="0" presId="urn:microsoft.com/office/officeart/2005/8/layout/orgChart1"/>
    <dgm:cxn modelId="{6F4B2CD2-393F-4A9A-9C05-AE3D682384DD}" type="presParOf" srcId="{2C571BD8-0E27-4C28-9CD7-75982996C53A}" destId="{89E046CE-28F3-40C9-9F6A-690118FA56CE}" srcOrd="0" destOrd="0" presId="urn:microsoft.com/office/officeart/2005/8/layout/orgChart1"/>
    <dgm:cxn modelId="{8746E379-50B0-4728-AE28-4F09ED1A21AB}" type="presParOf" srcId="{89E046CE-28F3-40C9-9F6A-690118FA56CE}" destId="{9D5C64F5-4F93-4101-B959-02056E2A20CB}" srcOrd="0" destOrd="0" presId="urn:microsoft.com/office/officeart/2005/8/layout/orgChart1"/>
    <dgm:cxn modelId="{B6C5BB51-A55A-497D-8320-45BBC8CCDD8A}" type="presParOf" srcId="{89E046CE-28F3-40C9-9F6A-690118FA56CE}" destId="{F7F30411-ADE9-4CA4-AB15-CDD7DF3D4BFE}" srcOrd="1" destOrd="0" presId="urn:microsoft.com/office/officeart/2005/8/layout/orgChart1"/>
    <dgm:cxn modelId="{4839FF2C-33B4-45DE-9A9E-13EEF5290F3B}" type="presParOf" srcId="{2C571BD8-0E27-4C28-9CD7-75982996C53A}" destId="{97235491-B305-4B14-8FE7-D4255DC82DEB}" srcOrd="1" destOrd="0" presId="urn:microsoft.com/office/officeart/2005/8/layout/orgChart1"/>
    <dgm:cxn modelId="{4C6FF549-0E72-4F8C-8916-B33DB3A0E9F5}" type="presParOf" srcId="{97235491-B305-4B14-8FE7-D4255DC82DEB}" destId="{91353575-DDE0-4829-9E27-7404028ECCF1}" srcOrd="0" destOrd="0" presId="urn:microsoft.com/office/officeart/2005/8/layout/orgChart1"/>
    <dgm:cxn modelId="{5F273387-7C33-4AC3-861F-30D40BA0952E}" type="presParOf" srcId="{97235491-B305-4B14-8FE7-D4255DC82DEB}" destId="{FB555C93-6CF3-41A2-9E75-B77E0EC303A5}" srcOrd="1" destOrd="0" presId="urn:microsoft.com/office/officeart/2005/8/layout/orgChart1"/>
    <dgm:cxn modelId="{82BCA977-59E7-4CBB-BB56-41517E56F81D}" type="presParOf" srcId="{FB555C93-6CF3-41A2-9E75-B77E0EC303A5}" destId="{48674CE5-3B6D-448F-9EA1-0CC4B336AEB8}" srcOrd="0" destOrd="0" presId="urn:microsoft.com/office/officeart/2005/8/layout/orgChart1"/>
    <dgm:cxn modelId="{FF37BBE8-0637-4ADD-9F5D-C5E93CB588CD}" type="presParOf" srcId="{48674CE5-3B6D-448F-9EA1-0CC4B336AEB8}" destId="{8F194CE5-CB86-4A67-842A-F662B2710AB3}" srcOrd="0" destOrd="0" presId="urn:microsoft.com/office/officeart/2005/8/layout/orgChart1"/>
    <dgm:cxn modelId="{2C339967-47C5-441D-8496-303FB93CFF1E}" type="presParOf" srcId="{48674CE5-3B6D-448F-9EA1-0CC4B336AEB8}" destId="{4E78475F-AE0E-4066-BBFB-9EB08251E4E9}" srcOrd="1" destOrd="0" presId="urn:microsoft.com/office/officeart/2005/8/layout/orgChart1"/>
    <dgm:cxn modelId="{1D8F5BC2-1914-4F79-866A-23E1CF3884F6}" type="presParOf" srcId="{FB555C93-6CF3-41A2-9E75-B77E0EC303A5}" destId="{BDE0E456-095F-4F68-AB1F-439E4C8F381E}" srcOrd="1" destOrd="0" presId="urn:microsoft.com/office/officeart/2005/8/layout/orgChart1"/>
    <dgm:cxn modelId="{7B8A291A-6963-49FD-974A-AFB09621CD9A}" type="presParOf" srcId="{FB555C93-6CF3-41A2-9E75-B77E0EC303A5}" destId="{579FA7B8-9F35-47E9-9BD6-1C5B22FF0FE0}" srcOrd="2" destOrd="0" presId="urn:microsoft.com/office/officeart/2005/8/layout/orgChart1"/>
    <dgm:cxn modelId="{41EF8348-B0EA-44E7-A1C6-B45C133A9663}" type="presParOf" srcId="{97235491-B305-4B14-8FE7-D4255DC82DEB}" destId="{37A1F549-3833-4336-B0B5-61120BA207B1}" srcOrd="2" destOrd="0" presId="urn:microsoft.com/office/officeart/2005/8/layout/orgChart1"/>
    <dgm:cxn modelId="{B68DBF7C-CBCC-41B2-8BA7-161A86546D1F}" type="presParOf" srcId="{97235491-B305-4B14-8FE7-D4255DC82DEB}" destId="{0BCBFCD6-AF06-4D20-A538-E2EF6AF929D6}" srcOrd="3" destOrd="0" presId="urn:microsoft.com/office/officeart/2005/8/layout/orgChart1"/>
    <dgm:cxn modelId="{19514A23-BF20-4A4B-B0F7-1B50E5F86485}" type="presParOf" srcId="{0BCBFCD6-AF06-4D20-A538-E2EF6AF929D6}" destId="{7E43FC99-0A5A-4FC0-AF24-4C6E069473D7}" srcOrd="0" destOrd="0" presId="urn:microsoft.com/office/officeart/2005/8/layout/orgChart1"/>
    <dgm:cxn modelId="{98BFA697-39F6-44AC-9FFC-83DD7CC270B6}" type="presParOf" srcId="{7E43FC99-0A5A-4FC0-AF24-4C6E069473D7}" destId="{796CD895-C2A8-45C1-A8A2-D70D3E27331A}" srcOrd="0" destOrd="0" presId="urn:microsoft.com/office/officeart/2005/8/layout/orgChart1"/>
    <dgm:cxn modelId="{710F103A-71B4-4B0B-AC35-91DF3B473721}" type="presParOf" srcId="{7E43FC99-0A5A-4FC0-AF24-4C6E069473D7}" destId="{9ED5BAC7-A929-441A-B9C0-0E658293EDB1}" srcOrd="1" destOrd="0" presId="urn:microsoft.com/office/officeart/2005/8/layout/orgChart1"/>
    <dgm:cxn modelId="{55867161-2901-4170-90FA-35D393698591}" type="presParOf" srcId="{0BCBFCD6-AF06-4D20-A538-E2EF6AF929D6}" destId="{0F5641C8-C7FA-43BE-B09A-08E377A998E9}" srcOrd="1" destOrd="0" presId="urn:microsoft.com/office/officeart/2005/8/layout/orgChart1"/>
    <dgm:cxn modelId="{3231A1DF-622B-4138-8972-95EE144DF3B0}" type="presParOf" srcId="{0BCBFCD6-AF06-4D20-A538-E2EF6AF929D6}" destId="{580D9A61-02D6-4FAA-BC43-B531FC3A279A}" srcOrd="2" destOrd="0" presId="urn:microsoft.com/office/officeart/2005/8/layout/orgChart1"/>
    <dgm:cxn modelId="{A55AC7B4-A745-4112-9BC4-9E5B6192A125}" type="presParOf" srcId="{97235491-B305-4B14-8FE7-D4255DC82DEB}" destId="{608D1C2D-7708-47DE-B9ED-00DC80E43C35}" srcOrd="4" destOrd="0" presId="urn:microsoft.com/office/officeart/2005/8/layout/orgChart1"/>
    <dgm:cxn modelId="{DE59490A-90D6-4F9E-A11A-A1C3939C2AAA}" type="presParOf" srcId="{97235491-B305-4B14-8FE7-D4255DC82DEB}" destId="{308E94A1-E0C9-48DB-8595-C99B683BA058}" srcOrd="5" destOrd="0" presId="urn:microsoft.com/office/officeart/2005/8/layout/orgChart1"/>
    <dgm:cxn modelId="{F7BB3A7F-494E-4E3D-8CE9-FE1DD99211A4}" type="presParOf" srcId="{308E94A1-E0C9-48DB-8595-C99B683BA058}" destId="{B1967606-826E-49E6-B108-FF38AC2D86AF}" srcOrd="0" destOrd="0" presId="urn:microsoft.com/office/officeart/2005/8/layout/orgChart1"/>
    <dgm:cxn modelId="{463DDC38-0835-4F3D-AF04-031CE3538A3B}" type="presParOf" srcId="{B1967606-826E-49E6-B108-FF38AC2D86AF}" destId="{F5B38FA8-79FA-488F-9082-56D849A349DA}" srcOrd="0" destOrd="0" presId="urn:microsoft.com/office/officeart/2005/8/layout/orgChart1"/>
    <dgm:cxn modelId="{93D65187-F557-481C-9675-6C56A8D0AA0A}" type="presParOf" srcId="{B1967606-826E-49E6-B108-FF38AC2D86AF}" destId="{033C8CE1-9000-4A02-88FD-CEE4BDE4B6F5}" srcOrd="1" destOrd="0" presId="urn:microsoft.com/office/officeart/2005/8/layout/orgChart1"/>
    <dgm:cxn modelId="{8AF7C217-0420-4B58-B529-F3F6BEEB26FF}" type="presParOf" srcId="{308E94A1-E0C9-48DB-8595-C99B683BA058}" destId="{631D945C-0308-470E-8C03-62345C96E787}" srcOrd="1" destOrd="0" presId="urn:microsoft.com/office/officeart/2005/8/layout/orgChart1"/>
    <dgm:cxn modelId="{D3ED3EBC-B0C2-42BC-97DA-4837657D9032}" type="presParOf" srcId="{308E94A1-E0C9-48DB-8595-C99B683BA058}" destId="{4FB837A8-405B-4C0D-936B-41178AE4EBF1}" srcOrd="2" destOrd="0" presId="urn:microsoft.com/office/officeart/2005/8/layout/orgChart1"/>
    <dgm:cxn modelId="{FA9C7EA6-E3E9-46B3-9FDC-0DD319BBD037}" type="presParOf" srcId="{97235491-B305-4B14-8FE7-D4255DC82DEB}" destId="{D9E5EA1F-436D-4270-9542-052F718A2925}" srcOrd="6" destOrd="0" presId="urn:microsoft.com/office/officeart/2005/8/layout/orgChart1"/>
    <dgm:cxn modelId="{540FDA29-6118-473A-934D-2F46EE271494}" type="presParOf" srcId="{97235491-B305-4B14-8FE7-D4255DC82DEB}" destId="{CD52F7BB-A280-479D-AA9C-322981FD9317}" srcOrd="7" destOrd="0" presId="urn:microsoft.com/office/officeart/2005/8/layout/orgChart1"/>
    <dgm:cxn modelId="{D12175C0-07C8-4A1D-B08D-0818EE18BD43}" type="presParOf" srcId="{CD52F7BB-A280-479D-AA9C-322981FD9317}" destId="{21111131-D228-4C2C-A289-5D87C6B44D21}" srcOrd="0" destOrd="0" presId="urn:microsoft.com/office/officeart/2005/8/layout/orgChart1"/>
    <dgm:cxn modelId="{FC0BCF8E-6B16-401D-AA8C-5C10949FC887}" type="presParOf" srcId="{21111131-D228-4C2C-A289-5D87C6B44D21}" destId="{183F2351-F34E-4191-ADC5-D90A0061B6D6}" srcOrd="0" destOrd="0" presId="urn:microsoft.com/office/officeart/2005/8/layout/orgChart1"/>
    <dgm:cxn modelId="{039C8E76-044E-463F-B86E-4483A79DF5CC}" type="presParOf" srcId="{21111131-D228-4C2C-A289-5D87C6B44D21}" destId="{AB83E0A1-CF7E-4581-9AE7-E6D3E9C0F76E}" srcOrd="1" destOrd="0" presId="urn:microsoft.com/office/officeart/2005/8/layout/orgChart1"/>
    <dgm:cxn modelId="{72674295-30FB-48AF-8314-E2D08CE69071}" type="presParOf" srcId="{CD52F7BB-A280-479D-AA9C-322981FD9317}" destId="{93F0E236-6E39-4C0B-BF39-A50726085BCF}" srcOrd="1" destOrd="0" presId="urn:microsoft.com/office/officeart/2005/8/layout/orgChart1"/>
    <dgm:cxn modelId="{3ED6E90F-66E1-4D6E-9DF3-20B2C49F5B44}" type="presParOf" srcId="{CD52F7BB-A280-479D-AA9C-322981FD9317}" destId="{5CA6CE60-2B5F-4A2E-868F-BEE494A707B8}" srcOrd="2" destOrd="0" presId="urn:microsoft.com/office/officeart/2005/8/layout/orgChart1"/>
    <dgm:cxn modelId="{9573B5B6-5A52-46F7-BB90-8D7120A3780D}" type="presParOf" srcId="{97235491-B305-4B14-8FE7-D4255DC82DEB}" destId="{A01023E4-2E25-465B-882A-25F602F6104D}" srcOrd="8" destOrd="0" presId="urn:microsoft.com/office/officeart/2005/8/layout/orgChart1"/>
    <dgm:cxn modelId="{8E8F63E4-FF28-498F-B203-A2810FB1B6E4}" type="presParOf" srcId="{97235491-B305-4B14-8FE7-D4255DC82DEB}" destId="{02D5AB64-DF42-4F6D-A18E-87E6775E35CE}" srcOrd="9" destOrd="0" presId="urn:microsoft.com/office/officeart/2005/8/layout/orgChart1"/>
    <dgm:cxn modelId="{856E5586-2951-42B8-988E-C5E663FBC7C9}" type="presParOf" srcId="{02D5AB64-DF42-4F6D-A18E-87E6775E35CE}" destId="{92079130-D992-4E1C-B271-A84DC69E3281}" srcOrd="0" destOrd="0" presId="urn:microsoft.com/office/officeart/2005/8/layout/orgChart1"/>
    <dgm:cxn modelId="{0CA9482C-C1CB-4345-8356-6700E425D98C}" type="presParOf" srcId="{92079130-D992-4E1C-B271-A84DC69E3281}" destId="{A6E80D67-64FB-4592-8E28-2B810AA0F5B7}" srcOrd="0" destOrd="0" presId="urn:microsoft.com/office/officeart/2005/8/layout/orgChart1"/>
    <dgm:cxn modelId="{D38834F1-3A30-449B-BF5B-2F7BC90CB88B}" type="presParOf" srcId="{92079130-D992-4E1C-B271-A84DC69E3281}" destId="{17DA8A1D-2BC7-41CE-972A-FA4FE44ED535}" srcOrd="1" destOrd="0" presId="urn:microsoft.com/office/officeart/2005/8/layout/orgChart1"/>
    <dgm:cxn modelId="{F99348D7-5B8E-4BAB-B25A-18259AB36B80}" type="presParOf" srcId="{02D5AB64-DF42-4F6D-A18E-87E6775E35CE}" destId="{00C256FD-0123-48B5-9369-7B1E113BED7D}" srcOrd="1" destOrd="0" presId="urn:microsoft.com/office/officeart/2005/8/layout/orgChart1"/>
    <dgm:cxn modelId="{157CAED6-9C89-4FF9-B12F-0237F83BECB1}" type="presParOf" srcId="{02D5AB64-DF42-4F6D-A18E-87E6775E35CE}" destId="{D4D625D3-7F1B-4211-9384-C6B68D40099D}" srcOrd="2" destOrd="0" presId="urn:microsoft.com/office/officeart/2005/8/layout/orgChart1"/>
    <dgm:cxn modelId="{3AF4C1F1-1D18-4BF8-A702-7041F47A34E9}" type="presParOf" srcId="{2C571BD8-0E27-4C28-9CD7-75982996C53A}" destId="{533C882B-E305-44FF-85CD-9AD4DCE60B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B5CFB69-3F30-40B1-A4F8-5E5D6F5B7EB2}" type="doc">
      <dgm:prSet loTypeId="urn:microsoft.com/office/officeart/2005/8/layout/orgChart1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3EE1559E-39E3-435D-8CA5-39DAE3ECA98B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المدرسة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AB37AB-2CF5-45D6-9253-9C8F4C8DD9E4}" type="par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AA67C-C3A3-48BD-870D-0D46EB6B63BA}" type="sibTrans" cxnId="{43079B99-07B0-4AFA-A181-29A985D2F67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45FCEC-5D24-437F-BF61-ECB1DC304F74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ابتدائية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CB884-4E9C-47FE-B85A-2CFB8573D9D8}" type="par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D6458B-F753-45BD-935C-D311876F9A75}" type="sibTrans" cxnId="{599FAC1D-4CCF-4CC2-9418-EE0820E940CB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61C46-A161-49F6-A0A9-6A0DFCFF3A95}">
      <dgm:prSet phldrT="[نص]"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متوسطة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C2BDED-A14A-46B7-8E2E-C8E3AE1158ED}" type="par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6A329-8745-4C1F-9F02-04DB9BD2D902}" type="sibTrans" cxnId="{34BF15C8-3D39-468F-A7B7-6303320810F2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7EC76F-80D2-43F3-B084-52B11DD90E97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ثانوية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931D6F-8F34-42CA-9C63-FBDAC1BBA2B5}" type="par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E0A0C-9E6B-45F6-A863-09814F023D87}" type="sibTrans" cxnId="{0CD233F3-243A-4788-A319-75354F907E6E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A60325-3208-47A7-9D19-53616F2DC91D}">
      <dgm:prSet/>
      <dgm:spPr/>
      <dgm:t>
        <a:bodyPr/>
        <a:lstStyle/>
        <a:p>
          <a:pPr rtl="1"/>
          <a:r>
            <a:rPr lang="ar-SA" dirty="0" smtClean="0"/>
            <a:t>الأول</a:t>
          </a:r>
          <a:endParaRPr lang="ar-SA" dirty="0"/>
        </a:p>
      </dgm:t>
    </dgm:pt>
    <dgm:pt modelId="{5F171FC7-C0ED-4D77-80EB-2567BCC39EB9}" type="parTrans" cxnId="{0BC30ED7-44FE-4526-B2AC-24BCF353B17A}">
      <dgm:prSet/>
      <dgm:spPr/>
      <dgm:t>
        <a:bodyPr/>
        <a:lstStyle/>
        <a:p>
          <a:pPr rtl="1"/>
          <a:endParaRPr lang="ar-SA"/>
        </a:p>
      </dgm:t>
    </dgm:pt>
    <dgm:pt modelId="{E68CAA55-7030-4143-9F32-41274DFD7F62}" type="sibTrans" cxnId="{0BC30ED7-44FE-4526-B2AC-24BCF353B17A}">
      <dgm:prSet/>
      <dgm:spPr/>
      <dgm:t>
        <a:bodyPr/>
        <a:lstStyle/>
        <a:p>
          <a:pPr rtl="1"/>
          <a:endParaRPr lang="ar-SA"/>
        </a:p>
      </dgm:t>
    </dgm:pt>
    <dgm:pt modelId="{B979CACC-2844-43E3-891A-502369AB6AFC}">
      <dgm:prSet/>
      <dgm:spPr/>
      <dgm:t>
        <a:bodyPr/>
        <a:lstStyle/>
        <a:p>
          <a:pPr rtl="1"/>
          <a:r>
            <a:rPr lang="ar-SA" dirty="0" smtClean="0"/>
            <a:t>الثاني</a:t>
          </a:r>
          <a:endParaRPr lang="ar-SA" dirty="0"/>
        </a:p>
      </dgm:t>
    </dgm:pt>
    <dgm:pt modelId="{48BF12DC-7D0F-4996-895B-879A6E9FFB04}" type="parTrans" cxnId="{F5D4E353-C6D7-4B65-AEF0-F42CB2B1FC16}">
      <dgm:prSet/>
      <dgm:spPr/>
      <dgm:t>
        <a:bodyPr/>
        <a:lstStyle/>
        <a:p>
          <a:pPr rtl="1"/>
          <a:endParaRPr lang="ar-SA"/>
        </a:p>
      </dgm:t>
    </dgm:pt>
    <dgm:pt modelId="{5F5CBD27-B4CA-4B0E-8A4E-62C17E4A9373}" type="sibTrans" cxnId="{F5D4E353-C6D7-4B65-AEF0-F42CB2B1FC16}">
      <dgm:prSet/>
      <dgm:spPr/>
      <dgm:t>
        <a:bodyPr/>
        <a:lstStyle/>
        <a:p>
          <a:pPr rtl="1"/>
          <a:endParaRPr lang="ar-SA"/>
        </a:p>
      </dgm:t>
    </dgm:pt>
    <dgm:pt modelId="{729E58D2-8983-4B02-BA6C-499153AFF01A}">
      <dgm:prSet/>
      <dgm:spPr/>
      <dgm:t>
        <a:bodyPr/>
        <a:lstStyle/>
        <a:p>
          <a:pPr rtl="1"/>
          <a:r>
            <a:rPr lang="ar-SA" dirty="0" smtClean="0"/>
            <a:t>الثالث</a:t>
          </a:r>
          <a:endParaRPr lang="ar-SA" dirty="0"/>
        </a:p>
      </dgm:t>
    </dgm:pt>
    <dgm:pt modelId="{4BA5439E-CAF1-4618-9D33-A6F195C66758}" type="parTrans" cxnId="{A8CA9C07-B346-40AE-A3A0-8E18D8C9EC95}">
      <dgm:prSet/>
      <dgm:spPr/>
      <dgm:t>
        <a:bodyPr/>
        <a:lstStyle/>
        <a:p>
          <a:pPr rtl="1"/>
          <a:endParaRPr lang="ar-SA"/>
        </a:p>
      </dgm:t>
    </dgm:pt>
    <dgm:pt modelId="{1CC85AA1-F3B5-4DFB-99F9-C324B6DB6684}" type="sibTrans" cxnId="{A8CA9C07-B346-40AE-A3A0-8E18D8C9EC95}">
      <dgm:prSet/>
      <dgm:spPr/>
      <dgm:t>
        <a:bodyPr/>
        <a:lstStyle/>
        <a:p>
          <a:pPr rtl="1"/>
          <a:endParaRPr lang="ar-SA"/>
        </a:p>
      </dgm:t>
    </dgm:pt>
    <dgm:pt modelId="{80A306B6-483D-4088-8743-D2FB60B6EDA5}">
      <dgm:prSet/>
      <dgm:spPr/>
      <dgm:t>
        <a:bodyPr/>
        <a:lstStyle/>
        <a:p>
          <a:pPr rtl="1"/>
          <a:r>
            <a:rPr lang="ar-SA" dirty="0" smtClean="0"/>
            <a:t>الأول</a:t>
          </a:r>
          <a:endParaRPr lang="ar-SA" dirty="0"/>
        </a:p>
      </dgm:t>
    </dgm:pt>
    <dgm:pt modelId="{E60CA97C-5D00-41DB-B429-FFAD021501A9}" type="parTrans" cxnId="{E7F3FC35-2573-4A01-87C3-2564093727B8}">
      <dgm:prSet/>
      <dgm:spPr/>
      <dgm:t>
        <a:bodyPr/>
        <a:lstStyle/>
        <a:p>
          <a:pPr rtl="1"/>
          <a:endParaRPr lang="ar-SA"/>
        </a:p>
      </dgm:t>
    </dgm:pt>
    <dgm:pt modelId="{C3E4E213-C72C-4D58-9D22-F39197900051}" type="sibTrans" cxnId="{E7F3FC35-2573-4A01-87C3-2564093727B8}">
      <dgm:prSet/>
      <dgm:spPr/>
      <dgm:t>
        <a:bodyPr/>
        <a:lstStyle/>
        <a:p>
          <a:pPr rtl="1"/>
          <a:endParaRPr lang="ar-SA"/>
        </a:p>
      </dgm:t>
    </dgm:pt>
    <dgm:pt modelId="{A5DC0747-BB04-4286-B90A-3ADC0C64552F}">
      <dgm:prSet/>
      <dgm:spPr/>
      <dgm:t>
        <a:bodyPr/>
        <a:lstStyle/>
        <a:p>
          <a:pPr rtl="1"/>
          <a:r>
            <a:rPr lang="ar-SA" dirty="0" smtClean="0"/>
            <a:t>الثاني</a:t>
          </a:r>
          <a:endParaRPr lang="ar-SA" dirty="0"/>
        </a:p>
      </dgm:t>
    </dgm:pt>
    <dgm:pt modelId="{40737219-37CD-4B12-8DF2-496576A0169B}" type="parTrans" cxnId="{954991F5-06E6-4963-8A8F-7A5BAD977E2A}">
      <dgm:prSet/>
      <dgm:spPr/>
      <dgm:t>
        <a:bodyPr/>
        <a:lstStyle/>
        <a:p>
          <a:pPr rtl="1"/>
          <a:endParaRPr lang="ar-SA"/>
        </a:p>
      </dgm:t>
    </dgm:pt>
    <dgm:pt modelId="{293E14AF-66AE-4C10-9998-AAE3A75770DC}" type="sibTrans" cxnId="{954991F5-06E6-4963-8A8F-7A5BAD977E2A}">
      <dgm:prSet/>
      <dgm:spPr/>
      <dgm:t>
        <a:bodyPr/>
        <a:lstStyle/>
        <a:p>
          <a:pPr rtl="1"/>
          <a:endParaRPr lang="ar-SA"/>
        </a:p>
      </dgm:t>
    </dgm:pt>
    <dgm:pt modelId="{22FDD4E3-46D1-4AE5-B965-C607F7C1AC3B}">
      <dgm:prSet/>
      <dgm:spPr/>
      <dgm:t>
        <a:bodyPr/>
        <a:lstStyle/>
        <a:p>
          <a:pPr rtl="1"/>
          <a:r>
            <a:rPr lang="ar-SA" dirty="0" smtClean="0"/>
            <a:t>الثالث</a:t>
          </a:r>
          <a:endParaRPr lang="ar-SA" dirty="0"/>
        </a:p>
      </dgm:t>
    </dgm:pt>
    <dgm:pt modelId="{EE94EC55-DA81-4353-8997-953AE370E176}" type="parTrans" cxnId="{6882BED2-7C8D-4AE6-B2DB-8F66E9EA591C}">
      <dgm:prSet/>
      <dgm:spPr/>
      <dgm:t>
        <a:bodyPr/>
        <a:lstStyle/>
        <a:p>
          <a:pPr rtl="1"/>
          <a:endParaRPr lang="ar-SA"/>
        </a:p>
      </dgm:t>
    </dgm:pt>
    <dgm:pt modelId="{079D9560-89C5-490F-BD91-A5B65E917613}" type="sibTrans" cxnId="{6882BED2-7C8D-4AE6-B2DB-8F66E9EA591C}">
      <dgm:prSet/>
      <dgm:spPr/>
      <dgm:t>
        <a:bodyPr/>
        <a:lstStyle/>
        <a:p>
          <a:pPr rtl="1"/>
          <a:endParaRPr lang="ar-SA"/>
        </a:p>
      </dgm:t>
    </dgm:pt>
    <dgm:pt modelId="{D0FCD1B2-CB10-4D11-B6B2-37B6AE5F39A6}">
      <dgm:prSet/>
      <dgm:spPr/>
      <dgm:t>
        <a:bodyPr/>
        <a:lstStyle/>
        <a:p>
          <a:pPr rtl="1"/>
          <a:r>
            <a:rPr lang="ar-SA" dirty="0" smtClean="0"/>
            <a:t>الأول</a:t>
          </a:r>
          <a:endParaRPr lang="ar-SA" dirty="0"/>
        </a:p>
      </dgm:t>
    </dgm:pt>
    <dgm:pt modelId="{9CEC886E-F627-4D4C-9A23-C64022854190}" type="parTrans" cxnId="{7B029B19-E2A3-42D4-9240-61A487CD8108}">
      <dgm:prSet/>
      <dgm:spPr/>
      <dgm:t>
        <a:bodyPr/>
        <a:lstStyle/>
        <a:p>
          <a:pPr rtl="1"/>
          <a:endParaRPr lang="ar-SA"/>
        </a:p>
      </dgm:t>
    </dgm:pt>
    <dgm:pt modelId="{058B915D-D741-4D21-B702-15BBCDC9A9FE}" type="sibTrans" cxnId="{7B029B19-E2A3-42D4-9240-61A487CD8108}">
      <dgm:prSet/>
      <dgm:spPr/>
      <dgm:t>
        <a:bodyPr/>
        <a:lstStyle/>
        <a:p>
          <a:pPr rtl="1"/>
          <a:endParaRPr lang="ar-SA"/>
        </a:p>
      </dgm:t>
    </dgm:pt>
    <dgm:pt modelId="{7332D4B0-B94D-43E9-ACF9-1320DCD81C81}">
      <dgm:prSet/>
      <dgm:spPr/>
      <dgm:t>
        <a:bodyPr/>
        <a:lstStyle/>
        <a:p>
          <a:pPr rtl="1"/>
          <a:r>
            <a:rPr lang="ar-SA" dirty="0" smtClean="0"/>
            <a:t>الثاني</a:t>
          </a:r>
          <a:endParaRPr lang="ar-SA" dirty="0"/>
        </a:p>
      </dgm:t>
    </dgm:pt>
    <dgm:pt modelId="{64AA0722-024C-41CC-8B49-BAE66B65670F}" type="parTrans" cxnId="{5CECFAFF-5B50-4F50-B12F-C05C60A0C731}">
      <dgm:prSet/>
      <dgm:spPr/>
      <dgm:t>
        <a:bodyPr/>
        <a:lstStyle/>
        <a:p>
          <a:pPr rtl="1"/>
          <a:endParaRPr lang="ar-SA"/>
        </a:p>
      </dgm:t>
    </dgm:pt>
    <dgm:pt modelId="{FB9570C3-4AC2-4E57-94FA-52825F23DDD7}" type="sibTrans" cxnId="{5CECFAFF-5B50-4F50-B12F-C05C60A0C731}">
      <dgm:prSet/>
      <dgm:spPr/>
      <dgm:t>
        <a:bodyPr/>
        <a:lstStyle/>
        <a:p>
          <a:pPr rtl="1"/>
          <a:endParaRPr lang="ar-SA"/>
        </a:p>
      </dgm:t>
    </dgm:pt>
    <dgm:pt modelId="{DB066F8A-CD45-41AF-8C7D-92F5D24CF0FE}">
      <dgm:prSet/>
      <dgm:spPr/>
      <dgm:t>
        <a:bodyPr/>
        <a:lstStyle/>
        <a:p>
          <a:pPr rtl="1"/>
          <a:r>
            <a:rPr lang="ar-SA" dirty="0" smtClean="0"/>
            <a:t>الثالث</a:t>
          </a:r>
          <a:endParaRPr lang="ar-SA" dirty="0"/>
        </a:p>
      </dgm:t>
    </dgm:pt>
    <dgm:pt modelId="{3E966A8D-0AE8-44CB-91FA-A1CBCC51D852}" type="parTrans" cxnId="{2EF72A2C-8334-428E-A038-C9134B96F45B}">
      <dgm:prSet/>
      <dgm:spPr/>
      <dgm:t>
        <a:bodyPr/>
        <a:lstStyle/>
        <a:p>
          <a:pPr rtl="1"/>
          <a:endParaRPr lang="ar-SA"/>
        </a:p>
      </dgm:t>
    </dgm:pt>
    <dgm:pt modelId="{959EC369-E68F-4216-8787-02D455775B41}" type="sibTrans" cxnId="{2EF72A2C-8334-428E-A038-C9134B96F45B}">
      <dgm:prSet/>
      <dgm:spPr/>
      <dgm:t>
        <a:bodyPr/>
        <a:lstStyle/>
        <a:p>
          <a:pPr rtl="1"/>
          <a:endParaRPr lang="ar-SA"/>
        </a:p>
      </dgm:t>
    </dgm:pt>
    <dgm:pt modelId="{73D8F63A-82A2-499A-98ED-9F2782B6341F}">
      <dgm:prSet/>
      <dgm:spPr/>
      <dgm:t>
        <a:bodyPr/>
        <a:lstStyle/>
        <a:p>
          <a:pPr rtl="1"/>
          <a:r>
            <a:rPr lang="ar-SA" dirty="0" smtClean="0"/>
            <a:t>الرابع</a:t>
          </a:r>
          <a:endParaRPr lang="ar-SA" dirty="0"/>
        </a:p>
      </dgm:t>
    </dgm:pt>
    <dgm:pt modelId="{22A0BAB0-3483-4AD3-8794-F69CEF679233}" type="parTrans" cxnId="{582D56D8-A6E6-47CD-B9B7-98CA07E3B7DC}">
      <dgm:prSet/>
      <dgm:spPr/>
      <dgm:t>
        <a:bodyPr/>
        <a:lstStyle/>
        <a:p>
          <a:pPr rtl="1"/>
          <a:endParaRPr lang="ar-SA"/>
        </a:p>
      </dgm:t>
    </dgm:pt>
    <dgm:pt modelId="{BC98AF2F-EEB7-43C4-B068-00D35397FD20}" type="sibTrans" cxnId="{582D56D8-A6E6-47CD-B9B7-98CA07E3B7DC}">
      <dgm:prSet/>
      <dgm:spPr/>
      <dgm:t>
        <a:bodyPr/>
        <a:lstStyle/>
        <a:p>
          <a:pPr rtl="1"/>
          <a:endParaRPr lang="ar-SA"/>
        </a:p>
      </dgm:t>
    </dgm:pt>
    <dgm:pt modelId="{410E3733-EB91-4960-A8D9-E3152AFCEA72}">
      <dgm:prSet/>
      <dgm:spPr/>
      <dgm:t>
        <a:bodyPr/>
        <a:lstStyle/>
        <a:p>
          <a:pPr rtl="1"/>
          <a:r>
            <a:rPr lang="ar-SA" dirty="0" smtClean="0"/>
            <a:t>الخامس</a:t>
          </a:r>
          <a:endParaRPr lang="ar-SA" dirty="0"/>
        </a:p>
      </dgm:t>
    </dgm:pt>
    <dgm:pt modelId="{49B9DA56-6E2A-47DA-BF99-45D7604F56C8}" type="parTrans" cxnId="{839874EA-9D33-48D6-B974-96CB9416F12C}">
      <dgm:prSet/>
      <dgm:spPr/>
      <dgm:t>
        <a:bodyPr/>
        <a:lstStyle/>
        <a:p>
          <a:pPr rtl="1"/>
          <a:endParaRPr lang="ar-SA"/>
        </a:p>
      </dgm:t>
    </dgm:pt>
    <dgm:pt modelId="{AC543E84-2209-4A8A-87A3-B96D062D495D}" type="sibTrans" cxnId="{839874EA-9D33-48D6-B974-96CB9416F12C}">
      <dgm:prSet/>
      <dgm:spPr/>
      <dgm:t>
        <a:bodyPr/>
        <a:lstStyle/>
        <a:p>
          <a:pPr rtl="1"/>
          <a:endParaRPr lang="ar-SA"/>
        </a:p>
      </dgm:t>
    </dgm:pt>
    <dgm:pt modelId="{123765CC-EB80-4B9C-BA85-B54B644F55B8}">
      <dgm:prSet/>
      <dgm:spPr/>
      <dgm:t>
        <a:bodyPr/>
        <a:lstStyle/>
        <a:p>
          <a:pPr rtl="1"/>
          <a:r>
            <a:rPr lang="ar-SA" dirty="0" smtClean="0"/>
            <a:t>السادس</a:t>
          </a:r>
          <a:endParaRPr lang="ar-SA" dirty="0"/>
        </a:p>
      </dgm:t>
    </dgm:pt>
    <dgm:pt modelId="{C872F274-8746-4FD5-AF1C-79635010A802}" type="parTrans" cxnId="{5C66121E-5E7D-4C98-80F7-3A5F40E55DB1}">
      <dgm:prSet/>
      <dgm:spPr/>
      <dgm:t>
        <a:bodyPr/>
        <a:lstStyle/>
        <a:p>
          <a:pPr rtl="1"/>
          <a:endParaRPr lang="ar-SA"/>
        </a:p>
      </dgm:t>
    </dgm:pt>
    <dgm:pt modelId="{4F6EF4A5-10C7-457D-90E7-3B8FAC3DD77F}" type="sibTrans" cxnId="{5C66121E-5E7D-4C98-80F7-3A5F40E55DB1}">
      <dgm:prSet/>
      <dgm:spPr/>
      <dgm:t>
        <a:bodyPr/>
        <a:lstStyle/>
        <a:p>
          <a:pPr rtl="1"/>
          <a:endParaRPr lang="ar-SA"/>
        </a:p>
      </dgm:t>
    </dgm:pt>
    <dgm:pt modelId="{AD3CEC25-1294-4C3E-9D87-B0680A6E9A1E}" type="pres">
      <dgm:prSet presAssocID="{8B5CFB69-3F30-40B1-A4F8-5E5D6F5B7E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C571BD8-0E27-4C28-9CD7-75982996C53A}" type="pres">
      <dgm:prSet presAssocID="{3EE1559E-39E3-435D-8CA5-39DAE3ECA98B}" presName="hierRoot1" presStyleCnt="0">
        <dgm:presLayoutVars>
          <dgm:hierBranch val="init"/>
        </dgm:presLayoutVars>
      </dgm:prSet>
      <dgm:spPr/>
    </dgm:pt>
    <dgm:pt modelId="{89E046CE-28F3-40C9-9F6A-690118FA56CE}" type="pres">
      <dgm:prSet presAssocID="{3EE1559E-39E3-435D-8CA5-39DAE3ECA98B}" presName="rootComposite1" presStyleCnt="0"/>
      <dgm:spPr/>
    </dgm:pt>
    <dgm:pt modelId="{9D5C64F5-4F93-4101-B959-02056E2A20CB}" type="pres">
      <dgm:prSet presAssocID="{3EE1559E-39E3-435D-8CA5-39DAE3ECA98B}" presName="rootText1" presStyleLbl="node0" presStyleIdx="0" presStyleCnt="1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F7F30411-ADE9-4CA4-AB15-CDD7DF3D4BFE}" type="pres">
      <dgm:prSet presAssocID="{3EE1559E-39E3-435D-8CA5-39DAE3ECA98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97235491-B305-4B14-8FE7-D4255DC82DEB}" type="pres">
      <dgm:prSet presAssocID="{3EE1559E-39E3-435D-8CA5-39DAE3ECA98B}" presName="hierChild2" presStyleCnt="0"/>
      <dgm:spPr/>
    </dgm:pt>
    <dgm:pt modelId="{608D1C2D-7708-47DE-B9ED-00DC80E43C35}" type="pres">
      <dgm:prSet presAssocID="{A06CB884-4E9C-47FE-B85A-2CFB8573D9D8}" presName="Name37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08E94A1-E0C9-48DB-8595-C99B683BA058}" type="pres">
      <dgm:prSet presAssocID="{2745FCEC-5D24-437F-BF61-ECB1DC304F74}" presName="hierRoot2" presStyleCnt="0">
        <dgm:presLayoutVars>
          <dgm:hierBranch val="init"/>
        </dgm:presLayoutVars>
      </dgm:prSet>
      <dgm:spPr/>
    </dgm:pt>
    <dgm:pt modelId="{B1967606-826E-49E6-B108-FF38AC2D86AF}" type="pres">
      <dgm:prSet presAssocID="{2745FCEC-5D24-437F-BF61-ECB1DC304F74}" presName="rootComposite" presStyleCnt="0"/>
      <dgm:spPr/>
    </dgm:pt>
    <dgm:pt modelId="{F5B38FA8-79FA-488F-9082-56D849A349DA}" type="pres">
      <dgm:prSet presAssocID="{2745FCEC-5D24-437F-BF61-ECB1DC304F74}" presName="rootText" presStyleLbl="node2" presStyleIdx="0" presStyleCnt="3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033C8CE1-9000-4A02-88FD-CEE4BDE4B6F5}" type="pres">
      <dgm:prSet presAssocID="{2745FCEC-5D24-437F-BF61-ECB1DC304F74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631D945C-0308-470E-8C03-62345C96E787}" type="pres">
      <dgm:prSet presAssocID="{2745FCEC-5D24-437F-BF61-ECB1DC304F74}" presName="hierChild4" presStyleCnt="0"/>
      <dgm:spPr/>
    </dgm:pt>
    <dgm:pt modelId="{B5C7E829-2C1F-45EC-B58A-7C33BBE01644}" type="pres">
      <dgm:prSet presAssocID="{9CEC886E-F627-4D4C-9A23-C64022854190}" presName="Name37" presStyleLbl="parChTrans1D3" presStyleIdx="0" presStyleCnt="12"/>
      <dgm:spPr/>
      <dgm:t>
        <a:bodyPr/>
        <a:lstStyle/>
        <a:p>
          <a:pPr rtl="1"/>
          <a:endParaRPr lang="ar-SA"/>
        </a:p>
      </dgm:t>
    </dgm:pt>
    <dgm:pt modelId="{A1FF4E13-0392-47B8-87F7-2718AF60BC5C}" type="pres">
      <dgm:prSet presAssocID="{D0FCD1B2-CB10-4D11-B6B2-37B6AE5F39A6}" presName="hierRoot2" presStyleCnt="0">
        <dgm:presLayoutVars>
          <dgm:hierBranch val="init"/>
        </dgm:presLayoutVars>
      </dgm:prSet>
      <dgm:spPr/>
    </dgm:pt>
    <dgm:pt modelId="{48F00360-2B85-4866-9788-3632FCD24FE2}" type="pres">
      <dgm:prSet presAssocID="{D0FCD1B2-CB10-4D11-B6B2-37B6AE5F39A6}" presName="rootComposite" presStyleCnt="0"/>
      <dgm:spPr/>
    </dgm:pt>
    <dgm:pt modelId="{A3AEDF87-6F10-41F4-A477-A29273B60DCF}" type="pres">
      <dgm:prSet presAssocID="{D0FCD1B2-CB10-4D11-B6B2-37B6AE5F39A6}" presName="rootText" presStyleLbl="node3" presStyleIdx="0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73D4955-05DA-44B3-94C9-A14766FB3E31}" type="pres">
      <dgm:prSet presAssocID="{D0FCD1B2-CB10-4D11-B6B2-37B6AE5F39A6}" presName="rootConnector" presStyleLbl="node3" presStyleIdx="0" presStyleCnt="12"/>
      <dgm:spPr/>
      <dgm:t>
        <a:bodyPr/>
        <a:lstStyle/>
        <a:p>
          <a:pPr rtl="1"/>
          <a:endParaRPr lang="ar-SA"/>
        </a:p>
      </dgm:t>
    </dgm:pt>
    <dgm:pt modelId="{E50CAC8F-5E6B-4BC8-9F03-E33E1B9A80B4}" type="pres">
      <dgm:prSet presAssocID="{D0FCD1B2-CB10-4D11-B6B2-37B6AE5F39A6}" presName="hierChild4" presStyleCnt="0"/>
      <dgm:spPr/>
    </dgm:pt>
    <dgm:pt modelId="{E5D3C886-0B51-49B3-9A91-BD4EB11E8C0A}" type="pres">
      <dgm:prSet presAssocID="{D0FCD1B2-CB10-4D11-B6B2-37B6AE5F39A6}" presName="hierChild5" presStyleCnt="0"/>
      <dgm:spPr/>
    </dgm:pt>
    <dgm:pt modelId="{C17DBD71-5757-4D90-A4C6-4B2A77B68AA7}" type="pres">
      <dgm:prSet presAssocID="{64AA0722-024C-41CC-8B49-BAE66B65670F}" presName="Name37" presStyleLbl="parChTrans1D3" presStyleIdx="1" presStyleCnt="12"/>
      <dgm:spPr/>
      <dgm:t>
        <a:bodyPr/>
        <a:lstStyle/>
        <a:p>
          <a:pPr rtl="1"/>
          <a:endParaRPr lang="ar-SA"/>
        </a:p>
      </dgm:t>
    </dgm:pt>
    <dgm:pt modelId="{228852F8-9E91-4812-A3B5-F4F3C8911E96}" type="pres">
      <dgm:prSet presAssocID="{7332D4B0-B94D-43E9-ACF9-1320DCD81C81}" presName="hierRoot2" presStyleCnt="0">
        <dgm:presLayoutVars>
          <dgm:hierBranch val="init"/>
        </dgm:presLayoutVars>
      </dgm:prSet>
      <dgm:spPr/>
    </dgm:pt>
    <dgm:pt modelId="{A68E6E14-0B5D-4FEE-906C-4C3D39F944F2}" type="pres">
      <dgm:prSet presAssocID="{7332D4B0-B94D-43E9-ACF9-1320DCD81C81}" presName="rootComposite" presStyleCnt="0"/>
      <dgm:spPr/>
    </dgm:pt>
    <dgm:pt modelId="{07512DEB-A47C-4FDA-A4AB-755C677735D1}" type="pres">
      <dgm:prSet presAssocID="{7332D4B0-B94D-43E9-ACF9-1320DCD81C81}" presName="rootText" presStyleLbl="node3" presStyleIdx="1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83520F2-D84A-4E5E-8B21-71D10ED18DED}" type="pres">
      <dgm:prSet presAssocID="{7332D4B0-B94D-43E9-ACF9-1320DCD81C81}" presName="rootConnector" presStyleLbl="node3" presStyleIdx="1" presStyleCnt="12"/>
      <dgm:spPr/>
      <dgm:t>
        <a:bodyPr/>
        <a:lstStyle/>
        <a:p>
          <a:pPr rtl="1"/>
          <a:endParaRPr lang="ar-SA"/>
        </a:p>
      </dgm:t>
    </dgm:pt>
    <dgm:pt modelId="{27AE3586-0D62-42AE-92AD-61F72DD0053E}" type="pres">
      <dgm:prSet presAssocID="{7332D4B0-B94D-43E9-ACF9-1320DCD81C81}" presName="hierChild4" presStyleCnt="0"/>
      <dgm:spPr/>
    </dgm:pt>
    <dgm:pt modelId="{AE8E7548-217B-4C28-83C6-AACA0524664F}" type="pres">
      <dgm:prSet presAssocID="{7332D4B0-B94D-43E9-ACF9-1320DCD81C81}" presName="hierChild5" presStyleCnt="0"/>
      <dgm:spPr/>
    </dgm:pt>
    <dgm:pt modelId="{2436BCBE-8A5F-4088-B5BF-19EB6243E6B0}" type="pres">
      <dgm:prSet presAssocID="{3E966A8D-0AE8-44CB-91FA-A1CBCC51D852}" presName="Name37" presStyleLbl="parChTrans1D3" presStyleIdx="2" presStyleCnt="12"/>
      <dgm:spPr/>
      <dgm:t>
        <a:bodyPr/>
        <a:lstStyle/>
        <a:p>
          <a:pPr rtl="1"/>
          <a:endParaRPr lang="ar-SA"/>
        </a:p>
      </dgm:t>
    </dgm:pt>
    <dgm:pt modelId="{14751EB7-D41C-46AB-B293-3637C3CC8DF8}" type="pres">
      <dgm:prSet presAssocID="{DB066F8A-CD45-41AF-8C7D-92F5D24CF0FE}" presName="hierRoot2" presStyleCnt="0">
        <dgm:presLayoutVars>
          <dgm:hierBranch val="init"/>
        </dgm:presLayoutVars>
      </dgm:prSet>
      <dgm:spPr/>
    </dgm:pt>
    <dgm:pt modelId="{C752689B-42DF-47B6-A963-161AA8C8912C}" type="pres">
      <dgm:prSet presAssocID="{DB066F8A-CD45-41AF-8C7D-92F5D24CF0FE}" presName="rootComposite" presStyleCnt="0"/>
      <dgm:spPr/>
    </dgm:pt>
    <dgm:pt modelId="{2E4CBECD-3C70-4DDE-8C9E-D52BE9BD22F7}" type="pres">
      <dgm:prSet presAssocID="{DB066F8A-CD45-41AF-8C7D-92F5D24CF0FE}" presName="rootText" presStyleLbl="node3" presStyleIdx="2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41E0718-AA6C-4411-A144-D82F0441C796}" type="pres">
      <dgm:prSet presAssocID="{DB066F8A-CD45-41AF-8C7D-92F5D24CF0FE}" presName="rootConnector" presStyleLbl="node3" presStyleIdx="2" presStyleCnt="12"/>
      <dgm:spPr/>
      <dgm:t>
        <a:bodyPr/>
        <a:lstStyle/>
        <a:p>
          <a:pPr rtl="1"/>
          <a:endParaRPr lang="ar-SA"/>
        </a:p>
      </dgm:t>
    </dgm:pt>
    <dgm:pt modelId="{536ABCAE-3D67-4A1C-BFD4-2223FA65516F}" type="pres">
      <dgm:prSet presAssocID="{DB066F8A-CD45-41AF-8C7D-92F5D24CF0FE}" presName="hierChild4" presStyleCnt="0"/>
      <dgm:spPr/>
    </dgm:pt>
    <dgm:pt modelId="{23BBF75A-C98F-43C2-962B-5FF0C7A87E96}" type="pres">
      <dgm:prSet presAssocID="{DB066F8A-CD45-41AF-8C7D-92F5D24CF0FE}" presName="hierChild5" presStyleCnt="0"/>
      <dgm:spPr/>
    </dgm:pt>
    <dgm:pt modelId="{BE06BD3D-234A-4A5D-AE6E-276C5F8D9CA8}" type="pres">
      <dgm:prSet presAssocID="{22A0BAB0-3483-4AD3-8794-F69CEF679233}" presName="Name37" presStyleLbl="parChTrans1D3" presStyleIdx="3" presStyleCnt="12"/>
      <dgm:spPr/>
      <dgm:t>
        <a:bodyPr/>
        <a:lstStyle/>
        <a:p>
          <a:pPr rtl="1"/>
          <a:endParaRPr lang="ar-SA"/>
        </a:p>
      </dgm:t>
    </dgm:pt>
    <dgm:pt modelId="{7D6AC0FD-E2F3-4807-9863-45D798FEC6F6}" type="pres">
      <dgm:prSet presAssocID="{73D8F63A-82A2-499A-98ED-9F2782B6341F}" presName="hierRoot2" presStyleCnt="0">
        <dgm:presLayoutVars>
          <dgm:hierBranch val="init"/>
        </dgm:presLayoutVars>
      </dgm:prSet>
      <dgm:spPr/>
    </dgm:pt>
    <dgm:pt modelId="{FC1C2EEC-1D92-44B4-A4F8-DC32FE05BD4C}" type="pres">
      <dgm:prSet presAssocID="{73D8F63A-82A2-499A-98ED-9F2782B6341F}" presName="rootComposite" presStyleCnt="0"/>
      <dgm:spPr/>
    </dgm:pt>
    <dgm:pt modelId="{095AFA0C-020E-49FB-8D00-A6B2CF20618D}" type="pres">
      <dgm:prSet presAssocID="{73D8F63A-82A2-499A-98ED-9F2782B6341F}" presName="rootText" presStyleLbl="node3" presStyleIdx="3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2D1D36-9850-4EC1-9D4C-36D24EE4217E}" type="pres">
      <dgm:prSet presAssocID="{73D8F63A-82A2-499A-98ED-9F2782B6341F}" presName="rootConnector" presStyleLbl="node3" presStyleIdx="3" presStyleCnt="12"/>
      <dgm:spPr/>
      <dgm:t>
        <a:bodyPr/>
        <a:lstStyle/>
        <a:p>
          <a:pPr rtl="1"/>
          <a:endParaRPr lang="ar-SA"/>
        </a:p>
      </dgm:t>
    </dgm:pt>
    <dgm:pt modelId="{6B9EE04C-65B0-4084-8ED6-4B25E1EAF87F}" type="pres">
      <dgm:prSet presAssocID="{73D8F63A-82A2-499A-98ED-9F2782B6341F}" presName="hierChild4" presStyleCnt="0"/>
      <dgm:spPr/>
    </dgm:pt>
    <dgm:pt modelId="{03E61BF4-5DA8-428B-9322-DAB69DABA76C}" type="pres">
      <dgm:prSet presAssocID="{73D8F63A-82A2-499A-98ED-9F2782B6341F}" presName="hierChild5" presStyleCnt="0"/>
      <dgm:spPr/>
    </dgm:pt>
    <dgm:pt modelId="{A8849E8C-C447-4B95-B080-A7E6D81AE18C}" type="pres">
      <dgm:prSet presAssocID="{49B9DA56-6E2A-47DA-BF99-45D7604F56C8}" presName="Name37" presStyleLbl="parChTrans1D3" presStyleIdx="4" presStyleCnt="12"/>
      <dgm:spPr/>
      <dgm:t>
        <a:bodyPr/>
        <a:lstStyle/>
        <a:p>
          <a:pPr rtl="1"/>
          <a:endParaRPr lang="ar-SA"/>
        </a:p>
      </dgm:t>
    </dgm:pt>
    <dgm:pt modelId="{06312868-68B8-4A5A-B9C6-209A8672326D}" type="pres">
      <dgm:prSet presAssocID="{410E3733-EB91-4960-A8D9-E3152AFCEA72}" presName="hierRoot2" presStyleCnt="0">
        <dgm:presLayoutVars>
          <dgm:hierBranch val="init"/>
        </dgm:presLayoutVars>
      </dgm:prSet>
      <dgm:spPr/>
    </dgm:pt>
    <dgm:pt modelId="{4BBA4D32-9AC3-4810-92A1-EE06630F22AF}" type="pres">
      <dgm:prSet presAssocID="{410E3733-EB91-4960-A8D9-E3152AFCEA72}" presName="rootComposite" presStyleCnt="0"/>
      <dgm:spPr/>
    </dgm:pt>
    <dgm:pt modelId="{3B6419DB-97E3-4F8B-9852-CB3DD9BFAB09}" type="pres">
      <dgm:prSet presAssocID="{410E3733-EB91-4960-A8D9-E3152AFCEA72}" presName="rootText" presStyleLbl="node3" presStyleIdx="4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EC1001F-5D86-47D1-8459-06386C83D569}" type="pres">
      <dgm:prSet presAssocID="{410E3733-EB91-4960-A8D9-E3152AFCEA72}" presName="rootConnector" presStyleLbl="node3" presStyleIdx="4" presStyleCnt="12"/>
      <dgm:spPr/>
      <dgm:t>
        <a:bodyPr/>
        <a:lstStyle/>
        <a:p>
          <a:pPr rtl="1"/>
          <a:endParaRPr lang="ar-SA"/>
        </a:p>
      </dgm:t>
    </dgm:pt>
    <dgm:pt modelId="{C5549C86-1CEE-4187-AE8C-C082CDECC15F}" type="pres">
      <dgm:prSet presAssocID="{410E3733-EB91-4960-A8D9-E3152AFCEA72}" presName="hierChild4" presStyleCnt="0"/>
      <dgm:spPr/>
    </dgm:pt>
    <dgm:pt modelId="{E5790655-D0AF-4DF6-AF89-DE8538BEF244}" type="pres">
      <dgm:prSet presAssocID="{410E3733-EB91-4960-A8D9-E3152AFCEA72}" presName="hierChild5" presStyleCnt="0"/>
      <dgm:spPr/>
    </dgm:pt>
    <dgm:pt modelId="{A6B11937-F169-4F05-86D4-CAE0DF1D0EFD}" type="pres">
      <dgm:prSet presAssocID="{C872F274-8746-4FD5-AF1C-79635010A802}" presName="Name37" presStyleLbl="parChTrans1D3" presStyleIdx="5" presStyleCnt="12"/>
      <dgm:spPr/>
      <dgm:t>
        <a:bodyPr/>
        <a:lstStyle/>
        <a:p>
          <a:pPr rtl="1"/>
          <a:endParaRPr lang="ar-SA"/>
        </a:p>
      </dgm:t>
    </dgm:pt>
    <dgm:pt modelId="{97489FFE-6C1C-46A4-BAF8-8FFE4BF0FC0B}" type="pres">
      <dgm:prSet presAssocID="{123765CC-EB80-4B9C-BA85-B54B644F55B8}" presName="hierRoot2" presStyleCnt="0">
        <dgm:presLayoutVars>
          <dgm:hierBranch val="init"/>
        </dgm:presLayoutVars>
      </dgm:prSet>
      <dgm:spPr/>
    </dgm:pt>
    <dgm:pt modelId="{8919ED12-39A1-4B1A-A6CD-F7BBFFFF8D8A}" type="pres">
      <dgm:prSet presAssocID="{123765CC-EB80-4B9C-BA85-B54B644F55B8}" presName="rootComposite" presStyleCnt="0"/>
      <dgm:spPr/>
    </dgm:pt>
    <dgm:pt modelId="{B9FBF7FD-08AE-4A34-88E7-F8FDFC53BE27}" type="pres">
      <dgm:prSet presAssocID="{123765CC-EB80-4B9C-BA85-B54B644F55B8}" presName="rootText" presStyleLbl="node3" presStyleIdx="5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D2961F-6D8D-4F34-9A7E-815438829366}" type="pres">
      <dgm:prSet presAssocID="{123765CC-EB80-4B9C-BA85-B54B644F55B8}" presName="rootConnector" presStyleLbl="node3" presStyleIdx="5" presStyleCnt="12"/>
      <dgm:spPr/>
      <dgm:t>
        <a:bodyPr/>
        <a:lstStyle/>
        <a:p>
          <a:pPr rtl="1"/>
          <a:endParaRPr lang="ar-SA"/>
        </a:p>
      </dgm:t>
    </dgm:pt>
    <dgm:pt modelId="{B74F060A-961B-4465-A76F-A3C5520E160F}" type="pres">
      <dgm:prSet presAssocID="{123765CC-EB80-4B9C-BA85-B54B644F55B8}" presName="hierChild4" presStyleCnt="0"/>
      <dgm:spPr/>
    </dgm:pt>
    <dgm:pt modelId="{F99B5204-C9CE-4447-A67A-A8104727E03C}" type="pres">
      <dgm:prSet presAssocID="{123765CC-EB80-4B9C-BA85-B54B644F55B8}" presName="hierChild5" presStyleCnt="0"/>
      <dgm:spPr/>
    </dgm:pt>
    <dgm:pt modelId="{4FB837A8-405B-4C0D-936B-41178AE4EBF1}" type="pres">
      <dgm:prSet presAssocID="{2745FCEC-5D24-437F-BF61-ECB1DC304F74}" presName="hierChild5" presStyleCnt="0"/>
      <dgm:spPr/>
    </dgm:pt>
    <dgm:pt modelId="{D9E5EA1F-436D-4270-9542-052F718A2925}" type="pres">
      <dgm:prSet presAssocID="{34C2BDED-A14A-46B7-8E2E-C8E3AE1158ED}" presName="Name37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CD52F7BB-A280-479D-AA9C-322981FD9317}" type="pres">
      <dgm:prSet presAssocID="{D7761C46-A161-49F6-A0A9-6A0DFCFF3A95}" presName="hierRoot2" presStyleCnt="0">
        <dgm:presLayoutVars>
          <dgm:hierBranch val="init"/>
        </dgm:presLayoutVars>
      </dgm:prSet>
      <dgm:spPr/>
    </dgm:pt>
    <dgm:pt modelId="{21111131-D228-4C2C-A289-5D87C6B44D21}" type="pres">
      <dgm:prSet presAssocID="{D7761C46-A161-49F6-A0A9-6A0DFCFF3A95}" presName="rootComposite" presStyleCnt="0"/>
      <dgm:spPr/>
    </dgm:pt>
    <dgm:pt modelId="{183F2351-F34E-4191-ADC5-D90A0061B6D6}" type="pres">
      <dgm:prSet presAssocID="{D7761C46-A161-49F6-A0A9-6A0DFCFF3A95}" presName="rootText" presStyleLbl="node2" presStyleIdx="1" presStyleCnt="3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AB83E0A1-CF7E-4581-9AE7-E6D3E9C0F76E}" type="pres">
      <dgm:prSet presAssocID="{D7761C46-A161-49F6-A0A9-6A0DFCFF3A95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93F0E236-6E39-4C0B-BF39-A50726085BCF}" type="pres">
      <dgm:prSet presAssocID="{D7761C46-A161-49F6-A0A9-6A0DFCFF3A95}" presName="hierChild4" presStyleCnt="0"/>
      <dgm:spPr/>
    </dgm:pt>
    <dgm:pt modelId="{4F572E63-81DC-450C-B233-6FA8101564CE}" type="pres">
      <dgm:prSet presAssocID="{E60CA97C-5D00-41DB-B429-FFAD021501A9}" presName="Name37" presStyleLbl="parChTrans1D3" presStyleIdx="6" presStyleCnt="12"/>
      <dgm:spPr/>
      <dgm:t>
        <a:bodyPr/>
        <a:lstStyle/>
        <a:p>
          <a:pPr rtl="1"/>
          <a:endParaRPr lang="ar-SA"/>
        </a:p>
      </dgm:t>
    </dgm:pt>
    <dgm:pt modelId="{B1BEEDAE-E989-4CD6-9777-4C7E46E40DAB}" type="pres">
      <dgm:prSet presAssocID="{80A306B6-483D-4088-8743-D2FB60B6EDA5}" presName="hierRoot2" presStyleCnt="0">
        <dgm:presLayoutVars>
          <dgm:hierBranch val="init"/>
        </dgm:presLayoutVars>
      </dgm:prSet>
      <dgm:spPr/>
    </dgm:pt>
    <dgm:pt modelId="{12301DD2-2980-4FA8-B6BA-B4FDD0F38C62}" type="pres">
      <dgm:prSet presAssocID="{80A306B6-483D-4088-8743-D2FB60B6EDA5}" presName="rootComposite" presStyleCnt="0"/>
      <dgm:spPr/>
    </dgm:pt>
    <dgm:pt modelId="{836136AA-F94F-4234-8241-8A62600C9C01}" type="pres">
      <dgm:prSet presAssocID="{80A306B6-483D-4088-8743-D2FB60B6EDA5}" presName="rootText" presStyleLbl="node3" presStyleIdx="6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4DBB0E8-B6F8-4F1F-8319-8A7B685183C8}" type="pres">
      <dgm:prSet presAssocID="{80A306B6-483D-4088-8743-D2FB60B6EDA5}" presName="rootConnector" presStyleLbl="node3" presStyleIdx="6" presStyleCnt="12"/>
      <dgm:spPr/>
      <dgm:t>
        <a:bodyPr/>
        <a:lstStyle/>
        <a:p>
          <a:pPr rtl="1"/>
          <a:endParaRPr lang="ar-SA"/>
        </a:p>
      </dgm:t>
    </dgm:pt>
    <dgm:pt modelId="{C1604DD2-CAD9-4D86-B73B-24834D6EBE1F}" type="pres">
      <dgm:prSet presAssocID="{80A306B6-483D-4088-8743-D2FB60B6EDA5}" presName="hierChild4" presStyleCnt="0"/>
      <dgm:spPr/>
    </dgm:pt>
    <dgm:pt modelId="{F1BDF639-9EAF-47AD-AAB8-75605F1EE943}" type="pres">
      <dgm:prSet presAssocID="{80A306B6-483D-4088-8743-D2FB60B6EDA5}" presName="hierChild5" presStyleCnt="0"/>
      <dgm:spPr/>
    </dgm:pt>
    <dgm:pt modelId="{9CF75CDA-A660-4523-8160-AA758278A351}" type="pres">
      <dgm:prSet presAssocID="{40737219-37CD-4B12-8DF2-496576A0169B}" presName="Name37" presStyleLbl="parChTrans1D3" presStyleIdx="7" presStyleCnt="12"/>
      <dgm:spPr/>
      <dgm:t>
        <a:bodyPr/>
        <a:lstStyle/>
        <a:p>
          <a:pPr rtl="1"/>
          <a:endParaRPr lang="ar-SA"/>
        </a:p>
      </dgm:t>
    </dgm:pt>
    <dgm:pt modelId="{A8B093F7-4B96-46B9-8938-C16003D87C3F}" type="pres">
      <dgm:prSet presAssocID="{A5DC0747-BB04-4286-B90A-3ADC0C64552F}" presName="hierRoot2" presStyleCnt="0">
        <dgm:presLayoutVars>
          <dgm:hierBranch val="init"/>
        </dgm:presLayoutVars>
      </dgm:prSet>
      <dgm:spPr/>
    </dgm:pt>
    <dgm:pt modelId="{07004820-7A5F-44AE-B2E7-7BF1A2161076}" type="pres">
      <dgm:prSet presAssocID="{A5DC0747-BB04-4286-B90A-3ADC0C64552F}" presName="rootComposite" presStyleCnt="0"/>
      <dgm:spPr/>
    </dgm:pt>
    <dgm:pt modelId="{AC409247-8B81-416D-A873-680B2D4EFE9F}" type="pres">
      <dgm:prSet presAssocID="{A5DC0747-BB04-4286-B90A-3ADC0C64552F}" presName="rootText" presStyleLbl="node3" presStyleIdx="7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280AFD9-6768-49D7-851F-1D2ECB66BF9F}" type="pres">
      <dgm:prSet presAssocID="{A5DC0747-BB04-4286-B90A-3ADC0C64552F}" presName="rootConnector" presStyleLbl="node3" presStyleIdx="7" presStyleCnt="12"/>
      <dgm:spPr/>
      <dgm:t>
        <a:bodyPr/>
        <a:lstStyle/>
        <a:p>
          <a:pPr rtl="1"/>
          <a:endParaRPr lang="ar-SA"/>
        </a:p>
      </dgm:t>
    </dgm:pt>
    <dgm:pt modelId="{6E984D75-1E10-470C-B306-EABD462F93BF}" type="pres">
      <dgm:prSet presAssocID="{A5DC0747-BB04-4286-B90A-3ADC0C64552F}" presName="hierChild4" presStyleCnt="0"/>
      <dgm:spPr/>
    </dgm:pt>
    <dgm:pt modelId="{0488CD8B-AF72-4744-B956-2E4D73B31040}" type="pres">
      <dgm:prSet presAssocID="{A5DC0747-BB04-4286-B90A-3ADC0C64552F}" presName="hierChild5" presStyleCnt="0"/>
      <dgm:spPr/>
    </dgm:pt>
    <dgm:pt modelId="{A02F34AD-B23A-462F-A125-2D8601FB3DA4}" type="pres">
      <dgm:prSet presAssocID="{EE94EC55-DA81-4353-8997-953AE370E176}" presName="Name37" presStyleLbl="parChTrans1D3" presStyleIdx="8" presStyleCnt="12"/>
      <dgm:spPr/>
      <dgm:t>
        <a:bodyPr/>
        <a:lstStyle/>
        <a:p>
          <a:pPr rtl="1"/>
          <a:endParaRPr lang="ar-SA"/>
        </a:p>
      </dgm:t>
    </dgm:pt>
    <dgm:pt modelId="{6C60C0EB-C8A3-4242-99BC-107D429A651D}" type="pres">
      <dgm:prSet presAssocID="{22FDD4E3-46D1-4AE5-B965-C607F7C1AC3B}" presName="hierRoot2" presStyleCnt="0">
        <dgm:presLayoutVars>
          <dgm:hierBranch val="init"/>
        </dgm:presLayoutVars>
      </dgm:prSet>
      <dgm:spPr/>
    </dgm:pt>
    <dgm:pt modelId="{5021A15F-304D-4C67-BD7D-3CCB2BAF3544}" type="pres">
      <dgm:prSet presAssocID="{22FDD4E3-46D1-4AE5-B965-C607F7C1AC3B}" presName="rootComposite" presStyleCnt="0"/>
      <dgm:spPr/>
    </dgm:pt>
    <dgm:pt modelId="{883F45A6-97ED-4F93-AFEA-07624EBB3D87}" type="pres">
      <dgm:prSet presAssocID="{22FDD4E3-46D1-4AE5-B965-C607F7C1AC3B}" presName="rootText" presStyleLbl="node3" presStyleIdx="8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5D96D2-9AA7-4ED8-B7E7-F881973EAF84}" type="pres">
      <dgm:prSet presAssocID="{22FDD4E3-46D1-4AE5-B965-C607F7C1AC3B}" presName="rootConnector" presStyleLbl="node3" presStyleIdx="8" presStyleCnt="12"/>
      <dgm:spPr/>
      <dgm:t>
        <a:bodyPr/>
        <a:lstStyle/>
        <a:p>
          <a:pPr rtl="1"/>
          <a:endParaRPr lang="ar-SA"/>
        </a:p>
      </dgm:t>
    </dgm:pt>
    <dgm:pt modelId="{A2E8EEAD-8370-4876-BA3D-0A98B6F11073}" type="pres">
      <dgm:prSet presAssocID="{22FDD4E3-46D1-4AE5-B965-C607F7C1AC3B}" presName="hierChild4" presStyleCnt="0"/>
      <dgm:spPr/>
    </dgm:pt>
    <dgm:pt modelId="{667A2966-36CA-41E0-B349-FC05A88CAFE3}" type="pres">
      <dgm:prSet presAssocID="{22FDD4E3-46D1-4AE5-B965-C607F7C1AC3B}" presName="hierChild5" presStyleCnt="0"/>
      <dgm:spPr/>
    </dgm:pt>
    <dgm:pt modelId="{5CA6CE60-2B5F-4A2E-868F-BEE494A707B8}" type="pres">
      <dgm:prSet presAssocID="{D7761C46-A161-49F6-A0A9-6A0DFCFF3A95}" presName="hierChild5" presStyleCnt="0"/>
      <dgm:spPr/>
    </dgm:pt>
    <dgm:pt modelId="{A01023E4-2E25-465B-882A-25F602F6104D}" type="pres">
      <dgm:prSet presAssocID="{51931D6F-8F34-42CA-9C63-FBDAC1BBA2B5}" presName="Name37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02D5AB64-DF42-4F6D-A18E-87E6775E35CE}" type="pres">
      <dgm:prSet presAssocID="{8A7EC76F-80D2-43F3-B084-52B11DD90E97}" presName="hierRoot2" presStyleCnt="0">
        <dgm:presLayoutVars>
          <dgm:hierBranch val="init"/>
        </dgm:presLayoutVars>
      </dgm:prSet>
      <dgm:spPr/>
    </dgm:pt>
    <dgm:pt modelId="{92079130-D992-4E1C-B271-A84DC69E3281}" type="pres">
      <dgm:prSet presAssocID="{8A7EC76F-80D2-43F3-B084-52B11DD90E97}" presName="rootComposite" presStyleCnt="0"/>
      <dgm:spPr/>
    </dgm:pt>
    <dgm:pt modelId="{A6E80D67-64FB-4592-8E28-2B810AA0F5B7}" type="pres">
      <dgm:prSet presAssocID="{8A7EC76F-80D2-43F3-B084-52B11DD90E97}" presName="rootText" presStyleLbl="node2" presStyleIdx="2" presStyleCnt="3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17DA8A1D-2BC7-41CE-972A-FA4FE44ED535}" type="pres">
      <dgm:prSet presAssocID="{8A7EC76F-80D2-43F3-B084-52B11DD90E97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00C256FD-0123-48B5-9369-7B1E113BED7D}" type="pres">
      <dgm:prSet presAssocID="{8A7EC76F-80D2-43F3-B084-52B11DD90E97}" presName="hierChild4" presStyleCnt="0"/>
      <dgm:spPr/>
    </dgm:pt>
    <dgm:pt modelId="{92F8E3B6-EAFF-423C-B534-F5FAC29C4258}" type="pres">
      <dgm:prSet presAssocID="{5F171FC7-C0ED-4D77-80EB-2567BCC39EB9}" presName="Name37" presStyleLbl="parChTrans1D3" presStyleIdx="9" presStyleCnt="12"/>
      <dgm:spPr/>
      <dgm:t>
        <a:bodyPr/>
        <a:lstStyle/>
        <a:p>
          <a:pPr rtl="1"/>
          <a:endParaRPr lang="ar-SA"/>
        </a:p>
      </dgm:t>
    </dgm:pt>
    <dgm:pt modelId="{5879E7D5-F80F-4961-8350-606A470369D7}" type="pres">
      <dgm:prSet presAssocID="{45A60325-3208-47A7-9D19-53616F2DC91D}" presName="hierRoot2" presStyleCnt="0">
        <dgm:presLayoutVars>
          <dgm:hierBranch val="init"/>
        </dgm:presLayoutVars>
      </dgm:prSet>
      <dgm:spPr/>
    </dgm:pt>
    <dgm:pt modelId="{7BDE7F42-365D-4F52-B8E6-F0E0C59BD936}" type="pres">
      <dgm:prSet presAssocID="{45A60325-3208-47A7-9D19-53616F2DC91D}" presName="rootComposite" presStyleCnt="0"/>
      <dgm:spPr/>
    </dgm:pt>
    <dgm:pt modelId="{1EB8024B-C23C-4890-A004-08C8F867D227}" type="pres">
      <dgm:prSet presAssocID="{45A60325-3208-47A7-9D19-53616F2DC91D}" presName="rootText" presStyleLbl="node3" presStyleIdx="9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41CADE-AAC7-41D0-A8B2-EA65F24A0970}" type="pres">
      <dgm:prSet presAssocID="{45A60325-3208-47A7-9D19-53616F2DC91D}" presName="rootConnector" presStyleLbl="node3" presStyleIdx="9" presStyleCnt="12"/>
      <dgm:spPr/>
      <dgm:t>
        <a:bodyPr/>
        <a:lstStyle/>
        <a:p>
          <a:pPr rtl="1"/>
          <a:endParaRPr lang="ar-SA"/>
        </a:p>
      </dgm:t>
    </dgm:pt>
    <dgm:pt modelId="{9DCB9F7D-41F5-4E2E-9118-2FB98E0C838C}" type="pres">
      <dgm:prSet presAssocID="{45A60325-3208-47A7-9D19-53616F2DC91D}" presName="hierChild4" presStyleCnt="0"/>
      <dgm:spPr/>
    </dgm:pt>
    <dgm:pt modelId="{E80273A0-5607-4EBC-93A2-5DB3E35D7B43}" type="pres">
      <dgm:prSet presAssocID="{45A60325-3208-47A7-9D19-53616F2DC91D}" presName="hierChild5" presStyleCnt="0"/>
      <dgm:spPr/>
    </dgm:pt>
    <dgm:pt modelId="{29AFB995-9326-4260-A6F9-D4BC79F2729D}" type="pres">
      <dgm:prSet presAssocID="{48BF12DC-7D0F-4996-895B-879A6E9FFB04}" presName="Name37" presStyleLbl="parChTrans1D3" presStyleIdx="10" presStyleCnt="12"/>
      <dgm:spPr/>
      <dgm:t>
        <a:bodyPr/>
        <a:lstStyle/>
        <a:p>
          <a:pPr rtl="1"/>
          <a:endParaRPr lang="ar-SA"/>
        </a:p>
      </dgm:t>
    </dgm:pt>
    <dgm:pt modelId="{CB461472-6583-43FD-BE9B-D6028B2C1462}" type="pres">
      <dgm:prSet presAssocID="{B979CACC-2844-43E3-891A-502369AB6AFC}" presName="hierRoot2" presStyleCnt="0">
        <dgm:presLayoutVars>
          <dgm:hierBranch val="init"/>
        </dgm:presLayoutVars>
      </dgm:prSet>
      <dgm:spPr/>
    </dgm:pt>
    <dgm:pt modelId="{4E8068F2-D58F-4091-A2DD-E1A9159B138B}" type="pres">
      <dgm:prSet presAssocID="{B979CACC-2844-43E3-891A-502369AB6AFC}" presName="rootComposite" presStyleCnt="0"/>
      <dgm:spPr/>
    </dgm:pt>
    <dgm:pt modelId="{13C32B46-B6E3-4DFD-B847-47203AE3EAA1}" type="pres">
      <dgm:prSet presAssocID="{B979CACC-2844-43E3-891A-502369AB6AFC}" presName="rootText" presStyleLbl="node3" presStyleIdx="10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693285B-BBA4-49B3-B0BB-B84560798244}" type="pres">
      <dgm:prSet presAssocID="{B979CACC-2844-43E3-891A-502369AB6AFC}" presName="rootConnector" presStyleLbl="node3" presStyleIdx="10" presStyleCnt="12"/>
      <dgm:spPr/>
      <dgm:t>
        <a:bodyPr/>
        <a:lstStyle/>
        <a:p>
          <a:pPr rtl="1"/>
          <a:endParaRPr lang="ar-SA"/>
        </a:p>
      </dgm:t>
    </dgm:pt>
    <dgm:pt modelId="{C385994B-9F2C-4A23-AE5F-6298082BA094}" type="pres">
      <dgm:prSet presAssocID="{B979CACC-2844-43E3-891A-502369AB6AFC}" presName="hierChild4" presStyleCnt="0"/>
      <dgm:spPr/>
    </dgm:pt>
    <dgm:pt modelId="{B7ADA351-4567-452D-B66C-75B46BBD0A0E}" type="pres">
      <dgm:prSet presAssocID="{B979CACC-2844-43E3-891A-502369AB6AFC}" presName="hierChild5" presStyleCnt="0"/>
      <dgm:spPr/>
    </dgm:pt>
    <dgm:pt modelId="{67FB83EA-1932-42FA-9F95-D1B6DD4ED23B}" type="pres">
      <dgm:prSet presAssocID="{4BA5439E-CAF1-4618-9D33-A6F195C66758}" presName="Name37" presStyleLbl="parChTrans1D3" presStyleIdx="11" presStyleCnt="12"/>
      <dgm:spPr/>
      <dgm:t>
        <a:bodyPr/>
        <a:lstStyle/>
        <a:p>
          <a:pPr rtl="1"/>
          <a:endParaRPr lang="ar-SA"/>
        </a:p>
      </dgm:t>
    </dgm:pt>
    <dgm:pt modelId="{FB59551D-08F8-4895-A20D-A68C7F3E026E}" type="pres">
      <dgm:prSet presAssocID="{729E58D2-8983-4B02-BA6C-499153AFF01A}" presName="hierRoot2" presStyleCnt="0">
        <dgm:presLayoutVars>
          <dgm:hierBranch val="init"/>
        </dgm:presLayoutVars>
      </dgm:prSet>
      <dgm:spPr/>
    </dgm:pt>
    <dgm:pt modelId="{781619A6-D76A-44A0-A287-ACB9063E250A}" type="pres">
      <dgm:prSet presAssocID="{729E58D2-8983-4B02-BA6C-499153AFF01A}" presName="rootComposite" presStyleCnt="0"/>
      <dgm:spPr/>
    </dgm:pt>
    <dgm:pt modelId="{8B7EABD5-FB28-4BB8-B463-51308ABCEF0C}" type="pres">
      <dgm:prSet presAssocID="{729E58D2-8983-4B02-BA6C-499153AFF01A}" presName="rootText" presStyleLbl="node3" presStyleIdx="11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E94155-3635-444C-867F-84D49C06F0D1}" type="pres">
      <dgm:prSet presAssocID="{729E58D2-8983-4B02-BA6C-499153AFF01A}" presName="rootConnector" presStyleLbl="node3" presStyleIdx="11" presStyleCnt="12"/>
      <dgm:spPr/>
      <dgm:t>
        <a:bodyPr/>
        <a:lstStyle/>
        <a:p>
          <a:pPr rtl="1"/>
          <a:endParaRPr lang="ar-SA"/>
        </a:p>
      </dgm:t>
    </dgm:pt>
    <dgm:pt modelId="{478BD45A-565F-40F0-8330-5639B3837D78}" type="pres">
      <dgm:prSet presAssocID="{729E58D2-8983-4B02-BA6C-499153AFF01A}" presName="hierChild4" presStyleCnt="0"/>
      <dgm:spPr/>
    </dgm:pt>
    <dgm:pt modelId="{367325AB-2EF3-4711-B86B-07999CC32C3D}" type="pres">
      <dgm:prSet presAssocID="{729E58D2-8983-4B02-BA6C-499153AFF01A}" presName="hierChild5" presStyleCnt="0"/>
      <dgm:spPr/>
    </dgm:pt>
    <dgm:pt modelId="{D4D625D3-7F1B-4211-9384-C6B68D40099D}" type="pres">
      <dgm:prSet presAssocID="{8A7EC76F-80D2-43F3-B084-52B11DD90E97}" presName="hierChild5" presStyleCnt="0"/>
      <dgm:spPr/>
    </dgm:pt>
    <dgm:pt modelId="{533C882B-E305-44FF-85CD-9AD4DCE60B2D}" type="pres">
      <dgm:prSet presAssocID="{3EE1559E-39E3-435D-8CA5-39DAE3ECA98B}" presName="hierChild3" presStyleCnt="0"/>
      <dgm:spPr/>
    </dgm:pt>
  </dgm:ptLst>
  <dgm:cxnLst>
    <dgm:cxn modelId="{24681488-3C87-4563-A5E2-09B754C1ED1E}" type="presOf" srcId="{8B5CFB69-3F30-40B1-A4F8-5E5D6F5B7EB2}" destId="{AD3CEC25-1294-4C3E-9D87-B0680A6E9A1E}" srcOrd="0" destOrd="0" presId="urn:microsoft.com/office/officeart/2005/8/layout/orgChart1"/>
    <dgm:cxn modelId="{0BC30ED7-44FE-4526-B2AC-24BCF353B17A}" srcId="{8A7EC76F-80D2-43F3-B084-52B11DD90E97}" destId="{45A60325-3208-47A7-9D19-53616F2DC91D}" srcOrd="0" destOrd="0" parTransId="{5F171FC7-C0ED-4D77-80EB-2567BCC39EB9}" sibTransId="{E68CAA55-7030-4143-9F32-41274DFD7F62}"/>
    <dgm:cxn modelId="{E049E776-2482-475C-9327-9450A1AD7B80}" type="presOf" srcId="{80A306B6-483D-4088-8743-D2FB60B6EDA5}" destId="{64DBB0E8-B6F8-4F1F-8319-8A7B685183C8}" srcOrd="1" destOrd="0" presId="urn:microsoft.com/office/officeart/2005/8/layout/orgChart1"/>
    <dgm:cxn modelId="{6882BED2-7C8D-4AE6-B2DB-8F66E9EA591C}" srcId="{D7761C46-A161-49F6-A0A9-6A0DFCFF3A95}" destId="{22FDD4E3-46D1-4AE5-B965-C607F7C1AC3B}" srcOrd="2" destOrd="0" parTransId="{EE94EC55-DA81-4353-8997-953AE370E176}" sibTransId="{079D9560-89C5-490F-BD91-A5B65E917613}"/>
    <dgm:cxn modelId="{4ADC64D4-3923-4A91-B1F9-B6B9D545BD8C}" type="presOf" srcId="{410E3733-EB91-4960-A8D9-E3152AFCEA72}" destId="{FEC1001F-5D86-47D1-8459-06386C83D569}" srcOrd="1" destOrd="0" presId="urn:microsoft.com/office/officeart/2005/8/layout/orgChart1"/>
    <dgm:cxn modelId="{43079B99-07B0-4AFA-A181-29A985D2F674}" srcId="{8B5CFB69-3F30-40B1-A4F8-5E5D6F5B7EB2}" destId="{3EE1559E-39E3-435D-8CA5-39DAE3ECA98B}" srcOrd="0" destOrd="0" parTransId="{ABAB37AB-2CF5-45D6-9253-9C8F4C8DD9E4}" sibTransId="{34AAA67C-C3A3-48BD-870D-0D46EB6B63BA}"/>
    <dgm:cxn modelId="{4C942F5C-C4F0-49E5-933E-3283D548A260}" type="presOf" srcId="{123765CC-EB80-4B9C-BA85-B54B644F55B8}" destId="{B9FBF7FD-08AE-4A34-88E7-F8FDFC53BE27}" srcOrd="0" destOrd="0" presId="urn:microsoft.com/office/officeart/2005/8/layout/orgChart1"/>
    <dgm:cxn modelId="{339F1ECA-CAA2-43C9-A909-A8A29B649576}" type="presOf" srcId="{A06CB884-4E9C-47FE-B85A-2CFB8573D9D8}" destId="{608D1C2D-7708-47DE-B9ED-00DC80E43C35}" srcOrd="0" destOrd="0" presId="urn:microsoft.com/office/officeart/2005/8/layout/orgChart1"/>
    <dgm:cxn modelId="{CE59EE53-7B1E-4539-91FC-E7F1F020AA2F}" type="presOf" srcId="{2745FCEC-5D24-437F-BF61-ECB1DC304F74}" destId="{F5B38FA8-79FA-488F-9082-56D849A349DA}" srcOrd="0" destOrd="0" presId="urn:microsoft.com/office/officeart/2005/8/layout/orgChart1"/>
    <dgm:cxn modelId="{732F913A-3783-403B-AFF8-1710F19D7CF6}" type="presOf" srcId="{22FDD4E3-46D1-4AE5-B965-C607F7C1AC3B}" destId="{883F45A6-97ED-4F93-AFEA-07624EBB3D87}" srcOrd="0" destOrd="0" presId="urn:microsoft.com/office/officeart/2005/8/layout/orgChart1"/>
    <dgm:cxn modelId="{392A1CDD-A80E-487E-820F-1E93D6A901FD}" type="presOf" srcId="{49B9DA56-6E2A-47DA-BF99-45D7604F56C8}" destId="{A8849E8C-C447-4B95-B080-A7E6D81AE18C}" srcOrd="0" destOrd="0" presId="urn:microsoft.com/office/officeart/2005/8/layout/orgChart1"/>
    <dgm:cxn modelId="{6715F2B3-FD7D-4B1F-953D-2B1CA3894B97}" type="presOf" srcId="{34C2BDED-A14A-46B7-8E2E-C8E3AE1158ED}" destId="{D9E5EA1F-436D-4270-9542-052F718A2925}" srcOrd="0" destOrd="0" presId="urn:microsoft.com/office/officeart/2005/8/layout/orgChart1"/>
    <dgm:cxn modelId="{DCF5B60A-A1E0-435A-8C19-859D8F8CDA7A}" type="presOf" srcId="{A5DC0747-BB04-4286-B90A-3ADC0C64552F}" destId="{AC409247-8B81-416D-A873-680B2D4EFE9F}" srcOrd="0" destOrd="0" presId="urn:microsoft.com/office/officeart/2005/8/layout/orgChart1"/>
    <dgm:cxn modelId="{DBCA5809-FBB8-42DD-9E0C-3DE2C7BFD904}" type="presOf" srcId="{EE94EC55-DA81-4353-8997-953AE370E176}" destId="{A02F34AD-B23A-462F-A125-2D8601FB3DA4}" srcOrd="0" destOrd="0" presId="urn:microsoft.com/office/officeart/2005/8/layout/orgChart1"/>
    <dgm:cxn modelId="{0DABFE64-E0D6-4453-8727-D39C45C49594}" type="presOf" srcId="{D7761C46-A161-49F6-A0A9-6A0DFCFF3A95}" destId="{183F2351-F34E-4191-ADC5-D90A0061B6D6}" srcOrd="0" destOrd="0" presId="urn:microsoft.com/office/officeart/2005/8/layout/orgChart1"/>
    <dgm:cxn modelId="{582D56D8-A6E6-47CD-B9B7-98CA07E3B7DC}" srcId="{2745FCEC-5D24-437F-BF61-ECB1DC304F74}" destId="{73D8F63A-82A2-499A-98ED-9F2782B6341F}" srcOrd="3" destOrd="0" parTransId="{22A0BAB0-3483-4AD3-8794-F69CEF679233}" sibTransId="{BC98AF2F-EEB7-43C4-B068-00D35397FD20}"/>
    <dgm:cxn modelId="{336AF6E5-75C7-47DA-94AD-7629BFC2F5C6}" type="presOf" srcId="{7332D4B0-B94D-43E9-ACF9-1320DCD81C81}" destId="{A83520F2-D84A-4E5E-8B21-71D10ED18DED}" srcOrd="1" destOrd="0" presId="urn:microsoft.com/office/officeart/2005/8/layout/orgChart1"/>
    <dgm:cxn modelId="{8BF2A294-9433-4829-AF4B-4C1E9C538DDF}" type="presOf" srcId="{2745FCEC-5D24-437F-BF61-ECB1DC304F74}" destId="{033C8CE1-9000-4A02-88FD-CEE4BDE4B6F5}" srcOrd="1" destOrd="0" presId="urn:microsoft.com/office/officeart/2005/8/layout/orgChart1"/>
    <dgm:cxn modelId="{9BAC6E62-0F9C-49ED-A5C4-45745D30F528}" type="presOf" srcId="{48BF12DC-7D0F-4996-895B-879A6E9FFB04}" destId="{29AFB995-9326-4260-A6F9-D4BC79F2729D}" srcOrd="0" destOrd="0" presId="urn:microsoft.com/office/officeart/2005/8/layout/orgChart1"/>
    <dgm:cxn modelId="{1B38995B-FC40-4DB1-A48D-9F4A6C5A4693}" type="presOf" srcId="{8A7EC76F-80D2-43F3-B084-52B11DD90E97}" destId="{A6E80D67-64FB-4592-8E28-2B810AA0F5B7}" srcOrd="0" destOrd="0" presId="urn:microsoft.com/office/officeart/2005/8/layout/orgChart1"/>
    <dgm:cxn modelId="{A985B612-D705-4389-8B07-B25BA7655B17}" type="presOf" srcId="{51931D6F-8F34-42CA-9C63-FBDAC1BBA2B5}" destId="{A01023E4-2E25-465B-882A-25F602F6104D}" srcOrd="0" destOrd="0" presId="urn:microsoft.com/office/officeart/2005/8/layout/orgChart1"/>
    <dgm:cxn modelId="{546E0924-F350-47BF-8FF6-AC6836D5DA48}" type="presOf" srcId="{3EE1559E-39E3-435D-8CA5-39DAE3ECA98B}" destId="{9D5C64F5-4F93-4101-B959-02056E2A20CB}" srcOrd="0" destOrd="0" presId="urn:microsoft.com/office/officeart/2005/8/layout/orgChart1"/>
    <dgm:cxn modelId="{839874EA-9D33-48D6-B974-96CB9416F12C}" srcId="{2745FCEC-5D24-437F-BF61-ECB1DC304F74}" destId="{410E3733-EB91-4960-A8D9-E3152AFCEA72}" srcOrd="4" destOrd="0" parTransId="{49B9DA56-6E2A-47DA-BF99-45D7604F56C8}" sibTransId="{AC543E84-2209-4A8A-87A3-B96D062D495D}"/>
    <dgm:cxn modelId="{7D0927E0-8EA7-4265-95C5-B8FDD89D91C9}" type="presOf" srcId="{45A60325-3208-47A7-9D19-53616F2DC91D}" destId="{0E41CADE-AAC7-41D0-A8B2-EA65F24A0970}" srcOrd="1" destOrd="0" presId="urn:microsoft.com/office/officeart/2005/8/layout/orgChart1"/>
    <dgm:cxn modelId="{223EED3C-3A8C-49C5-ABDD-174BA98AF022}" type="presOf" srcId="{3EE1559E-39E3-435D-8CA5-39DAE3ECA98B}" destId="{F7F30411-ADE9-4CA4-AB15-CDD7DF3D4BFE}" srcOrd="1" destOrd="0" presId="urn:microsoft.com/office/officeart/2005/8/layout/orgChart1"/>
    <dgm:cxn modelId="{37BFF099-178A-45B6-860A-75F262977B36}" type="presOf" srcId="{80A306B6-483D-4088-8743-D2FB60B6EDA5}" destId="{836136AA-F94F-4234-8241-8A62600C9C01}" srcOrd="0" destOrd="0" presId="urn:microsoft.com/office/officeart/2005/8/layout/orgChart1"/>
    <dgm:cxn modelId="{956834C9-618C-43D4-AE5C-4B2A7D4F2930}" type="presOf" srcId="{DB066F8A-CD45-41AF-8C7D-92F5D24CF0FE}" destId="{2E4CBECD-3C70-4DDE-8C9E-D52BE9BD22F7}" srcOrd="0" destOrd="0" presId="urn:microsoft.com/office/officeart/2005/8/layout/orgChart1"/>
    <dgm:cxn modelId="{A642E41C-8A33-4F30-9C33-B2124AD618A4}" type="presOf" srcId="{B979CACC-2844-43E3-891A-502369AB6AFC}" destId="{13C32B46-B6E3-4DFD-B847-47203AE3EAA1}" srcOrd="0" destOrd="0" presId="urn:microsoft.com/office/officeart/2005/8/layout/orgChart1"/>
    <dgm:cxn modelId="{A8769C6C-34E9-4010-B306-289DC3D06B45}" type="presOf" srcId="{C872F274-8746-4FD5-AF1C-79635010A802}" destId="{A6B11937-F169-4F05-86D4-CAE0DF1D0EFD}" srcOrd="0" destOrd="0" presId="urn:microsoft.com/office/officeart/2005/8/layout/orgChart1"/>
    <dgm:cxn modelId="{BC662F76-953F-4B62-A46A-DCA523D58783}" type="presOf" srcId="{22A0BAB0-3483-4AD3-8794-F69CEF679233}" destId="{BE06BD3D-234A-4A5D-AE6E-276C5F8D9CA8}" srcOrd="0" destOrd="0" presId="urn:microsoft.com/office/officeart/2005/8/layout/orgChart1"/>
    <dgm:cxn modelId="{3A9DFCB7-6EB9-4D79-ABE8-A7668355D1F9}" type="presOf" srcId="{5F171FC7-C0ED-4D77-80EB-2567BCC39EB9}" destId="{92F8E3B6-EAFF-423C-B534-F5FAC29C4258}" srcOrd="0" destOrd="0" presId="urn:microsoft.com/office/officeart/2005/8/layout/orgChart1"/>
    <dgm:cxn modelId="{41B21C72-55F0-4B37-855F-811C8A5F31A3}" type="presOf" srcId="{22FDD4E3-46D1-4AE5-B965-C607F7C1AC3B}" destId="{F05D96D2-9AA7-4ED8-B7E7-F881973EAF84}" srcOrd="1" destOrd="0" presId="urn:microsoft.com/office/officeart/2005/8/layout/orgChart1"/>
    <dgm:cxn modelId="{7B029B19-E2A3-42D4-9240-61A487CD8108}" srcId="{2745FCEC-5D24-437F-BF61-ECB1DC304F74}" destId="{D0FCD1B2-CB10-4D11-B6B2-37B6AE5F39A6}" srcOrd="0" destOrd="0" parTransId="{9CEC886E-F627-4D4C-9A23-C64022854190}" sibTransId="{058B915D-D741-4D21-B702-15BBCDC9A9FE}"/>
    <dgm:cxn modelId="{D491BF0B-02FA-41B8-825C-D903348BBEC9}" type="presOf" srcId="{729E58D2-8983-4B02-BA6C-499153AFF01A}" destId="{6BE94155-3635-444C-867F-84D49C06F0D1}" srcOrd="1" destOrd="0" presId="urn:microsoft.com/office/officeart/2005/8/layout/orgChart1"/>
    <dgm:cxn modelId="{9DEDADF9-6D58-451F-A924-74EE3AE06A16}" type="presOf" srcId="{410E3733-EB91-4960-A8D9-E3152AFCEA72}" destId="{3B6419DB-97E3-4F8B-9852-CB3DD9BFAB09}" srcOrd="0" destOrd="0" presId="urn:microsoft.com/office/officeart/2005/8/layout/orgChart1"/>
    <dgm:cxn modelId="{2F75C072-DBAC-4279-A3D2-AF1A8DFDEDCF}" type="presOf" srcId="{8A7EC76F-80D2-43F3-B084-52B11DD90E97}" destId="{17DA8A1D-2BC7-41CE-972A-FA4FE44ED535}" srcOrd="1" destOrd="0" presId="urn:microsoft.com/office/officeart/2005/8/layout/orgChart1"/>
    <dgm:cxn modelId="{5CECFAFF-5B50-4F50-B12F-C05C60A0C731}" srcId="{2745FCEC-5D24-437F-BF61-ECB1DC304F74}" destId="{7332D4B0-B94D-43E9-ACF9-1320DCD81C81}" srcOrd="1" destOrd="0" parTransId="{64AA0722-024C-41CC-8B49-BAE66B65670F}" sibTransId="{FB9570C3-4AC2-4E57-94FA-52825F23DDD7}"/>
    <dgm:cxn modelId="{34BF15C8-3D39-468F-A7B7-6303320810F2}" srcId="{3EE1559E-39E3-435D-8CA5-39DAE3ECA98B}" destId="{D7761C46-A161-49F6-A0A9-6A0DFCFF3A95}" srcOrd="1" destOrd="0" parTransId="{34C2BDED-A14A-46B7-8E2E-C8E3AE1158ED}" sibTransId="{7E66A329-8745-4C1F-9F02-04DB9BD2D902}"/>
    <dgm:cxn modelId="{5C66121E-5E7D-4C98-80F7-3A5F40E55DB1}" srcId="{2745FCEC-5D24-437F-BF61-ECB1DC304F74}" destId="{123765CC-EB80-4B9C-BA85-B54B644F55B8}" srcOrd="5" destOrd="0" parTransId="{C872F274-8746-4FD5-AF1C-79635010A802}" sibTransId="{4F6EF4A5-10C7-457D-90E7-3B8FAC3DD77F}"/>
    <dgm:cxn modelId="{CDE1A139-F7C5-49D9-8008-BD3BE5E9D02E}" type="presOf" srcId="{D0FCD1B2-CB10-4D11-B6B2-37B6AE5F39A6}" destId="{C73D4955-05DA-44B3-94C9-A14766FB3E31}" srcOrd="1" destOrd="0" presId="urn:microsoft.com/office/officeart/2005/8/layout/orgChart1"/>
    <dgm:cxn modelId="{19753936-AA6A-4B2A-B4CD-C30BC5053F67}" type="presOf" srcId="{40737219-37CD-4B12-8DF2-496576A0169B}" destId="{9CF75CDA-A660-4523-8160-AA758278A351}" srcOrd="0" destOrd="0" presId="urn:microsoft.com/office/officeart/2005/8/layout/orgChart1"/>
    <dgm:cxn modelId="{938A8D07-3A90-4D1A-8DD5-C7CA71A30D14}" type="presOf" srcId="{D7761C46-A161-49F6-A0A9-6A0DFCFF3A95}" destId="{AB83E0A1-CF7E-4581-9AE7-E6D3E9C0F76E}" srcOrd="1" destOrd="0" presId="urn:microsoft.com/office/officeart/2005/8/layout/orgChart1"/>
    <dgm:cxn modelId="{C0D99A0D-9522-4D31-8D0F-E7319CFFFBCE}" type="presOf" srcId="{9CEC886E-F627-4D4C-9A23-C64022854190}" destId="{B5C7E829-2C1F-45EC-B58A-7C33BBE01644}" srcOrd="0" destOrd="0" presId="urn:microsoft.com/office/officeart/2005/8/layout/orgChart1"/>
    <dgm:cxn modelId="{BD8BDE1E-B2FC-4F79-91E4-FA6355009C95}" type="presOf" srcId="{D0FCD1B2-CB10-4D11-B6B2-37B6AE5F39A6}" destId="{A3AEDF87-6F10-41F4-A477-A29273B60DCF}" srcOrd="0" destOrd="0" presId="urn:microsoft.com/office/officeart/2005/8/layout/orgChart1"/>
    <dgm:cxn modelId="{82D974F7-7DA3-45A4-BBE5-03DAFD5683E3}" type="presOf" srcId="{123765CC-EB80-4B9C-BA85-B54B644F55B8}" destId="{36D2961F-6D8D-4F34-9A7E-815438829366}" srcOrd="1" destOrd="0" presId="urn:microsoft.com/office/officeart/2005/8/layout/orgChart1"/>
    <dgm:cxn modelId="{1D712B88-808C-4C51-AEF4-43C4F4DDB791}" type="presOf" srcId="{729E58D2-8983-4B02-BA6C-499153AFF01A}" destId="{8B7EABD5-FB28-4BB8-B463-51308ABCEF0C}" srcOrd="0" destOrd="0" presId="urn:microsoft.com/office/officeart/2005/8/layout/orgChart1"/>
    <dgm:cxn modelId="{D9CB2140-E9DB-4689-A345-231EE0FF4F36}" type="presOf" srcId="{3E966A8D-0AE8-44CB-91FA-A1CBCC51D852}" destId="{2436BCBE-8A5F-4088-B5BF-19EB6243E6B0}" srcOrd="0" destOrd="0" presId="urn:microsoft.com/office/officeart/2005/8/layout/orgChart1"/>
    <dgm:cxn modelId="{FCFD5643-3139-4635-9F80-182571CFA6A3}" type="presOf" srcId="{E60CA97C-5D00-41DB-B429-FFAD021501A9}" destId="{4F572E63-81DC-450C-B233-6FA8101564CE}" srcOrd="0" destOrd="0" presId="urn:microsoft.com/office/officeart/2005/8/layout/orgChart1"/>
    <dgm:cxn modelId="{97C8B38F-8873-43AF-8D96-9E365F4DD733}" type="presOf" srcId="{A5DC0747-BB04-4286-B90A-3ADC0C64552F}" destId="{2280AFD9-6768-49D7-851F-1D2ECB66BF9F}" srcOrd="1" destOrd="0" presId="urn:microsoft.com/office/officeart/2005/8/layout/orgChart1"/>
    <dgm:cxn modelId="{1D67ABF0-49A5-43B9-AF0D-6F3BCC4B5A3E}" type="presOf" srcId="{73D8F63A-82A2-499A-98ED-9F2782B6341F}" destId="{095AFA0C-020E-49FB-8D00-A6B2CF20618D}" srcOrd="0" destOrd="0" presId="urn:microsoft.com/office/officeart/2005/8/layout/orgChart1"/>
    <dgm:cxn modelId="{F13F6349-A754-4D85-BA7D-F89567C577CB}" type="presOf" srcId="{B979CACC-2844-43E3-891A-502369AB6AFC}" destId="{6693285B-BBA4-49B3-B0BB-B84560798244}" srcOrd="1" destOrd="0" presId="urn:microsoft.com/office/officeart/2005/8/layout/orgChart1"/>
    <dgm:cxn modelId="{954991F5-06E6-4963-8A8F-7A5BAD977E2A}" srcId="{D7761C46-A161-49F6-A0A9-6A0DFCFF3A95}" destId="{A5DC0747-BB04-4286-B90A-3ADC0C64552F}" srcOrd="1" destOrd="0" parTransId="{40737219-37CD-4B12-8DF2-496576A0169B}" sibTransId="{293E14AF-66AE-4C10-9998-AAE3A75770DC}"/>
    <dgm:cxn modelId="{2EF72A2C-8334-428E-A038-C9134B96F45B}" srcId="{2745FCEC-5D24-437F-BF61-ECB1DC304F74}" destId="{DB066F8A-CD45-41AF-8C7D-92F5D24CF0FE}" srcOrd="2" destOrd="0" parTransId="{3E966A8D-0AE8-44CB-91FA-A1CBCC51D852}" sibTransId="{959EC369-E68F-4216-8787-02D455775B41}"/>
    <dgm:cxn modelId="{599FAC1D-4CCF-4CC2-9418-EE0820E940CB}" srcId="{3EE1559E-39E3-435D-8CA5-39DAE3ECA98B}" destId="{2745FCEC-5D24-437F-BF61-ECB1DC304F74}" srcOrd="0" destOrd="0" parTransId="{A06CB884-4E9C-47FE-B85A-2CFB8573D9D8}" sibTransId="{AED6458B-F753-45BD-935C-D311876F9A75}"/>
    <dgm:cxn modelId="{F908D5BE-D770-4189-A84A-E4067E88B199}" type="presOf" srcId="{73D8F63A-82A2-499A-98ED-9F2782B6341F}" destId="{762D1D36-9850-4EC1-9D4C-36D24EE4217E}" srcOrd="1" destOrd="0" presId="urn:microsoft.com/office/officeart/2005/8/layout/orgChart1"/>
    <dgm:cxn modelId="{CA7E1197-CF63-43B8-B54C-78AD08D5DC02}" type="presOf" srcId="{4BA5439E-CAF1-4618-9D33-A6F195C66758}" destId="{67FB83EA-1932-42FA-9F95-D1B6DD4ED23B}" srcOrd="0" destOrd="0" presId="urn:microsoft.com/office/officeart/2005/8/layout/orgChart1"/>
    <dgm:cxn modelId="{6A8CD3B6-217D-45B5-B210-8ADF8E6DA99D}" type="presOf" srcId="{64AA0722-024C-41CC-8B49-BAE66B65670F}" destId="{C17DBD71-5757-4D90-A4C6-4B2A77B68AA7}" srcOrd="0" destOrd="0" presId="urn:microsoft.com/office/officeart/2005/8/layout/orgChart1"/>
    <dgm:cxn modelId="{F5D4E353-C6D7-4B65-AEF0-F42CB2B1FC16}" srcId="{8A7EC76F-80D2-43F3-B084-52B11DD90E97}" destId="{B979CACC-2844-43E3-891A-502369AB6AFC}" srcOrd="1" destOrd="0" parTransId="{48BF12DC-7D0F-4996-895B-879A6E9FFB04}" sibTransId="{5F5CBD27-B4CA-4B0E-8A4E-62C17E4A9373}"/>
    <dgm:cxn modelId="{9E0646B4-8799-4350-B764-16516C658147}" type="presOf" srcId="{45A60325-3208-47A7-9D19-53616F2DC91D}" destId="{1EB8024B-C23C-4890-A004-08C8F867D227}" srcOrd="0" destOrd="0" presId="urn:microsoft.com/office/officeart/2005/8/layout/orgChart1"/>
    <dgm:cxn modelId="{428304A5-705A-4393-AB3D-1D1255D85CDC}" type="presOf" srcId="{7332D4B0-B94D-43E9-ACF9-1320DCD81C81}" destId="{07512DEB-A47C-4FDA-A4AB-755C677735D1}" srcOrd="0" destOrd="0" presId="urn:microsoft.com/office/officeart/2005/8/layout/orgChart1"/>
    <dgm:cxn modelId="{0CD233F3-243A-4788-A319-75354F907E6E}" srcId="{3EE1559E-39E3-435D-8CA5-39DAE3ECA98B}" destId="{8A7EC76F-80D2-43F3-B084-52B11DD90E97}" srcOrd="2" destOrd="0" parTransId="{51931D6F-8F34-42CA-9C63-FBDAC1BBA2B5}" sibTransId="{53AE0A0C-9E6B-45F6-A863-09814F023D87}"/>
    <dgm:cxn modelId="{A8CA9C07-B346-40AE-A3A0-8E18D8C9EC95}" srcId="{8A7EC76F-80D2-43F3-B084-52B11DD90E97}" destId="{729E58D2-8983-4B02-BA6C-499153AFF01A}" srcOrd="2" destOrd="0" parTransId="{4BA5439E-CAF1-4618-9D33-A6F195C66758}" sibTransId="{1CC85AA1-F3B5-4DFB-99F9-C324B6DB6684}"/>
    <dgm:cxn modelId="{BD1FFB56-E174-4C06-8305-F26889EB5D8C}" type="presOf" srcId="{DB066F8A-CD45-41AF-8C7D-92F5D24CF0FE}" destId="{241E0718-AA6C-4411-A144-D82F0441C796}" srcOrd="1" destOrd="0" presId="urn:microsoft.com/office/officeart/2005/8/layout/orgChart1"/>
    <dgm:cxn modelId="{E7F3FC35-2573-4A01-87C3-2564093727B8}" srcId="{D7761C46-A161-49F6-A0A9-6A0DFCFF3A95}" destId="{80A306B6-483D-4088-8743-D2FB60B6EDA5}" srcOrd="0" destOrd="0" parTransId="{E60CA97C-5D00-41DB-B429-FFAD021501A9}" sibTransId="{C3E4E213-C72C-4D58-9D22-F39197900051}"/>
    <dgm:cxn modelId="{736E3D1D-4D3D-4B4C-A867-E636028EFFB7}" type="presParOf" srcId="{AD3CEC25-1294-4C3E-9D87-B0680A6E9A1E}" destId="{2C571BD8-0E27-4C28-9CD7-75982996C53A}" srcOrd="0" destOrd="0" presId="urn:microsoft.com/office/officeart/2005/8/layout/orgChart1"/>
    <dgm:cxn modelId="{E6858966-CBF9-4B6A-9257-95F8B7F7B4B7}" type="presParOf" srcId="{2C571BD8-0E27-4C28-9CD7-75982996C53A}" destId="{89E046CE-28F3-40C9-9F6A-690118FA56CE}" srcOrd="0" destOrd="0" presId="urn:microsoft.com/office/officeart/2005/8/layout/orgChart1"/>
    <dgm:cxn modelId="{B430CF43-7D49-409B-903D-EC6F6D6010A8}" type="presParOf" srcId="{89E046CE-28F3-40C9-9F6A-690118FA56CE}" destId="{9D5C64F5-4F93-4101-B959-02056E2A20CB}" srcOrd="0" destOrd="0" presId="urn:microsoft.com/office/officeart/2005/8/layout/orgChart1"/>
    <dgm:cxn modelId="{C6C1CA84-0698-41BE-AD84-D51A93DB9632}" type="presParOf" srcId="{89E046CE-28F3-40C9-9F6A-690118FA56CE}" destId="{F7F30411-ADE9-4CA4-AB15-CDD7DF3D4BFE}" srcOrd="1" destOrd="0" presId="urn:microsoft.com/office/officeart/2005/8/layout/orgChart1"/>
    <dgm:cxn modelId="{3949CE7B-52F0-4683-9BA4-8D4241D185F3}" type="presParOf" srcId="{2C571BD8-0E27-4C28-9CD7-75982996C53A}" destId="{97235491-B305-4B14-8FE7-D4255DC82DEB}" srcOrd="1" destOrd="0" presId="urn:microsoft.com/office/officeart/2005/8/layout/orgChart1"/>
    <dgm:cxn modelId="{7852D1A1-A27D-4E0D-B4D6-9BB6EBC8FEE2}" type="presParOf" srcId="{97235491-B305-4B14-8FE7-D4255DC82DEB}" destId="{608D1C2D-7708-47DE-B9ED-00DC80E43C35}" srcOrd="0" destOrd="0" presId="urn:microsoft.com/office/officeart/2005/8/layout/orgChart1"/>
    <dgm:cxn modelId="{AD63EF0F-CC6F-498F-90F5-7ADF37A20E27}" type="presParOf" srcId="{97235491-B305-4B14-8FE7-D4255DC82DEB}" destId="{308E94A1-E0C9-48DB-8595-C99B683BA058}" srcOrd="1" destOrd="0" presId="urn:microsoft.com/office/officeart/2005/8/layout/orgChart1"/>
    <dgm:cxn modelId="{8AADA5BE-C559-4FB1-9CDD-BDB14A92AB50}" type="presParOf" srcId="{308E94A1-E0C9-48DB-8595-C99B683BA058}" destId="{B1967606-826E-49E6-B108-FF38AC2D86AF}" srcOrd="0" destOrd="0" presId="urn:microsoft.com/office/officeart/2005/8/layout/orgChart1"/>
    <dgm:cxn modelId="{068C47B5-36E6-4D32-B8CB-E84B2D9E0D46}" type="presParOf" srcId="{B1967606-826E-49E6-B108-FF38AC2D86AF}" destId="{F5B38FA8-79FA-488F-9082-56D849A349DA}" srcOrd="0" destOrd="0" presId="urn:microsoft.com/office/officeart/2005/8/layout/orgChart1"/>
    <dgm:cxn modelId="{40E5F1F7-DBBF-446F-AAE3-2A1EC72122DC}" type="presParOf" srcId="{B1967606-826E-49E6-B108-FF38AC2D86AF}" destId="{033C8CE1-9000-4A02-88FD-CEE4BDE4B6F5}" srcOrd="1" destOrd="0" presId="urn:microsoft.com/office/officeart/2005/8/layout/orgChart1"/>
    <dgm:cxn modelId="{3D15F025-A87D-4A0C-A871-1E71329A4801}" type="presParOf" srcId="{308E94A1-E0C9-48DB-8595-C99B683BA058}" destId="{631D945C-0308-470E-8C03-62345C96E787}" srcOrd="1" destOrd="0" presId="urn:microsoft.com/office/officeart/2005/8/layout/orgChart1"/>
    <dgm:cxn modelId="{27835742-5A6D-4350-BF35-4119ECF25EA7}" type="presParOf" srcId="{631D945C-0308-470E-8C03-62345C96E787}" destId="{B5C7E829-2C1F-45EC-B58A-7C33BBE01644}" srcOrd="0" destOrd="0" presId="urn:microsoft.com/office/officeart/2005/8/layout/orgChart1"/>
    <dgm:cxn modelId="{0FC64ECD-37DC-4EE6-A422-9E59CF41A748}" type="presParOf" srcId="{631D945C-0308-470E-8C03-62345C96E787}" destId="{A1FF4E13-0392-47B8-87F7-2718AF60BC5C}" srcOrd="1" destOrd="0" presId="urn:microsoft.com/office/officeart/2005/8/layout/orgChart1"/>
    <dgm:cxn modelId="{ECB39C2E-4160-4B79-B170-B2FD5E24A39A}" type="presParOf" srcId="{A1FF4E13-0392-47B8-87F7-2718AF60BC5C}" destId="{48F00360-2B85-4866-9788-3632FCD24FE2}" srcOrd="0" destOrd="0" presId="urn:microsoft.com/office/officeart/2005/8/layout/orgChart1"/>
    <dgm:cxn modelId="{22DDEA23-1DF1-46C7-B838-9ED968DC6DCB}" type="presParOf" srcId="{48F00360-2B85-4866-9788-3632FCD24FE2}" destId="{A3AEDF87-6F10-41F4-A477-A29273B60DCF}" srcOrd="0" destOrd="0" presId="urn:microsoft.com/office/officeart/2005/8/layout/orgChart1"/>
    <dgm:cxn modelId="{ADA59DA4-2CB7-410A-A32D-3FA33907E795}" type="presParOf" srcId="{48F00360-2B85-4866-9788-3632FCD24FE2}" destId="{C73D4955-05DA-44B3-94C9-A14766FB3E31}" srcOrd="1" destOrd="0" presId="urn:microsoft.com/office/officeart/2005/8/layout/orgChart1"/>
    <dgm:cxn modelId="{76EF09E3-8B91-4857-BEC6-FE7B3D6D4072}" type="presParOf" srcId="{A1FF4E13-0392-47B8-87F7-2718AF60BC5C}" destId="{E50CAC8F-5E6B-4BC8-9F03-E33E1B9A80B4}" srcOrd="1" destOrd="0" presId="urn:microsoft.com/office/officeart/2005/8/layout/orgChart1"/>
    <dgm:cxn modelId="{4700B730-1AA6-4686-BE1A-DCE8F165F63F}" type="presParOf" srcId="{A1FF4E13-0392-47B8-87F7-2718AF60BC5C}" destId="{E5D3C886-0B51-49B3-9A91-BD4EB11E8C0A}" srcOrd="2" destOrd="0" presId="urn:microsoft.com/office/officeart/2005/8/layout/orgChart1"/>
    <dgm:cxn modelId="{4AF075CB-B477-4572-A09C-127D41DAD44B}" type="presParOf" srcId="{631D945C-0308-470E-8C03-62345C96E787}" destId="{C17DBD71-5757-4D90-A4C6-4B2A77B68AA7}" srcOrd="2" destOrd="0" presId="urn:microsoft.com/office/officeart/2005/8/layout/orgChart1"/>
    <dgm:cxn modelId="{8B964F34-0709-4FA0-AE40-8A8B064B08A7}" type="presParOf" srcId="{631D945C-0308-470E-8C03-62345C96E787}" destId="{228852F8-9E91-4812-A3B5-F4F3C8911E96}" srcOrd="3" destOrd="0" presId="urn:microsoft.com/office/officeart/2005/8/layout/orgChart1"/>
    <dgm:cxn modelId="{188F1AD1-EB59-4034-9144-5A9FA47C4BA5}" type="presParOf" srcId="{228852F8-9E91-4812-A3B5-F4F3C8911E96}" destId="{A68E6E14-0B5D-4FEE-906C-4C3D39F944F2}" srcOrd="0" destOrd="0" presId="urn:microsoft.com/office/officeart/2005/8/layout/orgChart1"/>
    <dgm:cxn modelId="{5B185C03-AD7B-46D9-BDBD-9FB4D06AFF66}" type="presParOf" srcId="{A68E6E14-0B5D-4FEE-906C-4C3D39F944F2}" destId="{07512DEB-A47C-4FDA-A4AB-755C677735D1}" srcOrd="0" destOrd="0" presId="urn:microsoft.com/office/officeart/2005/8/layout/orgChart1"/>
    <dgm:cxn modelId="{B647256C-7B23-4D95-8A82-114979812E7B}" type="presParOf" srcId="{A68E6E14-0B5D-4FEE-906C-4C3D39F944F2}" destId="{A83520F2-D84A-4E5E-8B21-71D10ED18DED}" srcOrd="1" destOrd="0" presId="urn:microsoft.com/office/officeart/2005/8/layout/orgChart1"/>
    <dgm:cxn modelId="{26BCCCD2-A047-486B-88BA-27C0F6601F70}" type="presParOf" srcId="{228852F8-9E91-4812-A3B5-F4F3C8911E96}" destId="{27AE3586-0D62-42AE-92AD-61F72DD0053E}" srcOrd="1" destOrd="0" presId="urn:microsoft.com/office/officeart/2005/8/layout/orgChart1"/>
    <dgm:cxn modelId="{8F774311-FF28-4300-A0E9-A2D2A1EC8F2C}" type="presParOf" srcId="{228852F8-9E91-4812-A3B5-F4F3C8911E96}" destId="{AE8E7548-217B-4C28-83C6-AACA0524664F}" srcOrd="2" destOrd="0" presId="urn:microsoft.com/office/officeart/2005/8/layout/orgChart1"/>
    <dgm:cxn modelId="{388A5A0A-6588-4221-BC91-476D0F8D0BDE}" type="presParOf" srcId="{631D945C-0308-470E-8C03-62345C96E787}" destId="{2436BCBE-8A5F-4088-B5BF-19EB6243E6B0}" srcOrd="4" destOrd="0" presId="urn:microsoft.com/office/officeart/2005/8/layout/orgChart1"/>
    <dgm:cxn modelId="{20D5FADB-E3EE-4DF4-B788-A57F88F2A24E}" type="presParOf" srcId="{631D945C-0308-470E-8C03-62345C96E787}" destId="{14751EB7-D41C-46AB-B293-3637C3CC8DF8}" srcOrd="5" destOrd="0" presId="urn:microsoft.com/office/officeart/2005/8/layout/orgChart1"/>
    <dgm:cxn modelId="{C938A22D-CE0D-4ECD-872E-CA48C480EAE5}" type="presParOf" srcId="{14751EB7-D41C-46AB-B293-3637C3CC8DF8}" destId="{C752689B-42DF-47B6-A963-161AA8C8912C}" srcOrd="0" destOrd="0" presId="urn:microsoft.com/office/officeart/2005/8/layout/orgChart1"/>
    <dgm:cxn modelId="{20A5C754-8075-4D80-BAFD-BE408F2757BB}" type="presParOf" srcId="{C752689B-42DF-47B6-A963-161AA8C8912C}" destId="{2E4CBECD-3C70-4DDE-8C9E-D52BE9BD22F7}" srcOrd="0" destOrd="0" presId="urn:microsoft.com/office/officeart/2005/8/layout/orgChart1"/>
    <dgm:cxn modelId="{6A0AA68B-E3C0-49EC-8722-5605F9A36F8C}" type="presParOf" srcId="{C752689B-42DF-47B6-A963-161AA8C8912C}" destId="{241E0718-AA6C-4411-A144-D82F0441C796}" srcOrd="1" destOrd="0" presId="urn:microsoft.com/office/officeart/2005/8/layout/orgChart1"/>
    <dgm:cxn modelId="{19A83F0B-4B98-46B7-9904-73D69B3D65A6}" type="presParOf" srcId="{14751EB7-D41C-46AB-B293-3637C3CC8DF8}" destId="{536ABCAE-3D67-4A1C-BFD4-2223FA65516F}" srcOrd="1" destOrd="0" presId="urn:microsoft.com/office/officeart/2005/8/layout/orgChart1"/>
    <dgm:cxn modelId="{37B17B6A-5411-4446-8D68-FBA71A62DDC3}" type="presParOf" srcId="{14751EB7-D41C-46AB-B293-3637C3CC8DF8}" destId="{23BBF75A-C98F-43C2-962B-5FF0C7A87E96}" srcOrd="2" destOrd="0" presId="urn:microsoft.com/office/officeart/2005/8/layout/orgChart1"/>
    <dgm:cxn modelId="{3CACBB25-B40E-4BB0-BC4F-1F00F8F713B0}" type="presParOf" srcId="{631D945C-0308-470E-8C03-62345C96E787}" destId="{BE06BD3D-234A-4A5D-AE6E-276C5F8D9CA8}" srcOrd="6" destOrd="0" presId="urn:microsoft.com/office/officeart/2005/8/layout/orgChart1"/>
    <dgm:cxn modelId="{70A5FB34-FF80-41EA-939B-3386B1A9741B}" type="presParOf" srcId="{631D945C-0308-470E-8C03-62345C96E787}" destId="{7D6AC0FD-E2F3-4807-9863-45D798FEC6F6}" srcOrd="7" destOrd="0" presId="urn:microsoft.com/office/officeart/2005/8/layout/orgChart1"/>
    <dgm:cxn modelId="{FE9ED7BE-2F0C-49F8-B607-BD6BCB39AA0C}" type="presParOf" srcId="{7D6AC0FD-E2F3-4807-9863-45D798FEC6F6}" destId="{FC1C2EEC-1D92-44B4-A4F8-DC32FE05BD4C}" srcOrd="0" destOrd="0" presId="urn:microsoft.com/office/officeart/2005/8/layout/orgChart1"/>
    <dgm:cxn modelId="{10B689B7-6CA3-47A7-BAF2-CA3D5F42673B}" type="presParOf" srcId="{FC1C2EEC-1D92-44B4-A4F8-DC32FE05BD4C}" destId="{095AFA0C-020E-49FB-8D00-A6B2CF20618D}" srcOrd="0" destOrd="0" presId="urn:microsoft.com/office/officeart/2005/8/layout/orgChart1"/>
    <dgm:cxn modelId="{70107646-2B61-4F75-962F-4DAE96EB9BAB}" type="presParOf" srcId="{FC1C2EEC-1D92-44B4-A4F8-DC32FE05BD4C}" destId="{762D1D36-9850-4EC1-9D4C-36D24EE4217E}" srcOrd="1" destOrd="0" presId="urn:microsoft.com/office/officeart/2005/8/layout/orgChart1"/>
    <dgm:cxn modelId="{2FC5922A-2F30-482B-8286-A8798C1BADDD}" type="presParOf" srcId="{7D6AC0FD-E2F3-4807-9863-45D798FEC6F6}" destId="{6B9EE04C-65B0-4084-8ED6-4B25E1EAF87F}" srcOrd="1" destOrd="0" presId="urn:microsoft.com/office/officeart/2005/8/layout/orgChart1"/>
    <dgm:cxn modelId="{AD2077D0-2B58-4B2F-99EC-73A0E31BB2DB}" type="presParOf" srcId="{7D6AC0FD-E2F3-4807-9863-45D798FEC6F6}" destId="{03E61BF4-5DA8-428B-9322-DAB69DABA76C}" srcOrd="2" destOrd="0" presId="urn:microsoft.com/office/officeart/2005/8/layout/orgChart1"/>
    <dgm:cxn modelId="{19E31B24-0BAC-461E-BACF-79AA6D08C564}" type="presParOf" srcId="{631D945C-0308-470E-8C03-62345C96E787}" destId="{A8849E8C-C447-4B95-B080-A7E6D81AE18C}" srcOrd="8" destOrd="0" presId="urn:microsoft.com/office/officeart/2005/8/layout/orgChart1"/>
    <dgm:cxn modelId="{107899A2-6D9B-451C-8DA7-8EEAA7A8FC6A}" type="presParOf" srcId="{631D945C-0308-470E-8C03-62345C96E787}" destId="{06312868-68B8-4A5A-B9C6-209A8672326D}" srcOrd="9" destOrd="0" presId="urn:microsoft.com/office/officeart/2005/8/layout/orgChart1"/>
    <dgm:cxn modelId="{2C66CF8B-1B48-4E3B-9296-E0DC39ED735E}" type="presParOf" srcId="{06312868-68B8-4A5A-B9C6-209A8672326D}" destId="{4BBA4D32-9AC3-4810-92A1-EE06630F22AF}" srcOrd="0" destOrd="0" presId="urn:microsoft.com/office/officeart/2005/8/layout/orgChart1"/>
    <dgm:cxn modelId="{433B6B9E-7DF4-40C9-83AD-AD30AC23530A}" type="presParOf" srcId="{4BBA4D32-9AC3-4810-92A1-EE06630F22AF}" destId="{3B6419DB-97E3-4F8B-9852-CB3DD9BFAB09}" srcOrd="0" destOrd="0" presId="urn:microsoft.com/office/officeart/2005/8/layout/orgChart1"/>
    <dgm:cxn modelId="{83A1584C-76FE-4CFB-84A7-80BE1D24C030}" type="presParOf" srcId="{4BBA4D32-9AC3-4810-92A1-EE06630F22AF}" destId="{FEC1001F-5D86-47D1-8459-06386C83D569}" srcOrd="1" destOrd="0" presId="urn:microsoft.com/office/officeart/2005/8/layout/orgChart1"/>
    <dgm:cxn modelId="{581CFBCC-99F6-458B-BCE6-EA5AF4CFC66D}" type="presParOf" srcId="{06312868-68B8-4A5A-B9C6-209A8672326D}" destId="{C5549C86-1CEE-4187-AE8C-C082CDECC15F}" srcOrd="1" destOrd="0" presId="urn:microsoft.com/office/officeart/2005/8/layout/orgChart1"/>
    <dgm:cxn modelId="{130EE562-C7C9-406C-A933-C583C5E25EBF}" type="presParOf" srcId="{06312868-68B8-4A5A-B9C6-209A8672326D}" destId="{E5790655-D0AF-4DF6-AF89-DE8538BEF244}" srcOrd="2" destOrd="0" presId="urn:microsoft.com/office/officeart/2005/8/layout/orgChart1"/>
    <dgm:cxn modelId="{FF56B346-7196-4DF7-A1D1-7DEAD9B7EC2F}" type="presParOf" srcId="{631D945C-0308-470E-8C03-62345C96E787}" destId="{A6B11937-F169-4F05-86D4-CAE0DF1D0EFD}" srcOrd="10" destOrd="0" presId="urn:microsoft.com/office/officeart/2005/8/layout/orgChart1"/>
    <dgm:cxn modelId="{417F87B2-E41A-4B83-A6C3-7A0275851EED}" type="presParOf" srcId="{631D945C-0308-470E-8C03-62345C96E787}" destId="{97489FFE-6C1C-46A4-BAF8-8FFE4BF0FC0B}" srcOrd="11" destOrd="0" presId="urn:microsoft.com/office/officeart/2005/8/layout/orgChart1"/>
    <dgm:cxn modelId="{84CE28E5-445D-4A34-A6B1-CC27E989198E}" type="presParOf" srcId="{97489FFE-6C1C-46A4-BAF8-8FFE4BF0FC0B}" destId="{8919ED12-39A1-4B1A-A6CD-F7BBFFFF8D8A}" srcOrd="0" destOrd="0" presId="urn:microsoft.com/office/officeart/2005/8/layout/orgChart1"/>
    <dgm:cxn modelId="{2B668A94-8E8A-46A3-BC8A-2E2F67C64883}" type="presParOf" srcId="{8919ED12-39A1-4B1A-A6CD-F7BBFFFF8D8A}" destId="{B9FBF7FD-08AE-4A34-88E7-F8FDFC53BE27}" srcOrd="0" destOrd="0" presId="urn:microsoft.com/office/officeart/2005/8/layout/orgChart1"/>
    <dgm:cxn modelId="{3C113BD1-8912-493C-A092-E4442C6D1088}" type="presParOf" srcId="{8919ED12-39A1-4B1A-A6CD-F7BBFFFF8D8A}" destId="{36D2961F-6D8D-4F34-9A7E-815438829366}" srcOrd="1" destOrd="0" presId="urn:microsoft.com/office/officeart/2005/8/layout/orgChart1"/>
    <dgm:cxn modelId="{BCF4CE62-BE76-487B-A6C6-D77912FD8863}" type="presParOf" srcId="{97489FFE-6C1C-46A4-BAF8-8FFE4BF0FC0B}" destId="{B74F060A-961B-4465-A76F-A3C5520E160F}" srcOrd="1" destOrd="0" presId="urn:microsoft.com/office/officeart/2005/8/layout/orgChart1"/>
    <dgm:cxn modelId="{D2234288-CBFF-48B3-BE9E-B1DD208217C2}" type="presParOf" srcId="{97489FFE-6C1C-46A4-BAF8-8FFE4BF0FC0B}" destId="{F99B5204-C9CE-4447-A67A-A8104727E03C}" srcOrd="2" destOrd="0" presId="urn:microsoft.com/office/officeart/2005/8/layout/orgChart1"/>
    <dgm:cxn modelId="{99F61E13-EDC4-4FBE-A0B6-8463980C895A}" type="presParOf" srcId="{308E94A1-E0C9-48DB-8595-C99B683BA058}" destId="{4FB837A8-405B-4C0D-936B-41178AE4EBF1}" srcOrd="2" destOrd="0" presId="urn:microsoft.com/office/officeart/2005/8/layout/orgChart1"/>
    <dgm:cxn modelId="{E450D3F9-4806-4A06-9F16-BDECBA687127}" type="presParOf" srcId="{97235491-B305-4B14-8FE7-D4255DC82DEB}" destId="{D9E5EA1F-436D-4270-9542-052F718A2925}" srcOrd="2" destOrd="0" presId="urn:microsoft.com/office/officeart/2005/8/layout/orgChart1"/>
    <dgm:cxn modelId="{849BA7B8-FC5D-4944-9705-7637452B3483}" type="presParOf" srcId="{97235491-B305-4B14-8FE7-D4255DC82DEB}" destId="{CD52F7BB-A280-479D-AA9C-322981FD9317}" srcOrd="3" destOrd="0" presId="urn:microsoft.com/office/officeart/2005/8/layout/orgChart1"/>
    <dgm:cxn modelId="{E4288DCD-226A-40AD-AE4E-51E5BDF6621C}" type="presParOf" srcId="{CD52F7BB-A280-479D-AA9C-322981FD9317}" destId="{21111131-D228-4C2C-A289-5D87C6B44D21}" srcOrd="0" destOrd="0" presId="urn:microsoft.com/office/officeart/2005/8/layout/orgChart1"/>
    <dgm:cxn modelId="{9196F4C0-C588-4D0D-8D35-C9DF9AA0BEAE}" type="presParOf" srcId="{21111131-D228-4C2C-A289-5D87C6B44D21}" destId="{183F2351-F34E-4191-ADC5-D90A0061B6D6}" srcOrd="0" destOrd="0" presId="urn:microsoft.com/office/officeart/2005/8/layout/orgChart1"/>
    <dgm:cxn modelId="{3BB04EE0-0DA6-4C94-A8C9-3E0CB8731E1D}" type="presParOf" srcId="{21111131-D228-4C2C-A289-5D87C6B44D21}" destId="{AB83E0A1-CF7E-4581-9AE7-E6D3E9C0F76E}" srcOrd="1" destOrd="0" presId="urn:microsoft.com/office/officeart/2005/8/layout/orgChart1"/>
    <dgm:cxn modelId="{AB291BCC-B7C8-441F-B48F-81578399B8B0}" type="presParOf" srcId="{CD52F7BB-A280-479D-AA9C-322981FD9317}" destId="{93F0E236-6E39-4C0B-BF39-A50726085BCF}" srcOrd="1" destOrd="0" presId="urn:microsoft.com/office/officeart/2005/8/layout/orgChart1"/>
    <dgm:cxn modelId="{03B2C6CF-8345-40B7-9CCD-176079EC68BA}" type="presParOf" srcId="{93F0E236-6E39-4C0B-BF39-A50726085BCF}" destId="{4F572E63-81DC-450C-B233-6FA8101564CE}" srcOrd="0" destOrd="0" presId="urn:microsoft.com/office/officeart/2005/8/layout/orgChart1"/>
    <dgm:cxn modelId="{9C7426DC-49D4-4FCB-B1B9-9A7393D809F0}" type="presParOf" srcId="{93F0E236-6E39-4C0B-BF39-A50726085BCF}" destId="{B1BEEDAE-E989-4CD6-9777-4C7E46E40DAB}" srcOrd="1" destOrd="0" presId="urn:microsoft.com/office/officeart/2005/8/layout/orgChart1"/>
    <dgm:cxn modelId="{E23E27D4-F595-4CD7-814A-662093BC4314}" type="presParOf" srcId="{B1BEEDAE-E989-4CD6-9777-4C7E46E40DAB}" destId="{12301DD2-2980-4FA8-B6BA-B4FDD0F38C62}" srcOrd="0" destOrd="0" presId="urn:microsoft.com/office/officeart/2005/8/layout/orgChart1"/>
    <dgm:cxn modelId="{E15D6E41-AF74-4EE8-BDFB-0A1631EDFB27}" type="presParOf" srcId="{12301DD2-2980-4FA8-B6BA-B4FDD0F38C62}" destId="{836136AA-F94F-4234-8241-8A62600C9C01}" srcOrd="0" destOrd="0" presId="urn:microsoft.com/office/officeart/2005/8/layout/orgChart1"/>
    <dgm:cxn modelId="{68AF0A47-2B86-4DB9-9DBD-89BFB821414A}" type="presParOf" srcId="{12301DD2-2980-4FA8-B6BA-B4FDD0F38C62}" destId="{64DBB0E8-B6F8-4F1F-8319-8A7B685183C8}" srcOrd="1" destOrd="0" presId="urn:microsoft.com/office/officeart/2005/8/layout/orgChart1"/>
    <dgm:cxn modelId="{024A3588-E4C9-4C5F-B308-F41EACD797D7}" type="presParOf" srcId="{B1BEEDAE-E989-4CD6-9777-4C7E46E40DAB}" destId="{C1604DD2-CAD9-4D86-B73B-24834D6EBE1F}" srcOrd="1" destOrd="0" presId="urn:microsoft.com/office/officeart/2005/8/layout/orgChart1"/>
    <dgm:cxn modelId="{CBCD9B26-B451-4AFE-B44F-5ABDFCC03AF8}" type="presParOf" srcId="{B1BEEDAE-E989-4CD6-9777-4C7E46E40DAB}" destId="{F1BDF639-9EAF-47AD-AAB8-75605F1EE943}" srcOrd="2" destOrd="0" presId="urn:microsoft.com/office/officeart/2005/8/layout/orgChart1"/>
    <dgm:cxn modelId="{C8E6058F-3C99-4BE8-BD3D-D7E7683968FB}" type="presParOf" srcId="{93F0E236-6E39-4C0B-BF39-A50726085BCF}" destId="{9CF75CDA-A660-4523-8160-AA758278A351}" srcOrd="2" destOrd="0" presId="urn:microsoft.com/office/officeart/2005/8/layout/orgChart1"/>
    <dgm:cxn modelId="{63B6A4B9-69F8-4EC8-99A7-CC1C4BACF37B}" type="presParOf" srcId="{93F0E236-6E39-4C0B-BF39-A50726085BCF}" destId="{A8B093F7-4B96-46B9-8938-C16003D87C3F}" srcOrd="3" destOrd="0" presId="urn:microsoft.com/office/officeart/2005/8/layout/orgChart1"/>
    <dgm:cxn modelId="{8A12568A-6837-44A1-B73F-B0D2386792AB}" type="presParOf" srcId="{A8B093F7-4B96-46B9-8938-C16003D87C3F}" destId="{07004820-7A5F-44AE-B2E7-7BF1A2161076}" srcOrd="0" destOrd="0" presId="urn:microsoft.com/office/officeart/2005/8/layout/orgChart1"/>
    <dgm:cxn modelId="{0D89C793-E160-41BE-A352-85E315AD85CB}" type="presParOf" srcId="{07004820-7A5F-44AE-B2E7-7BF1A2161076}" destId="{AC409247-8B81-416D-A873-680B2D4EFE9F}" srcOrd="0" destOrd="0" presId="urn:microsoft.com/office/officeart/2005/8/layout/orgChart1"/>
    <dgm:cxn modelId="{0F1D635F-3891-45A3-872F-102F868D4729}" type="presParOf" srcId="{07004820-7A5F-44AE-B2E7-7BF1A2161076}" destId="{2280AFD9-6768-49D7-851F-1D2ECB66BF9F}" srcOrd="1" destOrd="0" presId="urn:microsoft.com/office/officeart/2005/8/layout/orgChart1"/>
    <dgm:cxn modelId="{875C57A1-181D-46A0-B524-123E07442710}" type="presParOf" srcId="{A8B093F7-4B96-46B9-8938-C16003D87C3F}" destId="{6E984D75-1E10-470C-B306-EABD462F93BF}" srcOrd="1" destOrd="0" presId="urn:microsoft.com/office/officeart/2005/8/layout/orgChart1"/>
    <dgm:cxn modelId="{A72AD0FA-08C0-461D-8E19-72DCC35D6540}" type="presParOf" srcId="{A8B093F7-4B96-46B9-8938-C16003D87C3F}" destId="{0488CD8B-AF72-4744-B956-2E4D73B31040}" srcOrd="2" destOrd="0" presId="urn:microsoft.com/office/officeart/2005/8/layout/orgChart1"/>
    <dgm:cxn modelId="{51995A81-22FB-4239-AC3D-B8366577119A}" type="presParOf" srcId="{93F0E236-6E39-4C0B-BF39-A50726085BCF}" destId="{A02F34AD-B23A-462F-A125-2D8601FB3DA4}" srcOrd="4" destOrd="0" presId="urn:microsoft.com/office/officeart/2005/8/layout/orgChart1"/>
    <dgm:cxn modelId="{489154F5-61EE-4E72-994A-1AAD87C50267}" type="presParOf" srcId="{93F0E236-6E39-4C0B-BF39-A50726085BCF}" destId="{6C60C0EB-C8A3-4242-99BC-107D429A651D}" srcOrd="5" destOrd="0" presId="urn:microsoft.com/office/officeart/2005/8/layout/orgChart1"/>
    <dgm:cxn modelId="{F365C482-1113-425F-8073-FFE0076BAA09}" type="presParOf" srcId="{6C60C0EB-C8A3-4242-99BC-107D429A651D}" destId="{5021A15F-304D-4C67-BD7D-3CCB2BAF3544}" srcOrd="0" destOrd="0" presId="urn:microsoft.com/office/officeart/2005/8/layout/orgChart1"/>
    <dgm:cxn modelId="{9BB361D1-3963-413D-B709-9E762FB8E2AB}" type="presParOf" srcId="{5021A15F-304D-4C67-BD7D-3CCB2BAF3544}" destId="{883F45A6-97ED-4F93-AFEA-07624EBB3D87}" srcOrd="0" destOrd="0" presId="urn:microsoft.com/office/officeart/2005/8/layout/orgChart1"/>
    <dgm:cxn modelId="{6EAC2143-F46A-4084-BCC0-E6CEFA28C055}" type="presParOf" srcId="{5021A15F-304D-4C67-BD7D-3CCB2BAF3544}" destId="{F05D96D2-9AA7-4ED8-B7E7-F881973EAF84}" srcOrd="1" destOrd="0" presId="urn:microsoft.com/office/officeart/2005/8/layout/orgChart1"/>
    <dgm:cxn modelId="{2B2C777B-9FB4-4A22-AF26-D479AD3D0B1D}" type="presParOf" srcId="{6C60C0EB-C8A3-4242-99BC-107D429A651D}" destId="{A2E8EEAD-8370-4876-BA3D-0A98B6F11073}" srcOrd="1" destOrd="0" presId="urn:microsoft.com/office/officeart/2005/8/layout/orgChart1"/>
    <dgm:cxn modelId="{F82B1681-F6BC-422B-AA44-65F753F92559}" type="presParOf" srcId="{6C60C0EB-C8A3-4242-99BC-107D429A651D}" destId="{667A2966-36CA-41E0-B349-FC05A88CAFE3}" srcOrd="2" destOrd="0" presId="urn:microsoft.com/office/officeart/2005/8/layout/orgChart1"/>
    <dgm:cxn modelId="{0EA0EF24-50C0-4CFA-B42D-9156E950F17A}" type="presParOf" srcId="{CD52F7BB-A280-479D-AA9C-322981FD9317}" destId="{5CA6CE60-2B5F-4A2E-868F-BEE494A707B8}" srcOrd="2" destOrd="0" presId="urn:microsoft.com/office/officeart/2005/8/layout/orgChart1"/>
    <dgm:cxn modelId="{9E8D5AD0-4BA3-4C9B-9297-53C9B7486A25}" type="presParOf" srcId="{97235491-B305-4B14-8FE7-D4255DC82DEB}" destId="{A01023E4-2E25-465B-882A-25F602F6104D}" srcOrd="4" destOrd="0" presId="urn:microsoft.com/office/officeart/2005/8/layout/orgChart1"/>
    <dgm:cxn modelId="{BF0CEEBE-D158-44E1-B75A-13F4067AD941}" type="presParOf" srcId="{97235491-B305-4B14-8FE7-D4255DC82DEB}" destId="{02D5AB64-DF42-4F6D-A18E-87E6775E35CE}" srcOrd="5" destOrd="0" presId="urn:microsoft.com/office/officeart/2005/8/layout/orgChart1"/>
    <dgm:cxn modelId="{44F5B56C-E9D4-471D-A22D-673B19D600E5}" type="presParOf" srcId="{02D5AB64-DF42-4F6D-A18E-87E6775E35CE}" destId="{92079130-D992-4E1C-B271-A84DC69E3281}" srcOrd="0" destOrd="0" presId="urn:microsoft.com/office/officeart/2005/8/layout/orgChart1"/>
    <dgm:cxn modelId="{4428F50A-50C1-46A3-9EBB-23409800282D}" type="presParOf" srcId="{92079130-D992-4E1C-B271-A84DC69E3281}" destId="{A6E80D67-64FB-4592-8E28-2B810AA0F5B7}" srcOrd="0" destOrd="0" presId="urn:microsoft.com/office/officeart/2005/8/layout/orgChart1"/>
    <dgm:cxn modelId="{5B2C262C-C542-4961-876F-5F2A94336FEB}" type="presParOf" srcId="{92079130-D992-4E1C-B271-A84DC69E3281}" destId="{17DA8A1D-2BC7-41CE-972A-FA4FE44ED535}" srcOrd="1" destOrd="0" presId="urn:microsoft.com/office/officeart/2005/8/layout/orgChart1"/>
    <dgm:cxn modelId="{70AC0752-9FD3-430F-AA11-B4B3138433BA}" type="presParOf" srcId="{02D5AB64-DF42-4F6D-A18E-87E6775E35CE}" destId="{00C256FD-0123-48B5-9369-7B1E113BED7D}" srcOrd="1" destOrd="0" presId="urn:microsoft.com/office/officeart/2005/8/layout/orgChart1"/>
    <dgm:cxn modelId="{0ED1DDAA-37E1-4632-A029-C821AFBA3632}" type="presParOf" srcId="{00C256FD-0123-48B5-9369-7B1E113BED7D}" destId="{92F8E3B6-EAFF-423C-B534-F5FAC29C4258}" srcOrd="0" destOrd="0" presId="urn:microsoft.com/office/officeart/2005/8/layout/orgChart1"/>
    <dgm:cxn modelId="{062DDF82-F1D7-409D-999F-361AA308F5BC}" type="presParOf" srcId="{00C256FD-0123-48B5-9369-7B1E113BED7D}" destId="{5879E7D5-F80F-4961-8350-606A470369D7}" srcOrd="1" destOrd="0" presId="urn:microsoft.com/office/officeart/2005/8/layout/orgChart1"/>
    <dgm:cxn modelId="{9CC078F4-29EC-4C53-9A23-86EFD5E49D5E}" type="presParOf" srcId="{5879E7D5-F80F-4961-8350-606A470369D7}" destId="{7BDE7F42-365D-4F52-B8E6-F0E0C59BD936}" srcOrd="0" destOrd="0" presId="urn:microsoft.com/office/officeart/2005/8/layout/orgChart1"/>
    <dgm:cxn modelId="{5D871343-5CEE-443D-ADB8-5182C2FF6141}" type="presParOf" srcId="{7BDE7F42-365D-4F52-B8E6-F0E0C59BD936}" destId="{1EB8024B-C23C-4890-A004-08C8F867D227}" srcOrd="0" destOrd="0" presId="urn:microsoft.com/office/officeart/2005/8/layout/orgChart1"/>
    <dgm:cxn modelId="{BC84D120-6E22-478E-973C-46071DE7570B}" type="presParOf" srcId="{7BDE7F42-365D-4F52-B8E6-F0E0C59BD936}" destId="{0E41CADE-AAC7-41D0-A8B2-EA65F24A0970}" srcOrd="1" destOrd="0" presId="urn:microsoft.com/office/officeart/2005/8/layout/orgChart1"/>
    <dgm:cxn modelId="{27E3E849-E5DD-4114-98CC-34A05E4D2BED}" type="presParOf" srcId="{5879E7D5-F80F-4961-8350-606A470369D7}" destId="{9DCB9F7D-41F5-4E2E-9118-2FB98E0C838C}" srcOrd="1" destOrd="0" presId="urn:microsoft.com/office/officeart/2005/8/layout/orgChart1"/>
    <dgm:cxn modelId="{4657D33B-23A1-4367-9474-00E73D2C0D26}" type="presParOf" srcId="{5879E7D5-F80F-4961-8350-606A470369D7}" destId="{E80273A0-5607-4EBC-93A2-5DB3E35D7B43}" srcOrd="2" destOrd="0" presId="urn:microsoft.com/office/officeart/2005/8/layout/orgChart1"/>
    <dgm:cxn modelId="{9F9F75E5-D0B8-4DE3-925B-3A9C49DCA2BE}" type="presParOf" srcId="{00C256FD-0123-48B5-9369-7B1E113BED7D}" destId="{29AFB995-9326-4260-A6F9-D4BC79F2729D}" srcOrd="2" destOrd="0" presId="urn:microsoft.com/office/officeart/2005/8/layout/orgChart1"/>
    <dgm:cxn modelId="{67450194-B585-4336-AFF8-3BD5DDFAB856}" type="presParOf" srcId="{00C256FD-0123-48B5-9369-7B1E113BED7D}" destId="{CB461472-6583-43FD-BE9B-D6028B2C1462}" srcOrd="3" destOrd="0" presId="urn:microsoft.com/office/officeart/2005/8/layout/orgChart1"/>
    <dgm:cxn modelId="{9F3642C2-CF57-45FF-9EA9-B78D9CAE89F9}" type="presParOf" srcId="{CB461472-6583-43FD-BE9B-D6028B2C1462}" destId="{4E8068F2-D58F-4091-A2DD-E1A9159B138B}" srcOrd="0" destOrd="0" presId="urn:microsoft.com/office/officeart/2005/8/layout/orgChart1"/>
    <dgm:cxn modelId="{3FA41C0E-FA94-43D3-A786-D870D673BDB2}" type="presParOf" srcId="{4E8068F2-D58F-4091-A2DD-E1A9159B138B}" destId="{13C32B46-B6E3-4DFD-B847-47203AE3EAA1}" srcOrd="0" destOrd="0" presId="urn:microsoft.com/office/officeart/2005/8/layout/orgChart1"/>
    <dgm:cxn modelId="{EE1F89C0-9395-4B9D-9E3E-EBA5D865CAB4}" type="presParOf" srcId="{4E8068F2-D58F-4091-A2DD-E1A9159B138B}" destId="{6693285B-BBA4-49B3-B0BB-B84560798244}" srcOrd="1" destOrd="0" presId="urn:microsoft.com/office/officeart/2005/8/layout/orgChart1"/>
    <dgm:cxn modelId="{F0B2E95D-D122-4CDC-98A2-8753890F34F7}" type="presParOf" srcId="{CB461472-6583-43FD-BE9B-D6028B2C1462}" destId="{C385994B-9F2C-4A23-AE5F-6298082BA094}" srcOrd="1" destOrd="0" presId="urn:microsoft.com/office/officeart/2005/8/layout/orgChart1"/>
    <dgm:cxn modelId="{CCC26217-B855-431C-8D50-7662EEAA6D5B}" type="presParOf" srcId="{CB461472-6583-43FD-BE9B-D6028B2C1462}" destId="{B7ADA351-4567-452D-B66C-75B46BBD0A0E}" srcOrd="2" destOrd="0" presId="urn:microsoft.com/office/officeart/2005/8/layout/orgChart1"/>
    <dgm:cxn modelId="{93372841-4822-4AAF-86C8-BEEBCD72F525}" type="presParOf" srcId="{00C256FD-0123-48B5-9369-7B1E113BED7D}" destId="{67FB83EA-1932-42FA-9F95-D1B6DD4ED23B}" srcOrd="4" destOrd="0" presId="urn:microsoft.com/office/officeart/2005/8/layout/orgChart1"/>
    <dgm:cxn modelId="{C98D86C5-F154-45EC-B136-161451960B3C}" type="presParOf" srcId="{00C256FD-0123-48B5-9369-7B1E113BED7D}" destId="{FB59551D-08F8-4895-A20D-A68C7F3E026E}" srcOrd="5" destOrd="0" presId="urn:microsoft.com/office/officeart/2005/8/layout/orgChart1"/>
    <dgm:cxn modelId="{16F80F38-A1A3-4ABE-999F-C8CDCBB3979D}" type="presParOf" srcId="{FB59551D-08F8-4895-A20D-A68C7F3E026E}" destId="{781619A6-D76A-44A0-A287-ACB9063E250A}" srcOrd="0" destOrd="0" presId="urn:microsoft.com/office/officeart/2005/8/layout/orgChart1"/>
    <dgm:cxn modelId="{A161E748-E9DD-41FE-8CE9-A86C428DBD74}" type="presParOf" srcId="{781619A6-D76A-44A0-A287-ACB9063E250A}" destId="{8B7EABD5-FB28-4BB8-B463-51308ABCEF0C}" srcOrd="0" destOrd="0" presId="urn:microsoft.com/office/officeart/2005/8/layout/orgChart1"/>
    <dgm:cxn modelId="{A8B1DF4B-69DC-41B4-87AA-378CA4A8F432}" type="presParOf" srcId="{781619A6-D76A-44A0-A287-ACB9063E250A}" destId="{6BE94155-3635-444C-867F-84D49C06F0D1}" srcOrd="1" destOrd="0" presId="urn:microsoft.com/office/officeart/2005/8/layout/orgChart1"/>
    <dgm:cxn modelId="{01BB5DE1-9767-4710-A2F5-CAE2B57D607D}" type="presParOf" srcId="{FB59551D-08F8-4895-A20D-A68C7F3E026E}" destId="{478BD45A-565F-40F0-8330-5639B3837D78}" srcOrd="1" destOrd="0" presId="urn:microsoft.com/office/officeart/2005/8/layout/orgChart1"/>
    <dgm:cxn modelId="{65877F8E-E772-45DE-86F2-3CBC99F2EAA0}" type="presParOf" srcId="{FB59551D-08F8-4895-A20D-A68C7F3E026E}" destId="{367325AB-2EF3-4711-B86B-07999CC32C3D}" srcOrd="2" destOrd="0" presId="urn:microsoft.com/office/officeart/2005/8/layout/orgChart1"/>
    <dgm:cxn modelId="{8D1FEE68-8147-4951-837F-3E42CB2CBD65}" type="presParOf" srcId="{02D5AB64-DF42-4F6D-A18E-87E6775E35CE}" destId="{D4D625D3-7F1B-4211-9384-C6B68D40099D}" srcOrd="2" destOrd="0" presId="urn:microsoft.com/office/officeart/2005/8/layout/orgChart1"/>
    <dgm:cxn modelId="{69A4FC8E-59BB-4057-A880-E7B343B2B484}" type="presParOf" srcId="{2C571BD8-0E27-4C28-9CD7-75982996C53A}" destId="{533C882B-E305-44FF-85CD-9AD4DCE60B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B5CFB69-3F30-40B1-A4F8-5E5D6F5B7EB2}" type="doc">
      <dgm:prSet loTypeId="urn:microsoft.com/office/officeart/2005/8/layout/orgChart1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3EE1559E-39E3-435D-8CA5-39DAE3ECA98B}">
      <dgm:prSet phldrT="[نص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المدرسة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AB37AB-2CF5-45D6-9253-9C8F4C8DD9E4}" type="parTrans" cxnId="{43079B99-07B0-4AFA-A181-29A985D2F674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AA67C-C3A3-48BD-870D-0D46EB6B63BA}" type="sibTrans" cxnId="{43079B99-07B0-4AFA-A181-29A985D2F674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45FCEC-5D24-437F-BF61-ECB1DC304F74}">
      <dgm:prSet phldrT="[نص]" custT="1"/>
      <dgm:spPr>
        <a:solidFill>
          <a:srgbClr val="FF0000"/>
        </a:solidFill>
      </dgm:spPr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ابتدائية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6CB884-4E9C-47FE-B85A-2CFB8573D9D8}" type="parTrans" cxnId="{599FAC1D-4CCF-4CC2-9418-EE0820E940CB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D6458B-F753-45BD-935C-D311876F9A75}" type="sibTrans" cxnId="{599FAC1D-4CCF-4CC2-9418-EE0820E940CB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61C46-A161-49F6-A0A9-6A0DFCFF3A95}">
      <dgm:prSet phldrT="[نص]"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متوسطة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C2BDED-A14A-46B7-8E2E-C8E3AE1158ED}" type="parTrans" cxnId="{34BF15C8-3D39-468F-A7B7-6303320810F2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6A329-8745-4C1F-9F02-04DB9BD2D902}" type="sibTrans" cxnId="{34BF15C8-3D39-468F-A7B7-6303320810F2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7EC76F-80D2-43F3-B084-52B11DD90E97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ثانوية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931D6F-8F34-42CA-9C63-FBDAC1BBA2B5}" type="parTrans" cxnId="{0CD233F3-243A-4788-A319-75354F907E6E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E0A0C-9E6B-45F6-A863-09814F023D87}" type="sibTrans" cxnId="{0CD233F3-243A-4788-A319-75354F907E6E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A60325-3208-47A7-9D19-53616F2DC91D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الأول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171FC7-C0ED-4D77-80EB-2567BCC39EB9}" type="parTrans" cxnId="{0BC30ED7-44FE-4526-B2AC-24BCF353B17A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8CAA55-7030-4143-9F32-41274DFD7F62}" type="sibTrans" cxnId="{0BC30ED7-44FE-4526-B2AC-24BCF353B17A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79CACC-2844-43E3-891A-502369AB6AFC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الثاني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BF12DC-7D0F-4996-895B-879A6E9FFB04}" type="parTrans" cxnId="{F5D4E353-C6D7-4B65-AEF0-F42CB2B1FC16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5CBD27-B4CA-4B0E-8A4E-62C17E4A9373}" type="sibTrans" cxnId="{F5D4E353-C6D7-4B65-AEF0-F42CB2B1FC16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9E58D2-8983-4B02-BA6C-499153AFF01A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الثالث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A5439E-CAF1-4618-9D33-A6F195C66758}" type="parTrans" cxnId="{A8CA9C07-B346-40AE-A3A0-8E18D8C9EC95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C85AA1-F3B5-4DFB-99F9-C324B6DB6684}" type="sibTrans" cxnId="{A8CA9C07-B346-40AE-A3A0-8E18D8C9EC95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A306B6-483D-4088-8743-D2FB60B6EDA5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الأول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0CA97C-5D00-41DB-B429-FFAD021501A9}" type="parTrans" cxnId="{E7F3FC35-2573-4A01-87C3-2564093727B8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E4E213-C72C-4D58-9D22-F39197900051}" type="sibTrans" cxnId="{E7F3FC35-2573-4A01-87C3-2564093727B8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DC0747-BB04-4286-B90A-3ADC0C64552F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الثاني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737219-37CD-4B12-8DF2-496576A0169B}" type="parTrans" cxnId="{954991F5-06E6-4963-8A8F-7A5BAD977E2A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3E14AF-66AE-4C10-9998-AAE3A75770DC}" type="sibTrans" cxnId="{954991F5-06E6-4963-8A8F-7A5BAD977E2A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FDD4E3-46D1-4AE5-B965-C607F7C1AC3B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الثالث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94EC55-DA81-4353-8997-953AE370E176}" type="parTrans" cxnId="{6882BED2-7C8D-4AE6-B2DB-8F66E9EA591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9D9560-89C5-490F-BD91-A5B65E917613}" type="sibTrans" cxnId="{6882BED2-7C8D-4AE6-B2DB-8F66E9EA591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FCD1B2-CB10-4D11-B6B2-37B6AE5F39A6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الأول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EC886E-F627-4D4C-9A23-C64022854190}" type="parTrans" cxnId="{7B029B19-E2A3-42D4-9240-61A487CD8108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8B915D-D741-4D21-B702-15BBCDC9A9FE}" type="sibTrans" cxnId="{7B029B19-E2A3-42D4-9240-61A487CD8108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32D4B0-B94D-43E9-ACF9-1320DCD81C81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الثاني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AA0722-024C-41CC-8B49-BAE66B65670F}" type="parTrans" cxnId="{5CECFAFF-5B50-4F50-B12F-C05C60A0C731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9570C3-4AC2-4E57-94FA-52825F23DDD7}" type="sibTrans" cxnId="{5CECFAFF-5B50-4F50-B12F-C05C60A0C731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066F8A-CD45-41AF-8C7D-92F5D24CF0FE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الثالث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966A8D-0AE8-44CB-91FA-A1CBCC51D852}" type="parTrans" cxnId="{2EF72A2C-8334-428E-A038-C9134B96F45B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9EC369-E68F-4216-8787-02D455775B41}" type="sibTrans" cxnId="{2EF72A2C-8334-428E-A038-C9134B96F45B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D8F63A-82A2-499A-98ED-9F2782B6341F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الرابع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A0BAB0-3483-4AD3-8794-F69CEF679233}" type="parTrans" cxnId="{582D56D8-A6E6-47CD-B9B7-98CA07E3B7D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8AF2F-EEB7-43C4-B068-00D35397FD20}" type="sibTrans" cxnId="{582D56D8-A6E6-47CD-B9B7-98CA07E3B7D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0E3733-EB91-4960-A8D9-E3152AFCEA72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الخامس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B9DA56-6E2A-47DA-BF99-45D7604F56C8}" type="parTrans" cxnId="{839874EA-9D33-48D6-B974-96CB9416F12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543E84-2209-4A8A-87A3-B96D062D495D}" type="sibTrans" cxnId="{839874EA-9D33-48D6-B974-96CB9416F12C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3765CC-EB80-4B9C-BA85-B54B644F55B8}">
      <dgm:prSet custT="1"/>
      <dgm:spPr/>
      <dgm:t>
        <a:bodyPr/>
        <a:lstStyle/>
        <a:p>
          <a:pPr rtl="1"/>
          <a:r>
            <a:rPr lang="ar-SA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السادس</a:t>
          </a:r>
          <a:endParaRPr lang="ar-SA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72F274-8746-4FD5-AF1C-79635010A802}" type="parTrans" cxnId="{5C66121E-5E7D-4C98-80F7-3A5F40E55DB1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6EF4A5-10C7-457D-90E7-3B8FAC3DD77F}" type="sibTrans" cxnId="{5C66121E-5E7D-4C98-80F7-3A5F40E55DB1}">
      <dgm:prSet/>
      <dgm:spPr/>
      <dgm:t>
        <a:bodyPr/>
        <a:lstStyle/>
        <a:p>
          <a:pPr rtl="1"/>
          <a:endParaRPr lang="ar-SA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CEC25-1294-4C3E-9D87-B0680A6E9A1E}" type="pres">
      <dgm:prSet presAssocID="{8B5CFB69-3F30-40B1-A4F8-5E5D6F5B7E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C571BD8-0E27-4C28-9CD7-75982996C53A}" type="pres">
      <dgm:prSet presAssocID="{3EE1559E-39E3-435D-8CA5-39DAE3ECA98B}" presName="hierRoot1" presStyleCnt="0">
        <dgm:presLayoutVars>
          <dgm:hierBranch val="init"/>
        </dgm:presLayoutVars>
      </dgm:prSet>
      <dgm:spPr/>
    </dgm:pt>
    <dgm:pt modelId="{89E046CE-28F3-40C9-9F6A-690118FA56CE}" type="pres">
      <dgm:prSet presAssocID="{3EE1559E-39E3-435D-8CA5-39DAE3ECA98B}" presName="rootComposite1" presStyleCnt="0"/>
      <dgm:spPr/>
    </dgm:pt>
    <dgm:pt modelId="{9D5C64F5-4F93-4101-B959-02056E2A20CB}" type="pres">
      <dgm:prSet presAssocID="{3EE1559E-39E3-435D-8CA5-39DAE3ECA98B}" presName="rootText1" presStyleLbl="node0" presStyleIdx="0" presStyleCnt="1" custScaleX="168373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F7F30411-ADE9-4CA4-AB15-CDD7DF3D4BFE}" type="pres">
      <dgm:prSet presAssocID="{3EE1559E-39E3-435D-8CA5-39DAE3ECA98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97235491-B305-4B14-8FE7-D4255DC82DEB}" type="pres">
      <dgm:prSet presAssocID="{3EE1559E-39E3-435D-8CA5-39DAE3ECA98B}" presName="hierChild2" presStyleCnt="0"/>
      <dgm:spPr/>
    </dgm:pt>
    <dgm:pt modelId="{608D1C2D-7708-47DE-B9ED-00DC80E43C35}" type="pres">
      <dgm:prSet presAssocID="{A06CB884-4E9C-47FE-B85A-2CFB8573D9D8}" presName="Name37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08E94A1-E0C9-48DB-8595-C99B683BA058}" type="pres">
      <dgm:prSet presAssocID="{2745FCEC-5D24-437F-BF61-ECB1DC304F74}" presName="hierRoot2" presStyleCnt="0">
        <dgm:presLayoutVars>
          <dgm:hierBranch val="init"/>
        </dgm:presLayoutVars>
      </dgm:prSet>
      <dgm:spPr/>
    </dgm:pt>
    <dgm:pt modelId="{B1967606-826E-49E6-B108-FF38AC2D86AF}" type="pres">
      <dgm:prSet presAssocID="{2745FCEC-5D24-437F-BF61-ECB1DC304F74}" presName="rootComposite" presStyleCnt="0"/>
      <dgm:spPr/>
    </dgm:pt>
    <dgm:pt modelId="{F5B38FA8-79FA-488F-9082-56D849A349DA}" type="pres">
      <dgm:prSet presAssocID="{2745FCEC-5D24-437F-BF61-ECB1DC304F74}" presName="rootText" presStyleLbl="node2" presStyleIdx="0" presStyleCnt="3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033C8CE1-9000-4A02-88FD-CEE4BDE4B6F5}" type="pres">
      <dgm:prSet presAssocID="{2745FCEC-5D24-437F-BF61-ECB1DC304F74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631D945C-0308-470E-8C03-62345C96E787}" type="pres">
      <dgm:prSet presAssocID="{2745FCEC-5D24-437F-BF61-ECB1DC304F74}" presName="hierChild4" presStyleCnt="0"/>
      <dgm:spPr/>
    </dgm:pt>
    <dgm:pt modelId="{B5C7E829-2C1F-45EC-B58A-7C33BBE01644}" type="pres">
      <dgm:prSet presAssocID="{9CEC886E-F627-4D4C-9A23-C64022854190}" presName="Name37" presStyleLbl="parChTrans1D3" presStyleIdx="0" presStyleCnt="12"/>
      <dgm:spPr/>
      <dgm:t>
        <a:bodyPr/>
        <a:lstStyle/>
        <a:p>
          <a:pPr rtl="1"/>
          <a:endParaRPr lang="ar-SA"/>
        </a:p>
      </dgm:t>
    </dgm:pt>
    <dgm:pt modelId="{A1FF4E13-0392-47B8-87F7-2718AF60BC5C}" type="pres">
      <dgm:prSet presAssocID="{D0FCD1B2-CB10-4D11-B6B2-37B6AE5F39A6}" presName="hierRoot2" presStyleCnt="0">
        <dgm:presLayoutVars>
          <dgm:hierBranch val="init"/>
        </dgm:presLayoutVars>
      </dgm:prSet>
      <dgm:spPr/>
    </dgm:pt>
    <dgm:pt modelId="{48F00360-2B85-4866-9788-3632FCD24FE2}" type="pres">
      <dgm:prSet presAssocID="{D0FCD1B2-CB10-4D11-B6B2-37B6AE5F39A6}" presName="rootComposite" presStyleCnt="0"/>
      <dgm:spPr/>
    </dgm:pt>
    <dgm:pt modelId="{A3AEDF87-6F10-41F4-A477-A29273B60DCF}" type="pres">
      <dgm:prSet presAssocID="{D0FCD1B2-CB10-4D11-B6B2-37B6AE5F39A6}" presName="rootText" presStyleLbl="node3" presStyleIdx="0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73D4955-05DA-44B3-94C9-A14766FB3E31}" type="pres">
      <dgm:prSet presAssocID="{D0FCD1B2-CB10-4D11-B6B2-37B6AE5F39A6}" presName="rootConnector" presStyleLbl="node3" presStyleIdx="0" presStyleCnt="12"/>
      <dgm:spPr/>
      <dgm:t>
        <a:bodyPr/>
        <a:lstStyle/>
        <a:p>
          <a:pPr rtl="1"/>
          <a:endParaRPr lang="ar-SA"/>
        </a:p>
      </dgm:t>
    </dgm:pt>
    <dgm:pt modelId="{E50CAC8F-5E6B-4BC8-9F03-E33E1B9A80B4}" type="pres">
      <dgm:prSet presAssocID="{D0FCD1B2-CB10-4D11-B6B2-37B6AE5F39A6}" presName="hierChild4" presStyleCnt="0"/>
      <dgm:spPr/>
    </dgm:pt>
    <dgm:pt modelId="{E5D3C886-0B51-49B3-9A91-BD4EB11E8C0A}" type="pres">
      <dgm:prSet presAssocID="{D0FCD1B2-CB10-4D11-B6B2-37B6AE5F39A6}" presName="hierChild5" presStyleCnt="0"/>
      <dgm:spPr/>
    </dgm:pt>
    <dgm:pt modelId="{C17DBD71-5757-4D90-A4C6-4B2A77B68AA7}" type="pres">
      <dgm:prSet presAssocID="{64AA0722-024C-41CC-8B49-BAE66B65670F}" presName="Name37" presStyleLbl="parChTrans1D3" presStyleIdx="1" presStyleCnt="12"/>
      <dgm:spPr/>
      <dgm:t>
        <a:bodyPr/>
        <a:lstStyle/>
        <a:p>
          <a:pPr rtl="1"/>
          <a:endParaRPr lang="ar-SA"/>
        </a:p>
      </dgm:t>
    </dgm:pt>
    <dgm:pt modelId="{228852F8-9E91-4812-A3B5-F4F3C8911E96}" type="pres">
      <dgm:prSet presAssocID="{7332D4B0-B94D-43E9-ACF9-1320DCD81C81}" presName="hierRoot2" presStyleCnt="0">
        <dgm:presLayoutVars>
          <dgm:hierBranch val="init"/>
        </dgm:presLayoutVars>
      </dgm:prSet>
      <dgm:spPr/>
    </dgm:pt>
    <dgm:pt modelId="{A68E6E14-0B5D-4FEE-906C-4C3D39F944F2}" type="pres">
      <dgm:prSet presAssocID="{7332D4B0-B94D-43E9-ACF9-1320DCD81C81}" presName="rootComposite" presStyleCnt="0"/>
      <dgm:spPr/>
    </dgm:pt>
    <dgm:pt modelId="{07512DEB-A47C-4FDA-A4AB-755C677735D1}" type="pres">
      <dgm:prSet presAssocID="{7332D4B0-B94D-43E9-ACF9-1320DCD81C81}" presName="rootText" presStyleLbl="node3" presStyleIdx="1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83520F2-D84A-4E5E-8B21-71D10ED18DED}" type="pres">
      <dgm:prSet presAssocID="{7332D4B0-B94D-43E9-ACF9-1320DCD81C81}" presName="rootConnector" presStyleLbl="node3" presStyleIdx="1" presStyleCnt="12"/>
      <dgm:spPr/>
      <dgm:t>
        <a:bodyPr/>
        <a:lstStyle/>
        <a:p>
          <a:pPr rtl="1"/>
          <a:endParaRPr lang="ar-SA"/>
        </a:p>
      </dgm:t>
    </dgm:pt>
    <dgm:pt modelId="{27AE3586-0D62-42AE-92AD-61F72DD0053E}" type="pres">
      <dgm:prSet presAssocID="{7332D4B0-B94D-43E9-ACF9-1320DCD81C81}" presName="hierChild4" presStyleCnt="0"/>
      <dgm:spPr/>
    </dgm:pt>
    <dgm:pt modelId="{AE8E7548-217B-4C28-83C6-AACA0524664F}" type="pres">
      <dgm:prSet presAssocID="{7332D4B0-B94D-43E9-ACF9-1320DCD81C81}" presName="hierChild5" presStyleCnt="0"/>
      <dgm:spPr/>
    </dgm:pt>
    <dgm:pt modelId="{2436BCBE-8A5F-4088-B5BF-19EB6243E6B0}" type="pres">
      <dgm:prSet presAssocID="{3E966A8D-0AE8-44CB-91FA-A1CBCC51D852}" presName="Name37" presStyleLbl="parChTrans1D3" presStyleIdx="2" presStyleCnt="12"/>
      <dgm:spPr/>
      <dgm:t>
        <a:bodyPr/>
        <a:lstStyle/>
        <a:p>
          <a:pPr rtl="1"/>
          <a:endParaRPr lang="ar-SA"/>
        </a:p>
      </dgm:t>
    </dgm:pt>
    <dgm:pt modelId="{14751EB7-D41C-46AB-B293-3637C3CC8DF8}" type="pres">
      <dgm:prSet presAssocID="{DB066F8A-CD45-41AF-8C7D-92F5D24CF0FE}" presName="hierRoot2" presStyleCnt="0">
        <dgm:presLayoutVars>
          <dgm:hierBranch val="init"/>
        </dgm:presLayoutVars>
      </dgm:prSet>
      <dgm:spPr/>
    </dgm:pt>
    <dgm:pt modelId="{C752689B-42DF-47B6-A963-161AA8C8912C}" type="pres">
      <dgm:prSet presAssocID="{DB066F8A-CD45-41AF-8C7D-92F5D24CF0FE}" presName="rootComposite" presStyleCnt="0"/>
      <dgm:spPr/>
    </dgm:pt>
    <dgm:pt modelId="{2E4CBECD-3C70-4DDE-8C9E-D52BE9BD22F7}" type="pres">
      <dgm:prSet presAssocID="{DB066F8A-CD45-41AF-8C7D-92F5D24CF0FE}" presName="rootText" presStyleLbl="node3" presStyleIdx="2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41E0718-AA6C-4411-A144-D82F0441C796}" type="pres">
      <dgm:prSet presAssocID="{DB066F8A-CD45-41AF-8C7D-92F5D24CF0FE}" presName="rootConnector" presStyleLbl="node3" presStyleIdx="2" presStyleCnt="12"/>
      <dgm:spPr/>
      <dgm:t>
        <a:bodyPr/>
        <a:lstStyle/>
        <a:p>
          <a:pPr rtl="1"/>
          <a:endParaRPr lang="ar-SA"/>
        </a:p>
      </dgm:t>
    </dgm:pt>
    <dgm:pt modelId="{536ABCAE-3D67-4A1C-BFD4-2223FA65516F}" type="pres">
      <dgm:prSet presAssocID="{DB066F8A-CD45-41AF-8C7D-92F5D24CF0FE}" presName="hierChild4" presStyleCnt="0"/>
      <dgm:spPr/>
    </dgm:pt>
    <dgm:pt modelId="{23BBF75A-C98F-43C2-962B-5FF0C7A87E96}" type="pres">
      <dgm:prSet presAssocID="{DB066F8A-CD45-41AF-8C7D-92F5D24CF0FE}" presName="hierChild5" presStyleCnt="0"/>
      <dgm:spPr/>
    </dgm:pt>
    <dgm:pt modelId="{BE06BD3D-234A-4A5D-AE6E-276C5F8D9CA8}" type="pres">
      <dgm:prSet presAssocID="{22A0BAB0-3483-4AD3-8794-F69CEF679233}" presName="Name37" presStyleLbl="parChTrans1D3" presStyleIdx="3" presStyleCnt="12"/>
      <dgm:spPr/>
      <dgm:t>
        <a:bodyPr/>
        <a:lstStyle/>
        <a:p>
          <a:pPr rtl="1"/>
          <a:endParaRPr lang="ar-SA"/>
        </a:p>
      </dgm:t>
    </dgm:pt>
    <dgm:pt modelId="{7D6AC0FD-E2F3-4807-9863-45D798FEC6F6}" type="pres">
      <dgm:prSet presAssocID="{73D8F63A-82A2-499A-98ED-9F2782B6341F}" presName="hierRoot2" presStyleCnt="0">
        <dgm:presLayoutVars>
          <dgm:hierBranch val="init"/>
        </dgm:presLayoutVars>
      </dgm:prSet>
      <dgm:spPr/>
    </dgm:pt>
    <dgm:pt modelId="{FC1C2EEC-1D92-44B4-A4F8-DC32FE05BD4C}" type="pres">
      <dgm:prSet presAssocID="{73D8F63A-82A2-499A-98ED-9F2782B6341F}" presName="rootComposite" presStyleCnt="0"/>
      <dgm:spPr/>
    </dgm:pt>
    <dgm:pt modelId="{095AFA0C-020E-49FB-8D00-A6B2CF20618D}" type="pres">
      <dgm:prSet presAssocID="{73D8F63A-82A2-499A-98ED-9F2782B6341F}" presName="rootText" presStyleLbl="node3" presStyleIdx="3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2D1D36-9850-4EC1-9D4C-36D24EE4217E}" type="pres">
      <dgm:prSet presAssocID="{73D8F63A-82A2-499A-98ED-9F2782B6341F}" presName="rootConnector" presStyleLbl="node3" presStyleIdx="3" presStyleCnt="12"/>
      <dgm:spPr/>
      <dgm:t>
        <a:bodyPr/>
        <a:lstStyle/>
        <a:p>
          <a:pPr rtl="1"/>
          <a:endParaRPr lang="ar-SA"/>
        </a:p>
      </dgm:t>
    </dgm:pt>
    <dgm:pt modelId="{6B9EE04C-65B0-4084-8ED6-4B25E1EAF87F}" type="pres">
      <dgm:prSet presAssocID="{73D8F63A-82A2-499A-98ED-9F2782B6341F}" presName="hierChild4" presStyleCnt="0"/>
      <dgm:spPr/>
    </dgm:pt>
    <dgm:pt modelId="{03E61BF4-5DA8-428B-9322-DAB69DABA76C}" type="pres">
      <dgm:prSet presAssocID="{73D8F63A-82A2-499A-98ED-9F2782B6341F}" presName="hierChild5" presStyleCnt="0"/>
      <dgm:spPr/>
    </dgm:pt>
    <dgm:pt modelId="{A8849E8C-C447-4B95-B080-A7E6D81AE18C}" type="pres">
      <dgm:prSet presAssocID="{49B9DA56-6E2A-47DA-BF99-45D7604F56C8}" presName="Name37" presStyleLbl="parChTrans1D3" presStyleIdx="4" presStyleCnt="12"/>
      <dgm:spPr/>
      <dgm:t>
        <a:bodyPr/>
        <a:lstStyle/>
        <a:p>
          <a:pPr rtl="1"/>
          <a:endParaRPr lang="ar-SA"/>
        </a:p>
      </dgm:t>
    </dgm:pt>
    <dgm:pt modelId="{06312868-68B8-4A5A-B9C6-209A8672326D}" type="pres">
      <dgm:prSet presAssocID="{410E3733-EB91-4960-A8D9-E3152AFCEA72}" presName="hierRoot2" presStyleCnt="0">
        <dgm:presLayoutVars>
          <dgm:hierBranch val="init"/>
        </dgm:presLayoutVars>
      </dgm:prSet>
      <dgm:spPr/>
    </dgm:pt>
    <dgm:pt modelId="{4BBA4D32-9AC3-4810-92A1-EE06630F22AF}" type="pres">
      <dgm:prSet presAssocID="{410E3733-EB91-4960-A8D9-E3152AFCEA72}" presName="rootComposite" presStyleCnt="0"/>
      <dgm:spPr/>
    </dgm:pt>
    <dgm:pt modelId="{3B6419DB-97E3-4F8B-9852-CB3DD9BFAB09}" type="pres">
      <dgm:prSet presAssocID="{410E3733-EB91-4960-A8D9-E3152AFCEA72}" presName="rootText" presStyleLbl="node3" presStyleIdx="4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EC1001F-5D86-47D1-8459-06386C83D569}" type="pres">
      <dgm:prSet presAssocID="{410E3733-EB91-4960-A8D9-E3152AFCEA72}" presName="rootConnector" presStyleLbl="node3" presStyleIdx="4" presStyleCnt="12"/>
      <dgm:spPr/>
      <dgm:t>
        <a:bodyPr/>
        <a:lstStyle/>
        <a:p>
          <a:pPr rtl="1"/>
          <a:endParaRPr lang="ar-SA"/>
        </a:p>
      </dgm:t>
    </dgm:pt>
    <dgm:pt modelId="{C5549C86-1CEE-4187-AE8C-C082CDECC15F}" type="pres">
      <dgm:prSet presAssocID="{410E3733-EB91-4960-A8D9-E3152AFCEA72}" presName="hierChild4" presStyleCnt="0"/>
      <dgm:spPr/>
    </dgm:pt>
    <dgm:pt modelId="{E5790655-D0AF-4DF6-AF89-DE8538BEF244}" type="pres">
      <dgm:prSet presAssocID="{410E3733-EB91-4960-A8D9-E3152AFCEA72}" presName="hierChild5" presStyleCnt="0"/>
      <dgm:spPr/>
    </dgm:pt>
    <dgm:pt modelId="{A6B11937-F169-4F05-86D4-CAE0DF1D0EFD}" type="pres">
      <dgm:prSet presAssocID="{C872F274-8746-4FD5-AF1C-79635010A802}" presName="Name37" presStyleLbl="parChTrans1D3" presStyleIdx="5" presStyleCnt="12"/>
      <dgm:spPr/>
      <dgm:t>
        <a:bodyPr/>
        <a:lstStyle/>
        <a:p>
          <a:pPr rtl="1"/>
          <a:endParaRPr lang="ar-SA"/>
        </a:p>
      </dgm:t>
    </dgm:pt>
    <dgm:pt modelId="{97489FFE-6C1C-46A4-BAF8-8FFE4BF0FC0B}" type="pres">
      <dgm:prSet presAssocID="{123765CC-EB80-4B9C-BA85-B54B644F55B8}" presName="hierRoot2" presStyleCnt="0">
        <dgm:presLayoutVars>
          <dgm:hierBranch val="init"/>
        </dgm:presLayoutVars>
      </dgm:prSet>
      <dgm:spPr/>
    </dgm:pt>
    <dgm:pt modelId="{8919ED12-39A1-4B1A-A6CD-F7BBFFFF8D8A}" type="pres">
      <dgm:prSet presAssocID="{123765CC-EB80-4B9C-BA85-B54B644F55B8}" presName="rootComposite" presStyleCnt="0"/>
      <dgm:spPr/>
    </dgm:pt>
    <dgm:pt modelId="{B9FBF7FD-08AE-4A34-88E7-F8FDFC53BE27}" type="pres">
      <dgm:prSet presAssocID="{123765CC-EB80-4B9C-BA85-B54B644F55B8}" presName="rootText" presStyleLbl="node3" presStyleIdx="5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D2961F-6D8D-4F34-9A7E-815438829366}" type="pres">
      <dgm:prSet presAssocID="{123765CC-EB80-4B9C-BA85-B54B644F55B8}" presName="rootConnector" presStyleLbl="node3" presStyleIdx="5" presStyleCnt="12"/>
      <dgm:spPr/>
      <dgm:t>
        <a:bodyPr/>
        <a:lstStyle/>
        <a:p>
          <a:pPr rtl="1"/>
          <a:endParaRPr lang="ar-SA"/>
        </a:p>
      </dgm:t>
    </dgm:pt>
    <dgm:pt modelId="{B74F060A-961B-4465-A76F-A3C5520E160F}" type="pres">
      <dgm:prSet presAssocID="{123765CC-EB80-4B9C-BA85-B54B644F55B8}" presName="hierChild4" presStyleCnt="0"/>
      <dgm:spPr/>
    </dgm:pt>
    <dgm:pt modelId="{F99B5204-C9CE-4447-A67A-A8104727E03C}" type="pres">
      <dgm:prSet presAssocID="{123765CC-EB80-4B9C-BA85-B54B644F55B8}" presName="hierChild5" presStyleCnt="0"/>
      <dgm:spPr/>
    </dgm:pt>
    <dgm:pt modelId="{4FB837A8-405B-4C0D-936B-41178AE4EBF1}" type="pres">
      <dgm:prSet presAssocID="{2745FCEC-5D24-437F-BF61-ECB1DC304F74}" presName="hierChild5" presStyleCnt="0"/>
      <dgm:spPr/>
    </dgm:pt>
    <dgm:pt modelId="{D9E5EA1F-436D-4270-9542-052F718A2925}" type="pres">
      <dgm:prSet presAssocID="{34C2BDED-A14A-46B7-8E2E-C8E3AE1158ED}" presName="Name37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CD52F7BB-A280-479D-AA9C-322981FD9317}" type="pres">
      <dgm:prSet presAssocID="{D7761C46-A161-49F6-A0A9-6A0DFCFF3A95}" presName="hierRoot2" presStyleCnt="0">
        <dgm:presLayoutVars>
          <dgm:hierBranch val="init"/>
        </dgm:presLayoutVars>
      </dgm:prSet>
      <dgm:spPr/>
    </dgm:pt>
    <dgm:pt modelId="{21111131-D228-4C2C-A289-5D87C6B44D21}" type="pres">
      <dgm:prSet presAssocID="{D7761C46-A161-49F6-A0A9-6A0DFCFF3A95}" presName="rootComposite" presStyleCnt="0"/>
      <dgm:spPr/>
    </dgm:pt>
    <dgm:pt modelId="{183F2351-F34E-4191-ADC5-D90A0061B6D6}" type="pres">
      <dgm:prSet presAssocID="{D7761C46-A161-49F6-A0A9-6A0DFCFF3A95}" presName="rootText" presStyleLbl="node2" presStyleIdx="1" presStyleCnt="3" custScaleX="168373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AB83E0A1-CF7E-4581-9AE7-E6D3E9C0F76E}" type="pres">
      <dgm:prSet presAssocID="{D7761C46-A161-49F6-A0A9-6A0DFCFF3A95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93F0E236-6E39-4C0B-BF39-A50726085BCF}" type="pres">
      <dgm:prSet presAssocID="{D7761C46-A161-49F6-A0A9-6A0DFCFF3A95}" presName="hierChild4" presStyleCnt="0"/>
      <dgm:spPr/>
    </dgm:pt>
    <dgm:pt modelId="{4F572E63-81DC-450C-B233-6FA8101564CE}" type="pres">
      <dgm:prSet presAssocID="{E60CA97C-5D00-41DB-B429-FFAD021501A9}" presName="Name37" presStyleLbl="parChTrans1D3" presStyleIdx="6" presStyleCnt="12"/>
      <dgm:spPr/>
      <dgm:t>
        <a:bodyPr/>
        <a:lstStyle/>
        <a:p>
          <a:pPr rtl="1"/>
          <a:endParaRPr lang="ar-SA"/>
        </a:p>
      </dgm:t>
    </dgm:pt>
    <dgm:pt modelId="{B1BEEDAE-E989-4CD6-9777-4C7E46E40DAB}" type="pres">
      <dgm:prSet presAssocID="{80A306B6-483D-4088-8743-D2FB60B6EDA5}" presName="hierRoot2" presStyleCnt="0">
        <dgm:presLayoutVars>
          <dgm:hierBranch val="init"/>
        </dgm:presLayoutVars>
      </dgm:prSet>
      <dgm:spPr/>
    </dgm:pt>
    <dgm:pt modelId="{12301DD2-2980-4FA8-B6BA-B4FDD0F38C62}" type="pres">
      <dgm:prSet presAssocID="{80A306B6-483D-4088-8743-D2FB60B6EDA5}" presName="rootComposite" presStyleCnt="0"/>
      <dgm:spPr/>
    </dgm:pt>
    <dgm:pt modelId="{836136AA-F94F-4234-8241-8A62600C9C01}" type="pres">
      <dgm:prSet presAssocID="{80A306B6-483D-4088-8743-D2FB60B6EDA5}" presName="rootText" presStyleLbl="node3" presStyleIdx="6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4DBB0E8-B6F8-4F1F-8319-8A7B685183C8}" type="pres">
      <dgm:prSet presAssocID="{80A306B6-483D-4088-8743-D2FB60B6EDA5}" presName="rootConnector" presStyleLbl="node3" presStyleIdx="6" presStyleCnt="12"/>
      <dgm:spPr/>
      <dgm:t>
        <a:bodyPr/>
        <a:lstStyle/>
        <a:p>
          <a:pPr rtl="1"/>
          <a:endParaRPr lang="ar-SA"/>
        </a:p>
      </dgm:t>
    </dgm:pt>
    <dgm:pt modelId="{C1604DD2-CAD9-4D86-B73B-24834D6EBE1F}" type="pres">
      <dgm:prSet presAssocID="{80A306B6-483D-4088-8743-D2FB60B6EDA5}" presName="hierChild4" presStyleCnt="0"/>
      <dgm:spPr/>
    </dgm:pt>
    <dgm:pt modelId="{F1BDF639-9EAF-47AD-AAB8-75605F1EE943}" type="pres">
      <dgm:prSet presAssocID="{80A306B6-483D-4088-8743-D2FB60B6EDA5}" presName="hierChild5" presStyleCnt="0"/>
      <dgm:spPr/>
    </dgm:pt>
    <dgm:pt modelId="{9CF75CDA-A660-4523-8160-AA758278A351}" type="pres">
      <dgm:prSet presAssocID="{40737219-37CD-4B12-8DF2-496576A0169B}" presName="Name37" presStyleLbl="parChTrans1D3" presStyleIdx="7" presStyleCnt="12"/>
      <dgm:spPr/>
      <dgm:t>
        <a:bodyPr/>
        <a:lstStyle/>
        <a:p>
          <a:pPr rtl="1"/>
          <a:endParaRPr lang="ar-SA"/>
        </a:p>
      </dgm:t>
    </dgm:pt>
    <dgm:pt modelId="{A8B093F7-4B96-46B9-8938-C16003D87C3F}" type="pres">
      <dgm:prSet presAssocID="{A5DC0747-BB04-4286-B90A-3ADC0C64552F}" presName="hierRoot2" presStyleCnt="0">
        <dgm:presLayoutVars>
          <dgm:hierBranch val="init"/>
        </dgm:presLayoutVars>
      </dgm:prSet>
      <dgm:spPr/>
    </dgm:pt>
    <dgm:pt modelId="{07004820-7A5F-44AE-B2E7-7BF1A2161076}" type="pres">
      <dgm:prSet presAssocID="{A5DC0747-BB04-4286-B90A-3ADC0C64552F}" presName="rootComposite" presStyleCnt="0"/>
      <dgm:spPr/>
    </dgm:pt>
    <dgm:pt modelId="{AC409247-8B81-416D-A873-680B2D4EFE9F}" type="pres">
      <dgm:prSet presAssocID="{A5DC0747-BB04-4286-B90A-3ADC0C64552F}" presName="rootText" presStyleLbl="node3" presStyleIdx="7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280AFD9-6768-49D7-851F-1D2ECB66BF9F}" type="pres">
      <dgm:prSet presAssocID="{A5DC0747-BB04-4286-B90A-3ADC0C64552F}" presName="rootConnector" presStyleLbl="node3" presStyleIdx="7" presStyleCnt="12"/>
      <dgm:spPr/>
      <dgm:t>
        <a:bodyPr/>
        <a:lstStyle/>
        <a:p>
          <a:pPr rtl="1"/>
          <a:endParaRPr lang="ar-SA"/>
        </a:p>
      </dgm:t>
    </dgm:pt>
    <dgm:pt modelId="{6E984D75-1E10-470C-B306-EABD462F93BF}" type="pres">
      <dgm:prSet presAssocID="{A5DC0747-BB04-4286-B90A-3ADC0C64552F}" presName="hierChild4" presStyleCnt="0"/>
      <dgm:spPr/>
    </dgm:pt>
    <dgm:pt modelId="{0488CD8B-AF72-4744-B956-2E4D73B31040}" type="pres">
      <dgm:prSet presAssocID="{A5DC0747-BB04-4286-B90A-3ADC0C64552F}" presName="hierChild5" presStyleCnt="0"/>
      <dgm:spPr/>
    </dgm:pt>
    <dgm:pt modelId="{A02F34AD-B23A-462F-A125-2D8601FB3DA4}" type="pres">
      <dgm:prSet presAssocID="{EE94EC55-DA81-4353-8997-953AE370E176}" presName="Name37" presStyleLbl="parChTrans1D3" presStyleIdx="8" presStyleCnt="12"/>
      <dgm:spPr/>
      <dgm:t>
        <a:bodyPr/>
        <a:lstStyle/>
        <a:p>
          <a:pPr rtl="1"/>
          <a:endParaRPr lang="ar-SA"/>
        </a:p>
      </dgm:t>
    </dgm:pt>
    <dgm:pt modelId="{6C60C0EB-C8A3-4242-99BC-107D429A651D}" type="pres">
      <dgm:prSet presAssocID="{22FDD4E3-46D1-4AE5-B965-C607F7C1AC3B}" presName="hierRoot2" presStyleCnt="0">
        <dgm:presLayoutVars>
          <dgm:hierBranch val="init"/>
        </dgm:presLayoutVars>
      </dgm:prSet>
      <dgm:spPr/>
    </dgm:pt>
    <dgm:pt modelId="{5021A15F-304D-4C67-BD7D-3CCB2BAF3544}" type="pres">
      <dgm:prSet presAssocID="{22FDD4E3-46D1-4AE5-B965-C607F7C1AC3B}" presName="rootComposite" presStyleCnt="0"/>
      <dgm:spPr/>
    </dgm:pt>
    <dgm:pt modelId="{883F45A6-97ED-4F93-AFEA-07624EBB3D87}" type="pres">
      <dgm:prSet presAssocID="{22FDD4E3-46D1-4AE5-B965-C607F7C1AC3B}" presName="rootText" presStyleLbl="node3" presStyleIdx="8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5D96D2-9AA7-4ED8-B7E7-F881973EAF84}" type="pres">
      <dgm:prSet presAssocID="{22FDD4E3-46D1-4AE5-B965-C607F7C1AC3B}" presName="rootConnector" presStyleLbl="node3" presStyleIdx="8" presStyleCnt="12"/>
      <dgm:spPr/>
      <dgm:t>
        <a:bodyPr/>
        <a:lstStyle/>
        <a:p>
          <a:pPr rtl="1"/>
          <a:endParaRPr lang="ar-SA"/>
        </a:p>
      </dgm:t>
    </dgm:pt>
    <dgm:pt modelId="{A2E8EEAD-8370-4876-BA3D-0A98B6F11073}" type="pres">
      <dgm:prSet presAssocID="{22FDD4E3-46D1-4AE5-B965-C607F7C1AC3B}" presName="hierChild4" presStyleCnt="0"/>
      <dgm:spPr/>
    </dgm:pt>
    <dgm:pt modelId="{667A2966-36CA-41E0-B349-FC05A88CAFE3}" type="pres">
      <dgm:prSet presAssocID="{22FDD4E3-46D1-4AE5-B965-C607F7C1AC3B}" presName="hierChild5" presStyleCnt="0"/>
      <dgm:spPr/>
    </dgm:pt>
    <dgm:pt modelId="{5CA6CE60-2B5F-4A2E-868F-BEE494A707B8}" type="pres">
      <dgm:prSet presAssocID="{D7761C46-A161-49F6-A0A9-6A0DFCFF3A95}" presName="hierChild5" presStyleCnt="0"/>
      <dgm:spPr/>
    </dgm:pt>
    <dgm:pt modelId="{A01023E4-2E25-465B-882A-25F602F6104D}" type="pres">
      <dgm:prSet presAssocID="{51931D6F-8F34-42CA-9C63-FBDAC1BBA2B5}" presName="Name37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02D5AB64-DF42-4F6D-A18E-87E6775E35CE}" type="pres">
      <dgm:prSet presAssocID="{8A7EC76F-80D2-43F3-B084-52B11DD90E97}" presName="hierRoot2" presStyleCnt="0">
        <dgm:presLayoutVars>
          <dgm:hierBranch val="init"/>
        </dgm:presLayoutVars>
      </dgm:prSet>
      <dgm:spPr/>
    </dgm:pt>
    <dgm:pt modelId="{92079130-D992-4E1C-B271-A84DC69E3281}" type="pres">
      <dgm:prSet presAssocID="{8A7EC76F-80D2-43F3-B084-52B11DD90E97}" presName="rootComposite" presStyleCnt="0"/>
      <dgm:spPr/>
    </dgm:pt>
    <dgm:pt modelId="{A6E80D67-64FB-4592-8E28-2B810AA0F5B7}" type="pres">
      <dgm:prSet presAssocID="{8A7EC76F-80D2-43F3-B084-52B11DD90E97}" presName="rootText" presStyleLbl="node2" presStyleIdx="2" presStyleCnt="3" custScaleX="146410" custScaleY="146410">
        <dgm:presLayoutVars>
          <dgm:chPref val="3"/>
        </dgm:presLayoutVars>
      </dgm:prSet>
      <dgm:spPr>
        <a:prstGeom prst="flowChartPreparation">
          <a:avLst/>
        </a:prstGeom>
      </dgm:spPr>
      <dgm:t>
        <a:bodyPr/>
        <a:lstStyle/>
        <a:p>
          <a:pPr rtl="1"/>
          <a:endParaRPr lang="ar-SA"/>
        </a:p>
      </dgm:t>
    </dgm:pt>
    <dgm:pt modelId="{17DA8A1D-2BC7-41CE-972A-FA4FE44ED535}" type="pres">
      <dgm:prSet presAssocID="{8A7EC76F-80D2-43F3-B084-52B11DD90E97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00C256FD-0123-48B5-9369-7B1E113BED7D}" type="pres">
      <dgm:prSet presAssocID="{8A7EC76F-80D2-43F3-B084-52B11DD90E97}" presName="hierChild4" presStyleCnt="0"/>
      <dgm:spPr/>
    </dgm:pt>
    <dgm:pt modelId="{92F8E3B6-EAFF-423C-B534-F5FAC29C4258}" type="pres">
      <dgm:prSet presAssocID="{5F171FC7-C0ED-4D77-80EB-2567BCC39EB9}" presName="Name37" presStyleLbl="parChTrans1D3" presStyleIdx="9" presStyleCnt="12"/>
      <dgm:spPr/>
      <dgm:t>
        <a:bodyPr/>
        <a:lstStyle/>
        <a:p>
          <a:pPr rtl="1"/>
          <a:endParaRPr lang="ar-SA"/>
        </a:p>
      </dgm:t>
    </dgm:pt>
    <dgm:pt modelId="{5879E7D5-F80F-4961-8350-606A470369D7}" type="pres">
      <dgm:prSet presAssocID="{45A60325-3208-47A7-9D19-53616F2DC91D}" presName="hierRoot2" presStyleCnt="0">
        <dgm:presLayoutVars>
          <dgm:hierBranch val="init"/>
        </dgm:presLayoutVars>
      </dgm:prSet>
      <dgm:spPr/>
    </dgm:pt>
    <dgm:pt modelId="{7BDE7F42-365D-4F52-B8E6-F0E0C59BD936}" type="pres">
      <dgm:prSet presAssocID="{45A60325-3208-47A7-9D19-53616F2DC91D}" presName="rootComposite" presStyleCnt="0"/>
      <dgm:spPr/>
    </dgm:pt>
    <dgm:pt modelId="{1EB8024B-C23C-4890-A004-08C8F867D227}" type="pres">
      <dgm:prSet presAssocID="{45A60325-3208-47A7-9D19-53616F2DC91D}" presName="rootText" presStyleLbl="node3" presStyleIdx="9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E41CADE-AAC7-41D0-A8B2-EA65F24A0970}" type="pres">
      <dgm:prSet presAssocID="{45A60325-3208-47A7-9D19-53616F2DC91D}" presName="rootConnector" presStyleLbl="node3" presStyleIdx="9" presStyleCnt="12"/>
      <dgm:spPr/>
      <dgm:t>
        <a:bodyPr/>
        <a:lstStyle/>
        <a:p>
          <a:pPr rtl="1"/>
          <a:endParaRPr lang="ar-SA"/>
        </a:p>
      </dgm:t>
    </dgm:pt>
    <dgm:pt modelId="{9DCB9F7D-41F5-4E2E-9118-2FB98E0C838C}" type="pres">
      <dgm:prSet presAssocID="{45A60325-3208-47A7-9D19-53616F2DC91D}" presName="hierChild4" presStyleCnt="0"/>
      <dgm:spPr/>
    </dgm:pt>
    <dgm:pt modelId="{E80273A0-5607-4EBC-93A2-5DB3E35D7B43}" type="pres">
      <dgm:prSet presAssocID="{45A60325-3208-47A7-9D19-53616F2DC91D}" presName="hierChild5" presStyleCnt="0"/>
      <dgm:spPr/>
    </dgm:pt>
    <dgm:pt modelId="{29AFB995-9326-4260-A6F9-D4BC79F2729D}" type="pres">
      <dgm:prSet presAssocID="{48BF12DC-7D0F-4996-895B-879A6E9FFB04}" presName="Name37" presStyleLbl="parChTrans1D3" presStyleIdx="10" presStyleCnt="12"/>
      <dgm:spPr/>
      <dgm:t>
        <a:bodyPr/>
        <a:lstStyle/>
        <a:p>
          <a:pPr rtl="1"/>
          <a:endParaRPr lang="ar-SA"/>
        </a:p>
      </dgm:t>
    </dgm:pt>
    <dgm:pt modelId="{CB461472-6583-43FD-BE9B-D6028B2C1462}" type="pres">
      <dgm:prSet presAssocID="{B979CACC-2844-43E3-891A-502369AB6AFC}" presName="hierRoot2" presStyleCnt="0">
        <dgm:presLayoutVars>
          <dgm:hierBranch val="init"/>
        </dgm:presLayoutVars>
      </dgm:prSet>
      <dgm:spPr/>
    </dgm:pt>
    <dgm:pt modelId="{4E8068F2-D58F-4091-A2DD-E1A9159B138B}" type="pres">
      <dgm:prSet presAssocID="{B979CACC-2844-43E3-891A-502369AB6AFC}" presName="rootComposite" presStyleCnt="0"/>
      <dgm:spPr/>
    </dgm:pt>
    <dgm:pt modelId="{13C32B46-B6E3-4DFD-B847-47203AE3EAA1}" type="pres">
      <dgm:prSet presAssocID="{B979CACC-2844-43E3-891A-502369AB6AFC}" presName="rootText" presStyleLbl="node3" presStyleIdx="10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693285B-BBA4-49B3-B0BB-B84560798244}" type="pres">
      <dgm:prSet presAssocID="{B979CACC-2844-43E3-891A-502369AB6AFC}" presName="rootConnector" presStyleLbl="node3" presStyleIdx="10" presStyleCnt="12"/>
      <dgm:spPr/>
      <dgm:t>
        <a:bodyPr/>
        <a:lstStyle/>
        <a:p>
          <a:pPr rtl="1"/>
          <a:endParaRPr lang="ar-SA"/>
        </a:p>
      </dgm:t>
    </dgm:pt>
    <dgm:pt modelId="{C385994B-9F2C-4A23-AE5F-6298082BA094}" type="pres">
      <dgm:prSet presAssocID="{B979CACC-2844-43E3-891A-502369AB6AFC}" presName="hierChild4" presStyleCnt="0"/>
      <dgm:spPr/>
    </dgm:pt>
    <dgm:pt modelId="{B7ADA351-4567-452D-B66C-75B46BBD0A0E}" type="pres">
      <dgm:prSet presAssocID="{B979CACC-2844-43E3-891A-502369AB6AFC}" presName="hierChild5" presStyleCnt="0"/>
      <dgm:spPr/>
    </dgm:pt>
    <dgm:pt modelId="{67FB83EA-1932-42FA-9F95-D1B6DD4ED23B}" type="pres">
      <dgm:prSet presAssocID="{4BA5439E-CAF1-4618-9D33-A6F195C66758}" presName="Name37" presStyleLbl="parChTrans1D3" presStyleIdx="11" presStyleCnt="12"/>
      <dgm:spPr/>
      <dgm:t>
        <a:bodyPr/>
        <a:lstStyle/>
        <a:p>
          <a:pPr rtl="1"/>
          <a:endParaRPr lang="ar-SA"/>
        </a:p>
      </dgm:t>
    </dgm:pt>
    <dgm:pt modelId="{FB59551D-08F8-4895-A20D-A68C7F3E026E}" type="pres">
      <dgm:prSet presAssocID="{729E58D2-8983-4B02-BA6C-499153AFF01A}" presName="hierRoot2" presStyleCnt="0">
        <dgm:presLayoutVars>
          <dgm:hierBranch val="init"/>
        </dgm:presLayoutVars>
      </dgm:prSet>
      <dgm:spPr/>
    </dgm:pt>
    <dgm:pt modelId="{781619A6-D76A-44A0-A287-ACB9063E250A}" type="pres">
      <dgm:prSet presAssocID="{729E58D2-8983-4B02-BA6C-499153AFF01A}" presName="rootComposite" presStyleCnt="0"/>
      <dgm:spPr/>
    </dgm:pt>
    <dgm:pt modelId="{8B7EABD5-FB28-4BB8-B463-51308ABCEF0C}" type="pres">
      <dgm:prSet presAssocID="{729E58D2-8983-4B02-BA6C-499153AFF01A}" presName="rootText" presStyleLbl="node3" presStyleIdx="11" presStyleCnt="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E94155-3635-444C-867F-84D49C06F0D1}" type="pres">
      <dgm:prSet presAssocID="{729E58D2-8983-4B02-BA6C-499153AFF01A}" presName="rootConnector" presStyleLbl="node3" presStyleIdx="11" presStyleCnt="12"/>
      <dgm:spPr/>
      <dgm:t>
        <a:bodyPr/>
        <a:lstStyle/>
        <a:p>
          <a:pPr rtl="1"/>
          <a:endParaRPr lang="ar-SA"/>
        </a:p>
      </dgm:t>
    </dgm:pt>
    <dgm:pt modelId="{478BD45A-565F-40F0-8330-5639B3837D78}" type="pres">
      <dgm:prSet presAssocID="{729E58D2-8983-4B02-BA6C-499153AFF01A}" presName="hierChild4" presStyleCnt="0"/>
      <dgm:spPr/>
    </dgm:pt>
    <dgm:pt modelId="{367325AB-2EF3-4711-B86B-07999CC32C3D}" type="pres">
      <dgm:prSet presAssocID="{729E58D2-8983-4B02-BA6C-499153AFF01A}" presName="hierChild5" presStyleCnt="0"/>
      <dgm:spPr/>
    </dgm:pt>
    <dgm:pt modelId="{D4D625D3-7F1B-4211-9384-C6B68D40099D}" type="pres">
      <dgm:prSet presAssocID="{8A7EC76F-80D2-43F3-B084-52B11DD90E97}" presName="hierChild5" presStyleCnt="0"/>
      <dgm:spPr/>
    </dgm:pt>
    <dgm:pt modelId="{533C882B-E305-44FF-85CD-9AD4DCE60B2D}" type="pres">
      <dgm:prSet presAssocID="{3EE1559E-39E3-435D-8CA5-39DAE3ECA98B}" presName="hierChild3" presStyleCnt="0"/>
      <dgm:spPr/>
    </dgm:pt>
  </dgm:ptLst>
  <dgm:cxnLst>
    <dgm:cxn modelId="{2EF72A2C-8334-428E-A038-C9134B96F45B}" srcId="{2745FCEC-5D24-437F-BF61-ECB1DC304F74}" destId="{DB066F8A-CD45-41AF-8C7D-92F5D24CF0FE}" srcOrd="2" destOrd="0" parTransId="{3E966A8D-0AE8-44CB-91FA-A1CBCC51D852}" sibTransId="{959EC369-E68F-4216-8787-02D455775B41}"/>
    <dgm:cxn modelId="{B7423313-ECB6-4A65-835D-69F29E565814}" type="presOf" srcId="{7332D4B0-B94D-43E9-ACF9-1320DCD81C81}" destId="{07512DEB-A47C-4FDA-A4AB-755C677735D1}" srcOrd="0" destOrd="0" presId="urn:microsoft.com/office/officeart/2005/8/layout/orgChart1"/>
    <dgm:cxn modelId="{EFACD600-75AF-4B59-837C-9F5FF142ED9C}" type="presOf" srcId="{49B9DA56-6E2A-47DA-BF99-45D7604F56C8}" destId="{A8849E8C-C447-4B95-B080-A7E6D81AE18C}" srcOrd="0" destOrd="0" presId="urn:microsoft.com/office/officeart/2005/8/layout/orgChart1"/>
    <dgm:cxn modelId="{95354204-DC6D-490C-B763-EFFDB469AA90}" type="presOf" srcId="{45A60325-3208-47A7-9D19-53616F2DC91D}" destId="{1EB8024B-C23C-4890-A004-08C8F867D227}" srcOrd="0" destOrd="0" presId="urn:microsoft.com/office/officeart/2005/8/layout/orgChart1"/>
    <dgm:cxn modelId="{73E9DE67-D552-4FA6-BF31-AB8DF0811F0F}" type="presOf" srcId="{22FDD4E3-46D1-4AE5-B965-C607F7C1AC3B}" destId="{F05D96D2-9AA7-4ED8-B7E7-F881973EAF84}" srcOrd="1" destOrd="0" presId="urn:microsoft.com/office/officeart/2005/8/layout/orgChart1"/>
    <dgm:cxn modelId="{19576F04-C031-4E4C-8220-93C16EDEBEF4}" type="presOf" srcId="{40737219-37CD-4B12-8DF2-496576A0169B}" destId="{9CF75CDA-A660-4523-8160-AA758278A351}" srcOrd="0" destOrd="0" presId="urn:microsoft.com/office/officeart/2005/8/layout/orgChart1"/>
    <dgm:cxn modelId="{CA9FBD62-0B74-4D6B-9376-957B572DBC5E}" type="presOf" srcId="{48BF12DC-7D0F-4996-895B-879A6E9FFB04}" destId="{29AFB995-9326-4260-A6F9-D4BC79F2729D}" srcOrd="0" destOrd="0" presId="urn:microsoft.com/office/officeart/2005/8/layout/orgChart1"/>
    <dgm:cxn modelId="{7B029B19-E2A3-42D4-9240-61A487CD8108}" srcId="{2745FCEC-5D24-437F-BF61-ECB1DC304F74}" destId="{D0FCD1B2-CB10-4D11-B6B2-37B6AE5F39A6}" srcOrd="0" destOrd="0" parTransId="{9CEC886E-F627-4D4C-9A23-C64022854190}" sibTransId="{058B915D-D741-4D21-B702-15BBCDC9A9FE}"/>
    <dgm:cxn modelId="{5C66121E-5E7D-4C98-80F7-3A5F40E55DB1}" srcId="{2745FCEC-5D24-437F-BF61-ECB1DC304F74}" destId="{123765CC-EB80-4B9C-BA85-B54B644F55B8}" srcOrd="5" destOrd="0" parTransId="{C872F274-8746-4FD5-AF1C-79635010A802}" sibTransId="{4F6EF4A5-10C7-457D-90E7-3B8FAC3DD77F}"/>
    <dgm:cxn modelId="{6882BED2-7C8D-4AE6-B2DB-8F66E9EA591C}" srcId="{D7761C46-A161-49F6-A0A9-6A0DFCFF3A95}" destId="{22FDD4E3-46D1-4AE5-B965-C607F7C1AC3B}" srcOrd="2" destOrd="0" parTransId="{EE94EC55-DA81-4353-8997-953AE370E176}" sibTransId="{079D9560-89C5-490F-BD91-A5B65E917613}"/>
    <dgm:cxn modelId="{FDF25DC1-3786-40F4-9B6C-D080FA029586}" type="presOf" srcId="{73D8F63A-82A2-499A-98ED-9F2782B6341F}" destId="{762D1D36-9850-4EC1-9D4C-36D24EE4217E}" srcOrd="1" destOrd="0" presId="urn:microsoft.com/office/officeart/2005/8/layout/orgChart1"/>
    <dgm:cxn modelId="{D28020E4-6B15-4519-B527-68E78C76F28B}" type="presOf" srcId="{A5DC0747-BB04-4286-B90A-3ADC0C64552F}" destId="{AC409247-8B81-416D-A873-680B2D4EFE9F}" srcOrd="0" destOrd="0" presId="urn:microsoft.com/office/officeart/2005/8/layout/orgChart1"/>
    <dgm:cxn modelId="{087CAD8F-BC7D-4CE6-84B9-22A5E4452846}" type="presOf" srcId="{DB066F8A-CD45-41AF-8C7D-92F5D24CF0FE}" destId="{241E0718-AA6C-4411-A144-D82F0441C796}" srcOrd="1" destOrd="0" presId="urn:microsoft.com/office/officeart/2005/8/layout/orgChart1"/>
    <dgm:cxn modelId="{8AB1ECA3-DF34-4AF7-8185-225898BDD9E4}" type="presOf" srcId="{729E58D2-8983-4B02-BA6C-499153AFF01A}" destId="{6BE94155-3635-444C-867F-84D49C06F0D1}" srcOrd="1" destOrd="0" presId="urn:microsoft.com/office/officeart/2005/8/layout/orgChart1"/>
    <dgm:cxn modelId="{BD4A7EE2-5FB8-46C5-9596-B73FF2168269}" type="presOf" srcId="{3E966A8D-0AE8-44CB-91FA-A1CBCC51D852}" destId="{2436BCBE-8A5F-4088-B5BF-19EB6243E6B0}" srcOrd="0" destOrd="0" presId="urn:microsoft.com/office/officeart/2005/8/layout/orgChart1"/>
    <dgm:cxn modelId="{21B56EEF-769C-4AC8-BC0F-360D0C82FB97}" type="presOf" srcId="{2745FCEC-5D24-437F-BF61-ECB1DC304F74}" destId="{033C8CE1-9000-4A02-88FD-CEE4BDE4B6F5}" srcOrd="1" destOrd="0" presId="urn:microsoft.com/office/officeart/2005/8/layout/orgChart1"/>
    <dgm:cxn modelId="{6E344C17-9E0D-470A-9CE7-7207987BFDCD}" type="presOf" srcId="{123765CC-EB80-4B9C-BA85-B54B644F55B8}" destId="{36D2961F-6D8D-4F34-9A7E-815438829366}" srcOrd="1" destOrd="0" presId="urn:microsoft.com/office/officeart/2005/8/layout/orgChart1"/>
    <dgm:cxn modelId="{8E02310D-A7B5-4AE9-8F9D-3B3AB61B7C98}" type="presOf" srcId="{E60CA97C-5D00-41DB-B429-FFAD021501A9}" destId="{4F572E63-81DC-450C-B233-6FA8101564CE}" srcOrd="0" destOrd="0" presId="urn:microsoft.com/office/officeart/2005/8/layout/orgChart1"/>
    <dgm:cxn modelId="{28EF153A-42D7-45DE-9B64-06AAEB6D2B10}" type="presOf" srcId="{410E3733-EB91-4960-A8D9-E3152AFCEA72}" destId="{3B6419DB-97E3-4F8B-9852-CB3DD9BFAB09}" srcOrd="0" destOrd="0" presId="urn:microsoft.com/office/officeart/2005/8/layout/orgChart1"/>
    <dgm:cxn modelId="{502723EF-1153-4892-BADA-0C6447DB0F4B}" type="presOf" srcId="{EE94EC55-DA81-4353-8997-953AE370E176}" destId="{A02F34AD-B23A-462F-A125-2D8601FB3DA4}" srcOrd="0" destOrd="0" presId="urn:microsoft.com/office/officeart/2005/8/layout/orgChart1"/>
    <dgm:cxn modelId="{0BC30ED7-44FE-4526-B2AC-24BCF353B17A}" srcId="{8A7EC76F-80D2-43F3-B084-52B11DD90E97}" destId="{45A60325-3208-47A7-9D19-53616F2DC91D}" srcOrd="0" destOrd="0" parTransId="{5F171FC7-C0ED-4D77-80EB-2567BCC39EB9}" sibTransId="{E68CAA55-7030-4143-9F32-41274DFD7F62}"/>
    <dgm:cxn modelId="{B8FF0DBB-1436-4A56-A582-279B55373654}" type="presOf" srcId="{73D8F63A-82A2-499A-98ED-9F2782B6341F}" destId="{095AFA0C-020E-49FB-8D00-A6B2CF20618D}" srcOrd="0" destOrd="0" presId="urn:microsoft.com/office/officeart/2005/8/layout/orgChart1"/>
    <dgm:cxn modelId="{DB0DC97D-81BF-44D0-B29A-004FCA3093D0}" type="presOf" srcId="{80A306B6-483D-4088-8743-D2FB60B6EDA5}" destId="{836136AA-F94F-4234-8241-8A62600C9C01}" srcOrd="0" destOrd="0" presId="urn:microsoft.com/office/officeart/2005/8/layout/orgChart1"/>
    <dgm:cxn modelId="{D453B9DE-818A-4C80-9059-F3B75FD89707}" type="presOf" srcId="{5F171FC7-C0ED-4D77-80EB-2567BCC39EB9}" destId="{92F8E3B6-EAFF-423C-B534-F5FAC29C4258}" srcOrd="0" destOrd="0" presId="urn:microsoft.com/office/officeart/2005/8/layout/orgChart1"/>
    <dgm:cxn modelId="{80C7BF42-F17C-4528-8654-BCA5993CE0DD}" type="presOf" srcId="{A06CB884-4E9C-47FE-B85A-2CFB8573D9D8}" destId="{608D1C2D-7708-47DE-B9ED-00DC80E43C35}" srcOrd="0" destOrd="0" presId="urn:microsoft.com/office/officeart/2005/8/layout/orgChart1"/>
    <dgm:cxn modelId="{B44E4FEC-2961-42B7-8F35-53DE57421778}" type="presOf" srcId="{DB066F8A-CD45-41AF-8C7D-92F5D24CF0FE}" destId="{2E4CBECD-3C70-4DDE-8C9E-D52BE9BD22F7}" srcOrd="0" destOrd="0" presId="urn:microsoft.com/office/officeart/2005/8/layout/orgChart1"/>
    <dgm:cxn modelId="{816EB951-05EA-4C77-AC84-0B0D26E69B1C}" type="presOf" srcId="{51931D6F-8F34-42CA-9C63-FBDAC1BBA2B5}" destId="{A01023E4-2E25-465B-882A-25F602F6104D}" srcOrd="0" destOrd="0" presId="urn:microsoft.com/office/officeart/2005/8/layout/orgChart1"/>
    <dgm:cxn modelId="{AB58AEFD-0BBF-4504-B6E9-588CF6CCF1D5}" type="presOf" srcId="{3EE1559E-39E3-435D-8CA5-39DAE3ECA98B}" destId="{9D5C64F5-4F93-4101-B959-02056E2A20CB}" srcOrd="0" destOrd="0" presId="urn:microsoft.com/office/officeart/2005/8/layout/orgChart1"/>
    <dgm:cxn modelId="{3F122191-F105-48E9-B787-C2B110C90257}" type="presOf" srcId="{D0FCD1B2-CB10-4D11-B6B2-37B6AE5F39A6}" destId="{C73D4955-05DA-44B3-94C9-A14766FB3E31}" srcOrd="1" destOrd="0" presId="urn:microsoft.com/office/officeart/2005/8/layout/orgChart1"/>
    <dgm:cxn modelId="{CAD84D12-29EB-4C0F-BD47-203512C668AF}" type="presOf" srcId="{D7761C46-A161-49F6-A0A9-6A0DFCFF3A95}" destId="{183F2351-F34E-4191-ADC5-D90A0061B6D6}" srcOrd="0" destOrd="0" presId="urn:microsoft.com/office/officeart/2005/8/layout/orgChart1"/>
    <dgm:cxn modelId="{4504F080-570C-4F44-8AB4-47DAC8509FCA}" type="presOf" srcId="{64AA0722-024C-41CC-8B49-BAE66B65670F}" destId="{C17DBD71-5757-4D90-A4C6-4B2A77B68AA7}" srcOrd="0" destOrd="0" presId="urn:microsoft.com/office/officeart/2005/8/layout/orgChart1"/>
    <dgm:cxn modelId="{43079B99-07B0-4AFA-A181-29A985D2F674}" srcId="{8B5CFB69-3F30-40B1-A4F8-5E5D6F5B7EB2}" destId="{3EE1559E-39E3-435D-8CA5-39DAE3ECA98B}" srcOrd="0" destOrd="0" parTransId="{ABAB37AB-2CF5-45D6-9253-9C8F4C8DD9E4}" sibTransId="{34AAA67C-C3A3-48BD-870D-0D46EB6B63BA}"/>
    <dgm:cxn modelId="{7B67A641-0A03-4DD5-9020-867B064EEB06}" type="presOf" srcId="{C872F274-8746-4FD5-AF1C-79635010A802}" destId="{A6B11937-F169-4F05-86D4-CAE0DF1D0EFD}" srcOrd="0" destOrd="0" presId="urn:microsoft.com/office/officeart/2005/8/layout/orgChart1"/>
    <dgm:cxn modelId="{7A431C71-0BC3-42E4-816A-5CC27664F53B}" type="presOf" srcId="{34C2BDED-A14A-46B7-8E2E-C8E3AE1158ED}" destId="{D9E5EA1F-436D-4270-9542-052F718A2925}" srcOrd="0" destOrd="0" presId="urn:microsoft.com/office/officeart/2005/8/layout/orgChart1"/>
    <dgm:cxn modelId="{019B5B94-24D6-43DA-A128-3CE43A054209}" type="presOf" srcId="{8B5CFB69-3F30-40B1-A4F8-5E5D6F5B7EB2}" destId="{AD3CEC25-1294-4C3E-9D87-B0680A6E9A1E}" srcOrd="0" destOrd="0" presId="urn:microsoft.com/office/officeart/2005/8/layout/orgChart1"/>
    <dgm:cxn modelId="{582D56D8-A6E6-47CD-B9B7-98CA07E3B7DC}" srcId="{2745FCEC-5D24-437F-BF61-ECB1DC304F74}" destId="{73D8F63A-82A2-499A-98ED-9F2782B6341F}" srcOrd="3" destOrd="0" parTransId="{22A0BAB0-3483-4AD3-8794-F69CEF679233}" sibTransId="{BC98AF2F-EEB7-43C4-B068-00D35397FD20}"/>
    <dgm:cxn modelId="{2B79F32B-EE07-4163-9DFE-3F1760D2EB6F}" type="presOf" srcId="{8A7EC76F-80D2-43F3-B084-52B11DD90E97}" destId="{A6E80D67-64FB-4592-8E28-2B810AA0F5B7}" srcOrd="0" destOrd="0" presId="urn:microsoft.com/office/officeart/2005/8/layout/orgChart1"/>
    <dgm:cxn modelId="{94E72E92-A841-4A2C-AF5D-E76DC84567EB}" type="presOf" srcId="{123765CC-EB80-4B9C-BA85-B54B644F55B8}" destId="{B9FBF7FD-08AE-4A34-88E7-F8FDFC53BE27}" srcOrd="0" destOrd="0" presId="urn:microsoft.com/office/officeart/2005/8/layout/orgChart1"/>
    <dgm:cxn modelId="{D1738974-AB2B-42F7-A260-F576086ADB31}" type="presOf" srcId="{8A7EC76F-80D2-43F3-B084-52B11DD90E97}" destId="{17DA8A1D-2BC7-41CE-972A-FA4FE44ED535}" srcOrd="1" destOrd="0" presId="urn:microsoft.com/office/officeart/2005/8/layout/orgChart1"/>
    <dgm:cxn modelId="{839874EA-9D33-48D6-B974-96CB9416F12C}" srcId="{2745FCEC-5D24-437F-BF61-ECB1DC304F74}" destId="{410E3733-EB91-4960-A8D9-E3152AFCEA72}" srcOrd="4" destOrd="0" parTransId="{49B9DA56-6E2A-47DA-BF99-45D7604F56C8}" sibTransId="{AC543E84-2209-4A8A-87A3-B96D062D495D}"/>
    <dgm:cxn modelId="{5CECFAFF-5B50-4F50-B12F-C05C60A0C731}" srcId="{2745FCEC-5D24-437F-BF61-ECB1DC304F74}" destId="{7332D4B0-B94D-43E9-ACF9-1320DCD81C81}" srcOrd="1" destOrd="0" parTransId="{64AA0722-024C-41CC-8B49-BAE66B65670F}" sibTransId="{FB9570C3-4AC2-4E57-94FA-52825F23DDD7}"/>
    <dgm:cxn modelId="{160A79D0-E463-40C1-8409-03A8CFAD8642}" type="presOf" srcId="{9CEC886E-F627-4D4C-9A23-C64022854190}" destId="{B5C7E829-2C1F-45EC-B58A-7C33BBE01644}" srcOrd="0" destOrd="0" presId="urn:microsoft.com/office/officeart/2005/8/layout/orgChart1"/>
    <dgm:cxn modelId="{B6CCA956-482E-4BE3-BF26-BEC5F257143F}" type="presOf" srcId="{A5DC0747-BB04-4286-B90A-3ADC0C64552F}" destId="{2280AFD9-6768-49D7-851F-1D2ECB66BF9F}" srcOrd="1" destOrd="0" presId="urn:microsoft.com/office/officeart/2005/8/layout/orgChart1"/>
    <dgm:cxn modelId="{0CD233F3-243A-4788-A319-75354F907E6E}" srcId="{3EE1559E-39E3-435D-8CA5-39DAE3ECA98B}" destId="{8A7EC76F-80D2-43F3-B084-52B11DD90E97}" srcOrd="2" destOrd="0" parTransId="{51931D6F-8F34-42CA-9C63-FBDAC1BBA2B5}" sibTransId="{53AE0A0C-9E6B-45F6-A863-09814F023D87}"/>
    <dgm:cxn modelId="{E7F3FC35-2573-4A01-87C3-2564093727B8}" srcId="{D7761C46-A161-49F6-A0A9-6A0DFCFF3A95}" destId="{80A306B6-483D-4088-8743-D2FB60B6EDA5}" srcOrd="0" destOrd="0" parTransId="{E60CA97C-5D00-41DB-B429-FFAD021501A9}" sibTransId="{C3E4E213-C72C-4D58-9D22-F39197900051}"/>
    <dgm:cxn modelId="{24D47FEB-A8BF-4447-8EAC-6A503C0B6FBC}" type="presOf" srcId="{D0FCD1B2-CB10-4D11-B6B2-37B6AE5F39A6}" destId="{A3AEDF87-6F10-41F4-A477-A29273B60DCF}" srcOrd="0" destOrd="0" presId="urn:microsoft.com/office/officeart/2005/8/layout/orgChart1"/>
    <dgm:cxn modelId="{34BF15C8-3D39-468F-A7B7-6303320810F2}" srcId="{3EE1559E-39E3-435D-8CA5-39DAE3ECA98B}" destId="{D7761C46-A161-49F6-A0A9-6A0DFCFF3A95}" srcOrd="1" destOrd="0" parTransId="{34C2BDED-A14A-46B7-8E2E-C8E3AE1158ED}" sibTransId="{7E66A329-8745-4C1F-9F02-04DB9BD2D902}"/>
    <dgm:cxn modelId="{61F2B039-147E-4B99-994F-204860397984}" type="presOf" srcId="{3EE1559E-39E3-435D-8CA5-39DAE3ECA98B}" destId="{F7F30411-ADE9-4CA4-AB15-CDD7DF3D4BFE}" srcOrd="1" destOrd="0" presId="urn:microsoft.com/office/officeart/2005/8/layout/orgChart1"/>
    <dgm:cxn modelId="{9FFA11B4-36C1-44D0-AD61-4608C0B0D205}" type="presOf" srcId="{22A0BAB0-3483-4AD3-8794-F69CEF679233}" destId="{BE06BD3D-234A-4A5D-AE6E-276C5F8D9CA8}" srcOrd="0" destOrd="0" presId="urn:microsoft.com/office/officeart/2005/8/layout/orgChart1"/>
    <dgm:cxn modelId="{F5D4E353-C6D7-4B65-AEF0-F42CB2B1FC16}" srcId="{8A7EC76F-80D2-43F3-B084-52B11DD90E97}" destId="{B979CACC-2844-43E3-891A-502369AB6AFC}" srcOrd="1" destOrd="0" parTransId="{48BF12DC-7D0F-4996-895B-879A6E9FFB04}" sibTransId="{5F5CBD27-B4CA-4B0E-8A4E-62C17E4A9373}"/>
    <dgm:cxn modelId="{954991F5-06E6-4963-8A8F-7A5BAD977E2A}" srcId="{D7761C46-A161-49F6-A0A9-6A0DFCFF3A95}" destId="{A5DC0747-BB04-4286-B90A-3ADC0C64552F}" srcOrd="1" destOrd="0" parTransId="{40737219-37CD-4B12-8DF2-496576A0169B}" sibTransId="{293E14AF-66AE-4C10-9998-AAE3A75770DC}"/>
    <dgm:cxn modelId="{439A286C-60AE-47DA-A90A-CA681BF0E936}" type="presOf" srcId="{4BA5439E-CAF1-4618-9D33-A6F195C66758}" destId="{67FB83EA-1932-42FA-9F95-D1B6DD4ED23B}" srcOrd="0" destOrd="0" presId="urn:microsoft.com/office/officeart/2005/8/layout/orgChart1"/>
    <dgm:cxn modelId="{04C47FDD-3F51-4F4F-8CB1-5772F3BD1D43}" type="presOf" srcId="{D7761C46-A161-49F6-A0A9-6A0DFCFF3A95}" destId="{AB83E0A1-CF7E-4581-9AE7-E6D3E9C0F76E}" srcOrd="1" destOrd="0" presId="urn:microsoft.com/office/officeart/2005/8/layout/orgChart1"/>
    <dgm:cxn modelId="{7C6B9942-93A4-4A9B-AE35-7D9EC0651E32}" type="presOf" srcId="{2745FCEC-5D24-437F-BF61-ECB1DC304F74}" destId="{F5B38FA8-79FA-488F-9082-56D849A349DA}" srcOrd="0" destOrd="0" presId="urn:microsoft.com/office/officeart/2005/8/layout/orgChart1"/>
    <dgm:cxn modelId="{44973EC4-2DD1-410D-A3E1-D855686700D1}" type="presOf" srcId="{410E3733-EB91-4960-A8D9-E3152AFCEA72}" destId="{FEC1001F-5D86-47D1-8459-06386C83D569}" srcOrd="1" destOrd="0" presId="urn:microsoft.com/office/officeart/2005/8/layout/orgChart1"/>
    <dgm:cxn modelId="{13C8AF23-B5DD-46DF-B1B0-16FFFDAAE2AB}" type="presOf" srcId="{80A306B6-483D-4088-8743-D2FB60B6EDA5}" destId="{64DBB0E8-B6F8-4F1F-8319-8A7B685183C8}" srcOrd="1" destOrd="0" presId="urn:microsoft.com/office/officeart/2005/8/layout/orgChart1"/>
    <dgm:cxn modelId="{A8CA9C07-B346-40AE-A3A0-8E18D8C9EC95}" srcId="{8A7EC76F-80D2-43F3-B084-52B11DD90E97}" destId="{729E58D2-8983-4B02-BA6C-499153AFF01A}" srcOrd="2" destOrd="0" parTransId="{4BA5439E-CAF1-4618-9D33-A6F195C66758}" sibTransId="{1CC85AA1-F3B5-4DFB-99F9-C324B6DB6684}"/>
    <dgm:cxn modelId="{04944C1B-A975-4083-B499-823022FFDEF4}" type="presOf" srcId="{45A60325-3208-47A7-9D19-53616F2DC91D}" destId="{0E41CADE-AAC7-41D0-A8B2-EA65F24A0970}" srcOrd="1" destOrd="0" presId="urn:microsoft.com/office/officeart/2005/8/layout/orgChart1"/>
    <dgm:cxn modelId="{FBFAC9EE-BD58-428D-BA55-CDF9F18F2BBB}" type="presOf" srcId="{22FDD4E3-46D1-4AE5-B965-C607F7C1AC3B}" destId="{883F45A6-97ED-4F93-AFEA-07624EBB3D87}" srcOrd="0" destOrd="0" presId="urn:microsoft.com/office/officeart/2005/8/layout/orgChart1"/>
    <dgm:cxn modelId="{898E4ACC-1866-411A-AF39-51365384A96C}" type="presOf" srcId="{7332D4B0-B94D-43E9-ACF9-1320DCD81C81}" destId="{A83520F2-D84A-4E5E-8B21-71D10ED18DED}" srcOrd="1" destOrd="0" presId="urn:microsoft.com/office/officeart/2005/8/layout/orgChart1"/>
    <dgm:cxn modelId="{9D6E2581-7ADF-4A67-ABA4-3EE3769198D4}" type="presOf" srcId="{729E58D2-8983-4B02-BA6C-499153AFF01A}" destId="{8B7EABD5-FB28-4BB8-B463-51308ABCEF0C}" srcOrd="0" destOrd="0" presId="urn:microsoft.com/office/officeart/2005/8/layout/orgChart1"/>
    <dgm:cxn modelId="{599FAC1D-4CCF-4CC2-9418-EE0820E940CB}" srcId="{3EE1559E-39E3-435D-8CA5-39DAE3ECA98B}" destId="{2745FCEC-5D24-437F-BF61-ECB1DC304F74}" srcOrd="0" destOrd="0" parTransId="{A06CB884-4E9C-47FE-B85A-2CFB8573D9D8}" sibTransId="{AED6458B-F753-45BD-935C-D311876F9A75}"/>
    <dgm:cxn modelId="{7CA84898-FA83-4554-87B3-21B08DC6FEE9}" type="presOf" srcId="{B979CACC-2844-43E3-891A-502369AB6AFC}" destId="{6693285B-BBA4-49B3-B0BB-B84560798244}" srcOrd="1" destOrd="0" presId="urn:microsoft.com/office/officeart/2005/8/layout/orgChart1"/>
    <dgm:cxn modelId="{92BD3E44-E400-4AF1-A6E7-E8ABA499A687}" type="presOf" srcId="{B979CACC-2844-43E3-891A-502369AB6AFC}" destId="{13C32B46-B6E3-4DFD-B847-47203AE3EAA1}" srcOrd="0" destOrd="0" presId="urn:microsoft.com/office/officeart/2005/8/layout/orgChart1"/>
    <dgm:cxn modelId="{C083F853-027C-4CDC-B53E-872F2687E023}" type="presParOf" srcId="{AD3CEC25-1294-4C3E-9D87-B0680A6E9A1E}" destId="{2C571BD8-0E27-4C28-9CD7-75982996C53A}" srcOrd="0" destOrd="0" presId="urn:microsoft.com/office/officeart/2005/8/layout/orgChart1"/>
    <dgm:cxn modelId="{FCB8DEF8-B759-46BB-9286-006E353C077A}" type="presParOf" srcId="{2C571BD8-0E27-4C28-9CD7-75982996C53A}" destId="{89E046CE-28F3-40C9-9F6A-690118FA56CE}" srcOrd="0" destOrd="0" presId="urn:microsoft.com/office/officeart/2005/8/layout/orgChart1"/>
    <dgm:cxn modelId="{3E0673FB-8DE2-432B-9C7A-72FC05291EC7}" type="presParOf" srcId="{89E046CE-28F3-40C9-9F6A-690118FA56CE}" destId="{9D5C64F5-4F93-4101-B959-02056E2A20CB}" srcOrd="0" destOrd="0" presId="urn:microsoft.com/office/officeart/2005/8/layout/orgChart1"/>
    <dgm:cxn modelId="{BE34B986-2F0B-40EF-A92B-856463E25BED}" type="presParOf" srcId="{89E046CE-28F3-40C9-9F6A-690118FA56CE}" destId="{F7F30411-ADE9-4CA4-AB15-CDD7DF3D4BFE}" srcOrd="1" destOrd="0" presId="urn:microsoft.com/office/officeart/2005/8/layout/orgChart1"/>
    <dgm:cxn modelId="{A2098A14-864E-4B3C-B39A-7DA36C588797}" type="presParOf" srcId="{2C571BD8-0E27-4C28-9CD7-75982996C53A}" destId="{97235491-B305-4B14-8FE7-D4255DC82DEB}" srcOrd="1" destOrd="0" presId="urn:microsoft.com/office/officeart/2005/8/layout/orgChart1"/>
    <dgm:cxn modelId="{8C9484EB-FBCC-4C4D-B0B3-69C2F664C4BD}" type="presParOf" srcId="{97235491-B305-4B14-8FE7-D4255DC82DEB}" destId="{608D1C2D-7708-47DE-B9ED-00DC80E43C35}" srcOrd="0" destOrd="0" presId="urn:microsoft.com/office/officeart/2005/8/layout/orgChart1"/>
    <dgm:cxn modelId="{0637E7CD-2A8D-4642-9BE6-8ECB7EFD9BC6}" type="presParOf" srcId="{97235491-B305-4B14-8FE7-D4255DC82DEB}" destId="{308E94A1-E0C9-48DB-8595-C99B683BA058}" srcOrd="1" destOrd="0" presId="urn:microsoft.com/office/officeart/2005/8/layout/orgChart1"/>
    <dgm:cxn modelId="{604CE5EB-A898-4FE0-BE4A-29D035B7DE94}" type="presParOf" srcId="{308E94A1-E0C9-48DB-8595-C99B683BA058}" destId="{B1967606-826E-49E6-B108-FF38AC2D86AF}" srcOrd="0" destOrd="0" presId="urn:microsoft.com/office/officeart/2005/8/layout/orgChart1"/>
    <dgm:cxn modelId="{6BA9F1F2-2F45-4592-948E-0CDD97946644}" type="presParOf" srcId="{B1967606-826E-49E6-B108-FF38AC2D86AF}" destId="{F5B38FA8-79FA-488F-9082-56D849A349DA}" srcOrd="0" destOrd="0" presId="urn:microsoft.com/office/officeart/2005/8/layout/orgChart1"/>
    <dgm:cxn modelId="{DA9DD20F-5A23-486C-B610-A637D5E12E03}" type="presParOf" srcId="{B1967606-826E-49E6-B108-FF38AC2D86AF}" destId="{033C8CE1-9000-4A02-88FD-CEE4BDE4B6F5}" srcOrd="1" destOrd="0" presId="urn:microsoft.com/office/officeart/2005/8/layout/orgChart1"/>
    <dgm:cxn modelId="{820369A5-516F-42FF-9458-B1F640C558D4}" type="presParOf" srcId="{308E94A1-E0C9-48DB-8595-C99B683BA058}" destId="{631D945C-0308-470E-8C03-62345C96E787}" srcOrd="1" destOrd="0" presId="urn:microsoft.com/office/officeart/2005/8/layout/orgChart1"/>
    <dgm:cxn modelId="{42DEC604-DFDD-4628-96B0-1B14D310B32B}" type="presParOf" srcId="{631D945C-0308-470E-8C03-62345C96E787}" destId="{B5C7E829-2C1F-45EC-B58A-7C33BBE01644}" srcOrd="0" destOrd="0" presId="urn:microsoft.com/office/officeart/2005/8/layout/orgChart1"/>
    <dgm:cxn modelId="{9ACD4832-EECA-4C3C-88A0-313767FA7709}" type="presParOf" srcId="{631D945C-0308-470E-8C03-62345C96E787}" destId="{A1FF4E13-0392-47B8-87F7-2718AF60BC5C}" srcOrd="1" destOrd="0" presId="urn:microsoft.com/office/officeart/2005/8/layout/orgChart1"/>
    <dgm:cxn modelId="{6CCE0B0E-7B7F-45F1-9373-F1C44ECB6054}" type="presParOf" srcId="{A1FF4E13-0392-47B8-87F7-2718AF60BC5C}" destId="{48F00360-2B85-4866-9788-3632FCD24FE2}" srcOrd="0" destOrd="0" presId="urn:microsoft.com/office/officeart/2005/8/layout/orgChart1"/>
    <dgm:cxn modelId="{F516D3C0-CF7D-405A-9C50-5D9081F3489F}" type="presParOf" srcId="{48F00360-2B85-4866-9788-3632FCD24FE2}" destId="{A3AEDF87-6F10-41F4-A477-A29273B60DCF}" srcOrd="0" destOrd="0" presId="urn:microsoft.com/office/officeart/2005/8/layout/orgChart1"/>
    <dgm:cxn modelId="{041BD8A9-E211-4BF8-A7FF-20FCCA1B299F}" type="presParOf" srcId="{48F00360-2B85-4866-9788-3632FCD24FE2}" destId="{C73D4955-05DA-44B3-94C9-A14766FB3E31}" srcOrd="1" destOrd="0" presId="urn:microsoft.com/office/officeart/2005/8/layout/orgChart1"/>
    <dgm:cxn modelId="{B1539E1E-519E-4279-B7D3-5078CAA87930}" type="presParOf" srcId="{A1FF4E13-0392-47B8-87F7-2718AF60BC5C}" destId="{E50CAC8F-5E6B-4BC8-9F03-E33E1B9A80B4}" srcOrd="1" destOrd="0" presId="urn:microsoft.com/office/officeart/2005/8/layout/orgChart1"/>
    <dgm:cxn modelId="{006CB939-F124-4A69-8387-23AD0BEAC1E0}" type="presParOf" srcId="{A1FF4E13-0392-47B8-87F7-2718AF60BC5C}" destId="{E5D3C886-0B51-49B3-9A91-BD4EB11E8C0A}" srcOrd="2" destOrd="0" presId="urn:microsoft.com/office/officeart/2005/8/layout/orgChart1"/>
    <dgm:cxn modelId="{92A48CB9-4991-407A-A944-1114C52A5836}" type="presParOf" srcId="{631D945C-0308-470E-8C03-62345C96E787}" destId="{C17DBD71-5757-4D90-A4C6-4B2A77B68AA7}" srcOrd="2" destOrd="0" presId="urn:microsoft.com/office/officeart/2005/8/layout/orgChart1"/>
    <dgm:cxn modelId="{0F037393-138A-4D53-A4F5-ACFF8E4576CC}" type="presParOf" srcId="{631D945C-0308-470E-8C03-62345C96E787}" destId="{228852F8-9E91-4812-A3B5-F4F3C8911E96}" srcOrd="3" destOrd="0" presId="urn:microsoft.com/office/officeart/2005/8/layout/orgChart1"/>
    <dgm:cxn modelId="{368258E1-9409-4FD5-BC11-D8D4F29490C6}" type="presParOf" srcId="{228852F8-9E91-4812-A3B5-F4F3C8911E96}" destId="{A68E6E14-0B5D-4FEE-906C-4C3D39F944F2}" srcOrd="0" destOrd="0" presId="urn:microsoft.com/office/officeart/2005/8/layout/orgChart1"/>
    <dgm:cxn modelId="{FF624D72-11AC-4F1C-89D9-73769EF9D21C}" type="presParOf" srcId="{A68E6E14-0B5D-4FEE-906C-4C3D39F944F2}" destId="{07512DEB-A47C-4FDA-A4AB-755C677735D1}" srcOrd="0" destOrd="0" presId="urn:microsoft.com/office/officeart/2005/8/layout/orgChart1"/>
    <dgm:cxn modelId="{14A7AAF0-374F-4739-8420-FA6F1103507B}" type="presParOf" srcId="{A68E6E14-0B5D-4FEE-906C-4C3D39F944F2}" destId="{A83520F2-D84A-4E5E-8B21-71D10ED18DED}" srcOrd="1" destOrd="0" presId="urn:microsoft.com/office/officeart/2005/8/layout/orgChart1"/>
    <dgm:cxn modelId="{214338BD-029A-4566-B99B-C46CC4A8FF0C}" type="presParOf" srcId="{228852F8-9E91-4812-A3B5-F4F3C8911E96}" destId="{27AE3586-0D62-42AE-92AD-61F72DD0053E}" srcOrd="1" destOrd="0" presId="urn:microsoft.com/office/officeart/2005/8/layout/orgChart1"/>
    <dgm:cxn modelId="{4763956E-49E3-4C74-94BF-B723FCFC5612}" type="presParOf" srcId="{228852F8-9E91-4812-A3B5-F4F3C8911E96}" destId="{AE8E7548-217B-4C28-83C6-AACA0524664F}" srcOrd="2" destOrd="0" presId="urn:microsoft.com/office/officeart/2005/8/layout/orgChart1"/>
    <dgm:cxn modelId="{1F5A854D-7DD2-4038-8177-58C45163F71A}" type="presParOf" srcId="{631D945C-0308-470E-8C03-62345C96E787}" destId="{2436BCBE-8A5F-4088-B5BF-19EB6243E6B0}" srcOrd="4" destOrd="0" presId="urn:microsoft.com/office/officeart/2005/8/layout/orgChart1"/>
    <dgm:cxn modelId="{653A9012-B474-4690-AF1C-78406CBD8073}" type="presParOf" srcId="{631D945C-0308-470E-8C03-62345C96E787}" destId="{14751EB7-D41C-46AB-B293-3637C3CC8DF8}" srcOrd="5" destOrd="0" presId="urn:microsoft.com/office/officeart/2005/8/layout/orgChart1"/>
    <dgm:cxn modelId="{709D2D8D-A845-4B5A-953D-47B0DFB11296}" type="presParOf" srcId="{14751EB7-D41C-46AB-B293-3637C3CC8DF8}" destId="{C752689B-42DF-47B6-A963-161AA8C8912C}" srcOrd="0" destOrd="0" presId="urn:microsoft.com/office/officeart/2005/8/layout/orgChart1"/>
    <dgm:cxn modelId="{B2D30475-F1BC-4CC6-814E-9759C290F7FE}" type="presParOf" srcId="{C752689B-42DF-47B6-A963-161AA8C8912C}" destId="{2E4CBECD-3C70-4DDE-8C9E-D52BE9BD22F7}" srcOrd="0" destOrd="0" presId="urn:microsoft.com/office/officeart/2005/8/layout/orgChart1"/>
    <dgm:cxn modelId="{E1F64947-4290-41B0-BD57-82B524C44C5D}" type="presParOf" srcId="{C752689B-42DF-47B6-A963-161AA8C8912C}" destId="{241E0718-AA6C-4411-A144-D82F0441C796}" srcOrd="1" destOrd="0" presId="urn:microsoft.com/office/officeart/2005/8/layout/orgChart1"/>
    <dgm:cxn modelId="{EE746051-9E17-4902-8A47-6663CE890944}" type="presParOf" srcId="{14751EB7-D41C-46AB-B293-3637C3CC8DF8}" destId="{536ABCAE-3D67-4A1C-BFD4-2223FA65516F}" srcOrd="1" destOrd="0" presId="urn:microsoft.com/office/officeart/2005/8/layout/orgChart1"/>
    <dgm:cxn modelId="{B9158663-E554-4F97-9D3D-B8643F96D311}" type="presParOf" srcId="{14751EB7-D41C-46AB-B293-3637C3CC8DF8}" destId="{23BBF75A-C98F-43C2-962B-5FF0C7A87E96}" srcOrd="2" destOrd="0" presId="urn:microsoft.com/office/officeart/2005/8/layout/orgChart1"/>
    <dgm:cxn modelId="{BD8A5788-072B-4903-A6C6-036EC3BEB5DF}" type="presParOf" srcId="{631D945C-0308-470E-8C03-62345C96E787}" destId="{BE06BD3D-234A-4A5D-AE6E-276C5F8D9CA8}" srcOrd="6" destOrd="0" presId="urn:microsoft.com/office/officeart/2005/8/layout/orgChart1"/>
    <dgm:cxn modelId="{361DA2A5-400F-43E2-B93B-5E412EB3743C}" type="presParOf" srcId="{631D945C-0308-470E-8C03-62345C96E787}" destId="{7D6AC0FD-E2F3-4807-9863-45D798FEC6F6}" srcOrd="7" destOrd="0" presId="urn:microsoft.com/office/officeart/2005/8/layout/orgChart1"/>
    <dgm:cxn modelId="{46A5B9F1-5322-4000-A536-C35E6289BA81}" type="presParOf" srcId="{7D6AC0FD-E2F3-4807-9863-45D798FEC6F6}" destId="{FC1C2EEC-1D92-44B4-A4F8-DC32FE05BD4C}" srcOrd="0" destOrd="0" presId="urn:microsoft.com/office/officeart/2005/8/layout/orgChart1"/>
    <dgm:cxn modelId="{3FAC7C00-52F8-4890-87DD-F789BE3FF563}" type="presParOf" srcId="{FC1C2EEC-1D92-44B4-A4F8-DC32FE05BD4C}" destId="{095AFA0C-020E-49FB-8D00-A6B2CF20618D}" srcOrd="0" destOrd="0" presId="urn:microsoft.com/office/officeart/2005/8/layout/orgChart1"/>
    <dgm:cxn modelId="{C39B87B4-7F16-4FB3-A4D5-A7A2C5B24A5F}" type="presParOf" srcId="{FC1C2EEC-1D92-44B4-A4F8-DC32FE05BD4C}" destId="{762D1D36-9850-4EC1-9D4C-36D24EE4217E}" srcOrd="1" destOrd="0" presId="urn:microsoft.com/office/officeart/2005/8/layout/orgChart1"/>
    <dgm:cxn modelId="{304A74DD-2180-425F-883C-8D6DB44BD4F4}" type="presParOf" srcId="{7D6AC0FD-E2F3-4807-9863-45D798FEC6F6}" destId="{6B9EE04C-65B0-4084-8ED6-4B25E1EAF87F}" srcOrd="1" destOrd="0" presId="urn:microsoft.com/office/officeart/2005/8/layout/orgChart1"/>
    <dgm:cxn modelId="{83C1ABF7-0EDA-41EE-B269-2128A36FEF21}" type="presParOf" srcId="{7D6AC0FD-E2F3-4807-9863-45D798FEC6F6}" destId="{03E61BF4-5DA8-428B-9322-DAB69DABA76C}" srcOrd="2" destOrd="0" presId="urn:microsoft.com/office/officeart/2005/8/layout/orgChart1"/>
    <dgm:cxn modelId="{D9C1A465-66DB-4734-9080-E8B66248BCAA}" type="presParOf" srcId="{631D945C-0308-470E-8C03-62345C96E787}" destId="{A8849E8C-C447-4B95-B080-A7E6D81AE18C}" srcOrd="8" destOrd="0" presId="urn:microsoft.com/office/officeart/2005/8/layout/orgChart1"/>
    <dgm:cxn modelId="{9963AF3E-5E78-4418-8B4B-C7A6A3EB691E}" type="presParOf" srcId="{631D945C-0308-470E-8C03-62345C96E787}" destId="{06312868-68B8-4A5A-B9C6-209A8672326D}" srcOrd="9" destOrd="0" presId="urn:microsoft.com/office/officeart/2005/8/layout/orgChart1"/>
    <dgm:cxn modelId="{0726FB90-2D2C-4BC1-9015-7260FDE7C488}" type="presParOf" srcId="{06312868-68B8-4A5A-B9C6-209A8672326D}" destId="{4BBA4D32-9AC3-4810-92A1-EE06630F22AF}" srcOrd="0" destOrd="0" presId="urn:microsoft.com/office/officeart/2005/8/layout/orgChart1"/>
    <dgm:cxn modelId="{93DEAE1B-2A70-4511-A718-13EBD23F17DD}" type="presParOf" srcId="{4BBA4D32-9AC3-4810-92A1-EE06630F22AF}" destId="{3B6419DB-97E3-4F8B-9852-CB3DD9BFAB09}" srcOrd="0" destOrd="0" presId="urn:microsoft.com/office/officeart/2005/8/layout/orgChart1"/>
    <dgm:cxn modelId="{BAA31593-6E68-4DC8-9B2E-01213A685AB7}" type="presParOf" srcId="{4BBA4D32-9AC3-4810-92A1-EE06630F22AF}" destId="{FEC1001F-5D86-47D1-8459-06386C83D569}" srcOrd="1" destOrd="0" presId="urn:microsoft.com/office/officeart/2005/8/layout/orgChart1"/>
    <dgm:cxn modelId="{442FC986-A252-4EF0-BC1D-0499EEC5E9E6}" type="presParOf" srcId="{06312868-68B8-4A5A-B9C6-209A8672326D}" destId="{C5549C86-1CEE-4187-AE8C-C082CDECC15F}" srcOrd="1" destOrd="0" presId="urn:microsoft.com/office/officeart/2005/8/layout/orgChart1"/>
    <dgm:cxn modelId="{27358178-9652-4A96-8C6D-1BFBBC69D7F1}" type="presParOf" srcId="{06312868-68B8-4A5A-B9C6-209A8672326D}" destId="{E5790655-D0AF-4DF6-AF89-DE8538BEF244}" srcOrd="2" destOrd="0" presId="urn:microsoft.com/office/officeart/2005/8/layout/orgChart1"/>
    <dgm:cxn modelId="{4B0351A0-042A-4E66-A0B4-CF374F0C3BBC}" type="presParOf" srcId="{631D945C-0308-470E-8C03-62345C96E787}" destId="{A6B11937-F169-4F05-86D4-CAE0DF1D0EFD}" srcOrd="10" destOrd="0" presId="urn:microsoft.com/office/officeart/2005/8/layout/orgChart1"/>
    <dgm:cxn modelId="{15B3CEF8-2060-4225-8FE2-000AF3074FB9}" type="presParOf" srcId="{631D945C-0308-470E-8C03-62345C96E787}" destId="{97489FFE-6C1C-46A4-BAF8-8FFE4BF0FC0B}" srcOrd="11" destOrd="0" presId="urn:microsoft.com/office/officeart/2005/8/layout/orgChart1"/>
    <dgm:cxn modelId="{770325E0-5F57-49E0-8278-25117DA6063D}" type="presParOf" srcId="{97489FFE-6C1C-46A4-BAF8-8FFE4BF0FC0B}" destId="{8919ED12-39A1-4B1A-A6CD-F7BBFFFF8D8A}" srcOrd="0" destOrd="0" presId="urn:microsoft.com/office/officeart/2005/8/layout/orgChart1"/>
    <dgm:cxn modelId="{6DBF8B7A-86CD-4A0C-B94A-8399CC147277}" type="presParOf" srcId="{8919ED12-39A1-4B1A-A6CD-F7BBFFFF8D8A}" destId="{B9FBF7FD-08AE-4A34-88E7-F8FDFC53BE27}" srcOrd="0" destOrd="0" presId="urn:microsoft.com/office/officeart/2005/8/layout/orgChart1"/>
    <dgm:cxn modelId="{4E109FD4-C494-4AB2-978B-9BBFDA62AA6F}" type="presParOf" srcId="{8919ED12-39A1-4B1A-A6CD-F7BBFFFF8D8A}" destId="{36D2961F-6D8D-4F34-9A7E-815438829366}" srcOrd="1" destOrd="0" presId="urn:microsoft.com/office/officeart/2005/8/layout/orgChart1"/>
    <dgm:cxn modelId="{7251CB48-D6A0-448C-B3A2-8372615DA21A}" type="presParOf" srcId="{97489FFE-6C1C-46A4-BAF8-8FFE4BF0FC0B}" destId="{B74F060A-961B-4465-A76F-A3C5520E160F}" srcOrd="1" destOrd="0" presId="urn:microsoft.com/office/officeart/2005/8/layout/orgChart1"/>
    <dgm:cxn modelId="{F6905B2F-1103-4BD9-B265-EBB5CF76D451}" type="presParOf" srcId="{97489FFE-6C1C-46A4-BAF8-8FFE4BF0FC0B}" destId="{F99B5204-C9CE-4447-A67A-A8104727E03C}" srcOrd="2" destOrd="0" presId="urn:microsoft.com/office/officeart/2005/8/layout/orgChart1"/>
    <dgm:cxn modelId="{2D9FE470-45BA-4BC6-A91B-78461EFAE375}" type="presParOf" srcId="{308E94A1-E0C9-48DB-8595-C99B683BA058}" destId="{4FB837A8-405B-4C0D-936B-41178AE4EBF1}" srcOrd="2" destOrd="0" presId="urn:microsoft.com/office/officeart/2005/8/layout/orgChart1"/>
    <dgm:cxn modelId="{BAA1CB96-278E-41B9-8C64-6F426B0A24C6}" type="presParOf" srcId="{97235491-B305-4B14-8FE7-D4255DC82DEB}" destId="{D9E5EA1F-436D-4270-9542-052F718A2925}" srcOrd="2" destOrd="0" presId="urn:microsoft.com/office/officeart/2005/8/layout/orgChart1"/>
    <dgm:cxn modelId="{90E533FF-2EBF-47A9-B604-106B927470AE}" type="presParOf" srcId="{97235491-B305-4B14-8FE7-D4255DC82DEB}" destId="{CD52F7BB-A280-479D-AA9C-322981FD9317}" srcOrd="3" destOrd="0" presId="urn:microsoft.com/office/officeart/2005/8/layout/orgChart1"/>
    <dgm:cxn modelId="{D584EA19-E594-48A0-A912-18C8A361FC1B}" type="presParOf" srcId="{CD52F7BB-A280-479D-AA9C-322981FD9317}" destId="{21111131-D228-4C2C-A289-5D87C6B44D21}" srcOrd="0" destOrd="0" presId="urn:microsoft.com/office/officeart/2005/8/layout/orgChart1"/>
    <dgm:cxn modelId="{E068F11A-D2EB-4526-8360-8DDD2632F9DF}" type="presParOf" srcId="{21111131-D228-4C2C-A289-5D87C6B44D21}" destId="{183F2351-F34E-4191-ADC5-D90A0061B6D6}" srcOrd="0" destOrd="0" presId="urn:microsoft.com/office/officeart/2005/8/layout/orgChart1"/>
    <dgm:cxn modelId="{215C7920-A1BF-420A-A462-9D9744E10912}" type="presParOf" srcId="{21111131-D228-4C2C-A289-5D87C6B44D21}" destId="{AB83E0A1-CF7E-4581-9AE7-E6D3E9C0F76E}" srcOrd="1" destOrd="0" presId="urn:microsoft.com/office/officeart/2005/8/layout/orgChart1"/>
    <dgm:cxn modelId="{E704C3AE-E726-4296-B1CE-DA19E81EA0DC}" type="presParOf" srcId="{CD52F7BB-A280-479D-AA9C-322981FD9317}" destId="{93F0E236-6E39-4C0B-BF39-A50726085BCF}" srcOrd="1" destOrd="0" presId="urn:microsoft.com/office/officeart/2005/8/layout/orgChart1"/>
    <dgm:cxn modelId="{5A12ECCE-C9F4-48CE-B5BE-202B341BA4A2}" type="presParOf" srcId="{93F0E236-6E39-4C0B-BF39-A50726085BCF}" destId="{4F572E63-81DC-450C-B233-6FA8101564CE}" srcOrd="0" destOrd="0" presId="urn:microsoft.com/office/officeart/2005/8/layout/orgChart1"/>
    <dgm:cxn modelId="{8DA749FF-1DF9-4B08-A4C7-CC588C8823CF}" type="presParOf" srcId="{93F0E236-6E39-4C0B-BF39-A50726085BCF}" destId="{B1BEEDAE-E989-4CD6-9777-4C7E46E40DAB}" srcOrd="1" destOrd="0" presId="urn:microsoft.com/office/officeart/2005/8/layout/orgChart1"/>
    <dgm:cxn modelId="{DD9C2326-CE54-4E48-BF7A-F5C62E250AD1}" type="presParOf" srcId="{B1BEEDAE-E989-4CD6-9777-4C7E46E40DAB}" destId="{12301DD2-2980-4FA8-B6BA-B4FDD0F38C62}" srcOrd="0" destOrd="0" presId="urn:microsoft.com/office/officeart/2005/8/layout/orgChart1"/>
    <dgm:cxn modelId="{52039FAD-9EEC-4274-A20B-5D6D17D36618}" type="presParOf" srcId="{12301DD2-2980-4FA8-B6BA-B4FDD0F38C62}" destId="{836136AA-F94F-4234-8241-8A62600C9C01}" srcOrd="0" destOrd="0" presId="urn:microsoft.com/office/officeart/2005/8/layout/orgChart1"/>
    <dgm:cxn modelId="{8F928479-C0CD-4037-A165-5CA2750C42BE}" type="presParOf" srcId="{12301DD2-2980-4FA8-B6BA-B4FDD0F38C62}" destId="{64DBB0E8-B6F8-4F1F-8319-8A7B685183C8}" srcOrd="1" destOrd="0" presId="urn:microsoft.com/office/officeart/2005/8/layout/orgChart1"/>
    <dgm:cxn modelId="{A84A1FA7-272F-482F-9698-4AC645D6C1CB}" type="presParOf" srcId="{B1BEEDAE-E989-4CD6-9777-4C7E46E40DAB}" destId="{C1604DD2-CAD9-4D86-B73B-24834D6EBE1F}" srcOrd="1" destOrd="0" presId="urn:microsoft.com/office/officeart/2005/8/layout/orgChart1"/>
    <dgm:cxn modelId="{343F1FDF-4DE2-4E3D-AF04-D05ECD73237E}" type="presParOf" srcId="{B1BEEDAE-E989-4CD6-9777-4C7E46E40DAB}" destId="{F1BDF639-9EAF-47AD-AAB8-75605F1EE943}" srcOrd="2" destOrd="0" presId="urn:microsoft.com/office/officeart/2005/8/layout/orgChart1"/>
    <dgm:cxn modelId="{468487F6-78B5-4E2A-8B45-895155979BA4}" type="presParOf" srcId="{93F0E236-6E39-4C0B-BF39-A50726085BCF}" destId="{9CF75CDA-A660-4523-8160-AA758278A351}" srcOrd="2" destOrd="0" presId="urn:microsoft.com/office/officeart/2005/8/layout/orgChart1"/>
    <dgm:cxn modelId="{99683938-3778-431A-8104-93D3A6BB9882}" type="presParOf" srcId="{93F0E236-6E39-4C0B-BF39-A50726085BCF}" destId="{A8B093F7-4B96-46B9-8938-C16003D87C3F}" srcOrd="3" destOrd="0" presId="urn:microsoft.com/office/officeart/2005/8/layout/orgChart1"/>
    <dgm:cxn modelId="{DAEAC0E0-FF48-4158-80E2-05690B5A8214}" type="presParOf" srcId="{A8B093F7-4B96-46B9-8938-C16003D87C3F}" destId="{07004820-7A5F-44AE-B2E7-7BF1A2161076}" srcOrd="0" destOrd="0" presId="urn:microsoft.com/office/officeart/2005/8/layout/orgChart1"/>
    <dgm:cxn modelId="{DCCD183B-5B37-49FC-A326-E645AED3EBEC}" type="presParOf" srcId="{07004820-7A5F-44AE-B2E7-7BF1A2161076}" destId="{AC409247-8B81-416D-A873-680B2D4EFE9F}" srcOrd="0" destOrd="0" presId="urn:microsoft.com/office/officeart/2005/8/layout/orgChart1"/>
    <dgm:cxn modelId="{FFCAB3F8-B603-42CB-86C7-2C2DAE333932}" type="presParOf" srcId="{07004820-7A5F-44AE-B2E7-7BF1A2161076}" destId="{2280AFD9-6768-49D7-851F-1D2ECB66BF9F}" srcOrd="1" destOrd="0" presId="urn:microsoft.com/office/officeart/2005/8/layout/orgChart1"/>
    <dgm:cxn modelId="{7FE337E9-9F20-472F-96FC-B4123E5B4A52}" type="presParOf" srcId="{A8B093F7-4B96-46B9-8938-C16003D87C3F}" destId="{6E984D75-1E10-470C-B306-EABD462F93BF}" srcOrd="1" destOrd="0" presId="urn:microsoft.com/office/officeart/2005/8/layout/orgChart1"/>
    <dgm:cxn modelId="{23D3D125-44A6-4E7A-A1A5-8A2F8E433951}" type="presParOf" srcId="{A8B093F7-4B96-46B9-8938-C16003D87C3F}" destId="{0488CD8B-AF72-4744-B956-2E4D73B31040}" srcOrd="2" destOrd="0" presId="urn:microsoft.com/office/officeart/2005/8/layout/orgChart1"/>
    <dgm:cxn modelId="{4B9FA90E-FA1E-4606-993E-739E2A0E0EE3}" type="presParOf" srcId="{93F0E236-6E39-4C0B-BF39-A50726085BCF}" destId="{A02F34AD-B23A-462F-A125-2D8601FB3DA4}" srcOrd="4" destOrd="0" presId="urn:microsoft.com/office/officeart/2005/8/layout/orgChart1"/>
    <dgm:cxn modelId="{5DCB7535-F929-4FF5-8475-02DD46F5DB8B}" type="presParOf" srcId="{93F0E236-6E39-4C0B-BF39-A50726085BCF}" destId="{6C60C0EB-C8A3-4242-99BC-107D429A651D}" srcOrd="5" destOrd="0" presId="urn:microsoft.com/office/officeart/2005/8/layout/orgChart1"/>
    <dgm:cxn modelId="{BDA5FF32-FFEB-436C-91DC-EEA404AB7CC3}" type="presParOf" srcId="{6C60C0EB-C8A3-4242-99BC-107D429A651D}" destId="{5021A15F-304D-4C67-BD7D-3CCB2BAF3544}" srcOrd="0" destOrd="0" presId="urn:microsoft.com/office/officeart/2005/8/layout/orgChart1"/>
    <dgm:cxn modelId="{DA2D6C8A-FB93-49F2-9A9B-EE73D71FBBB7}" type="presParOf" srcId="{5021A15F-304D-4C67-BD7D-3CCB2BAF3544}" destId="{883F45A6-97ED-4F93-AFEA-07624EBB3D87}" srcOrd="0" destOrd="0" presId="urn:microsoft.com/office/officeart/2005/8/layout/orgChart1"/>
    <dgm:cxn modelId="{4A035C00-D6F1-4EAD-B4AD-C7E22AB26424}" type="presParOf" srcId="{5021A15F-304D-4C67-BD7D-3CCB2BAF3544}" destId="{F05D96D2-9AA7-4ED8-B7E7-F881973EAF84}" srcOrd="1" destOrd="0" presId="urn:microsoft.com/office/officeart/2005/8/layout/orgChart1"/>
    <dgm:cxn modelId="{B6750A27-E7B5-48E2-84DB-BD0D76922808}" type="presParOf" srcId="{6C60C0EB-C8A3-4242-99BC-107D429A651D}" destId="{A2E8EEAD-8370-4876-BA3D-0A98B6F11073}" srcOrd="1" destOrd="0" presId="urn:microsoft.com/office/officeart/2005/8/layout/orgChart1"/>
    <dgm:cxn modelId="{25E87E63-049F-45D5-9255-FC4F9968623D}" type="presParOf" srcId="{6C60C0EB-C8A3-4242-99BC-107D429A651D}" destId="{667A2966-36CA-41E0-B349-FC05A88CAFE3}" srcOrd="2" destOrd="0" presId="urn:microsoft.com/office/officeart/2005/8/layout/orgChart1"/>
    <dgm:cxn modelId="{BB08C088-5A32-4CDE-89ED-4434E585E0E1}" type="presParOf" srcId="{CD52F7BB-A280-479D-AA9C-322981FD9317}" destId="{5CA6CE60-2B5F-4A2E-868F-BEE494A707B8}" srcOrd="2" destOrd="0" presId="urn:microsoft.com/office/officeart/2005/8/layout/orgChart1"/>
    <dgm:cxn modelId="{39569046-5AA9-4863-8622-9E7945CE6947}" type="presParOf" srcId="{97235491-B305-4B14-8FE7-D4255DC82DEB}" destId="{A01023E4-2E25-465B-882A-25F602F6104D}" srcOrd="4" destOrd="0" presId="urn:microsoft.com/office/officeart/2005/8/layout/orgChart1"/>
    <dgm:cxn modelId="{A7E4889F-228F-4273-A382-8A87DBB83648}" type="presParOf" srcId="{97235491-B305-4B14-8FE7-D4255DC82DEB}" destId="{02D5AB64-DF42-4F6D-A18E-87E6775E35CE}" srcOrd="5" destOrd="0" presId="urn:microsoft.com/office/officeart/2005/8/layout/orgChart1"/>
    <dgm:cxn modelId="{2ADFC4A7-BBC4-420E-BDDF-2C54D3AB57F0}" type="presParOf" srcId="{02D5AB64-DF42-4F6D-A18E-87E6775E35CE}" destId="{92079130-D992-4E1C-B271-A84DC69E3281}" srcOrd="0" destOrd="0" presId="urn:microsoft.com/office/officeart/2005/8/layout/orgChart1"/>
    <dgm:cxn modelId="{33A7EE38-A1F6-45B8-BE7F-A5F0B49B109C}" type="presParOf" srcId="{92079130-D992-4E1C-B271-A84DC69E3281}" destId="{A6E80D67-64FB-4592-8E28-2B810AA0F5B7}" srcOrd="0" destOrd="0" presId="urn:microsoft.com/office/officeart/2005/8/layout/orgChart1"/>
    <dgm:cxn modelId="{79D7969B-40FB-4601-BFC4-2C0C4C67E6BD}" type="presParOf" srcId="{92079130-D992-4E1C-B271-A84DC69E3281}" destId="{17DA8A1D-2BC7-41CE-972A-FA4FE44ED535}" srcOrd="1" destOrd="0" presId="urn:microsoft.com/office/officeart/2005/8/layout/orgChart1"/>
    <dgm:cxn modelId="{94E784A5-B8A4-4B20-9D53-E6ED8EA79660}" type="presParOf" srcId="{02D5AB64-DF42-4F6D-A18E-87E6775E35CE}" destId="{00C256FD-0123-48B5-9369-7B1E113BED7D}" srcOrd="1" destOrd="0" presId="urn:microsoft.com/office/officeart/2005/8/layout/orgChart1"/>
    <dgm:cxn modelId="{E879B457-BD19-4276-AC28-89C2AA6BFC44}" type="presParOf" srcId="{00C256FD-0123-48B5-9369-7B1E113BED7D}" destId="{92F8E3B6-EAFF-423C-B534-F5FAC29C4258}" srcOrd="0" destOrd="0" presId="urn:microsoft.com/office/officeart/2005/8/layout/orgChart1"/>
    <dgm:cxn modelId="{100CC8A4-6323-4CC3-99D7-DACB28F77267}" type="presParOf" srcId="{00C256FD-0123-48B5-9369-7B1E113BED7D}" destId="{5879E7D5-F80F-4961-8350-606A470369D7}" srcOrd="1" destOrd="0" presId="urn:microsoft.com/office/officeart/2005/8/layout/orgChart1"/>
    <dgm:cxn modelId="{AFEEE0C2-4907-4392-AFA9-4E7C1ADAF053}" type="presParOf" srcId="{5879E7D5-F80F-4961-8350-606A470369D7}" destId="{7BDE7F42-365D-4F52-B8E6-F0E0C59BD936}" srcOrd="0" destOrd="0" presId="urn:microsoft.com/office/officeart/2005/8/layout/orgChart1"/>
    <dgm:cxn modelId="{1C52205D-3194-4B2C-8BE4-1B100ED6D873}" type="presParOf" srcId="{7BDE7F42-365D-4F52-B8E6-F0E0C59BD936}" destId="{1EB8024B-C23C-4890-A004-08C8F867D227}" srcOrd="0" destOrd="0" presId="urn:microsoft.com/office/officeart/2005/8/layout/orgChart1"/>
    <dgm:cxn modelId="{FE3BBF6E-5E4A-427C-BD97-CCF0347677A8}" type="presParOf" srcId="{7BDE7F42-365D-4F52-B8E6-F0E0C59BD936}" destId="{0E41CADE-AAC7-41D0-A8B2-EA65F24A0970}" srcOrd="1" destOrd="0" presId="urn:microsoft.com/office/officeart/2005/8/layout/orgChart1"/>
    <dgm:cxn modelId="{94D7555F-DF50-40FC-94EA-43FB51C962D1}" type="presParOf" srcId="{5879E7D5-F80F-4961-8350-606A470369D7}" destId="{9DCB9F7D-41F5-4E2E-9118-2FB98E0C838C}" srcOrd="1" destOrd="0" presId="urn:microsoft.com/office/officeart/2005/8/layout/orgChart1"/>
    <dgm:cxn modelId="{DE613C04-D522-432F-B579-0B81C0FAC3DB}" type="presParOf" srcId="{5879E7D5-F80F-4961-8350-606A470369D7}" destId="{E80273A0-5607-4EBC-93A2-5DB3E35D7B43}" srcOrd="2" destOrd="0" presId="urn:microsoft.com/office/officeart/2005/8/layout/orgChart1"/>
    <dgm:cxn modelId="{FB6F0E9B-A9CF-4FF0-9FF1-950290D8D53F}" type="presParOf" srcId="{00C256FD-0123-48B5-9369-7B1E113BED7D}" destId="{29AFB995-9326-4260-A6F9-D4BC79F2729D}" srcOrd="2" destOrd="0" presId="urn:microsoft.com/office/officeart/2005/8/layout/orgChart1"/>
    <dgm:cxn modelId="{534BA571-A08C-45A2-9BDC-62CB63D7E7DB}" type="presParOf" srcId="{00C256FD-0123-48B5-9369-7B1E113BED7D}" destId="{CB461472-6583-43FD-BE9B-D6028B2C1462}" srcOrd="3" destOrd="0" presId="urn:microsoft.com/office/officeart/2005/8/layout/orgChart1"/>
    <dgm:cxn modelId="{E9DFAC1A-CD88-4B59-BF12-40E29A57443A}" type="presParOf" srcId="{CB461472-6583-43FD-BE9B-D6028B2C1462}" destId="{4E8068F2-D58F-4091-A2DD-E1A9159B138B}" srcOrd="0" destOrd="0" presId="urn:microsoft.com/office/officeart/2005/8/layout/orgChart1"/>
    <dgm:cxn modelId="{1CEC3CB5-EF37-4452-87F5-0AA0BF1E0C7F}" type="presParOf" srcId="{4E8068F2-D58F-4091-A2DD-E1A9159B138B}" destId="{13C32B46-B6E3-4DFD-B847-47203AE3EAA1}" srcOrd="0" destOrd="0" presId="urn:microsoft.com/office/officeart/2005/8/layout/orgChart1"/>
    <dgm:cxn modelId="{5FF6F604-D853-4FBA-9C10-61BF0B55F2FE}" type="presParOf" srcId="{4E8068F2-D58F-4091-A2DD-E1A9159B138B}" destId="{6693285B-BBA4-49B3-B0BB-B84560798244}" srcOrd="1" destOrd="0" presId="urn:microsoft.com/office/officeart/2005/8/layout/orgChart1"/>
    <dgm:cxn modelId="{AF45EDC3-42AD-4B6C-A138-3B84FA494D3F}" type="presParOf" srcId="{CB461472-6583-43FD-BE9B-D6028B2C1462}" destId="{C385994B-9F2C-4A23-AE5F-6298082BA094}" srcOrd="1" destOrd="0" presId="urn:microsoft.com/office/officeart/2005/8/layout/orgChart1"/>
    <dgm:cxn modelId="{1CA8F089-F59B-4A8D-AEB5-46EC59712937}" type="presParOf" srcId="{CB461472-6583-43FD-BE9B-D6028B2C1462}" destId="{B7ADA351-4567-452D-B66C-75B46BBD0A0E}" srcOrd="2" destOrd="0" presId="urn:microsoft.com/office/officeart/2005/8/layout/orgChart1"/>
    <dgm:cxn modelId="{1D37C190-3146-4128-A6EF-312FFC7F5925}" type="presParOf" srcId="{00C256FD-0123-48B5-9369-7B1E113BED7D}" destId="{67FB83EA-1932-42FA-9F95-D1B6DD4ED23B}" srcOrd="4" destOrd="0" presId="urn:microsoft.com/office/officeart/2005/8/layout/orgChart1"/>
    <dgm:cxn modelId="{AE26BF5C-571D-45AA-B96C-D453DE2AD1CD}" type="presParOf" srcId="{00C256FD-0123-48B5-9369-7B1E113BED7D}" destId="{FB59551D-08F8-4895-A20D-A68C7F3E026E}" srcOrd="5" destOrd="0" presId="urn:microsoft.com/office/officeart/2005/8/layout/orgChart1"/>
    <dgm:cxn modelId="{09262337-2881-40C4-8C43-763B5F3227DA}" type="presParOf" srcId="{FB59551D-08F8-4895-A20D-A68C7F3E026E}" destId="{781619A6-D76A-44A0-A287-ACB9063E250A}" srcOrd="0" destOrd="0" presId="urn:microsoft.com/office/officeart/2005/8/layout/orgChart1"/>
    <dgm:cxn modelId="{8494E51B-48D9-4302-9074-270611DDBEC0}" type="presParOf" srcId="{781619A6-D76A-44A0-A287-ACB9063E250A}" destId="{8B7EABD5-FB28-4BB8-B463-51308ABCEF0C}" srcOrd="0" destOrd="0" presId="urn:microsoft.com/office/officeart/2005/8/layout/orgChart1"/>
    <dgm:cxn modelId="{97DA880B-A10D-4BE3-A1CD-3F9BA52F9631}" type="presParOf" srcId="{781619A6-D76A-44A0-A287-ACB9063E250A}" destId="{6BE94155-3635-444C-867F-84D49C06F0D1}" srcOrd="1" destOrd="0" presId="urn:microsoft.com/office/officeart/2005/8/layout/orgChart1"/>
    <dgm:cxn modelId="{BEAD934C-DDB6-48C8-87B7-01FD931F84B6}" type="presParOf" srcId="{FB59551D-08F8-4895-A20D-A68C7F3E026E}" destId="{478BD45A-565F-40F0-8330-5639B3837D78}" srcOrd="1" destOrd="0" presId="urn:microsoft.com/office/officeart/2005/8/layout/orgChart1"/>
    <dgm:cxn modelId="{4C1464F8-7CB2-45AB-ADB2-E8B2E3F8B9CE}" type="presParOf" srcId="{FB59551D-08F8-4895-A20D-A68C7F3E026E}" destId="{367325AB-2EF3-4711-B86B-07999CC32C3D}" srcOrd="2" destOrd="0" presId="urn:microsoft.com/office/officeart/2005/8/layout/orgChart1"/>
    <dgm:cxn modelId="{FC8EAFD7-9EA4-404E-9CCB-B4686A33D69A}" type="presParOf" srcId="{02D5AB64-DF42-4F6D-A18E-87E6775E35CE}" destId="{D4D625D3-7F1B-4211-9384-C6B68D40099D}" srcOrd="2" destOrd="0" presId="urn:microsoft.com/office/officeart/2005/8/layout/orgChart1"/>
    <dgm:cxn modelId="{17ADD895-A70A-4159-BB59-87DBDA09B3CF}" type="presParOf" srcId="{2C571BD8-0E27-4C28-9CD7-75982996C53A}" destId="{533C882B-E305-44FF-85CD-9AD4DCE60B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711DFE6-3AAC-46C1-B28B-96E6CBD2E9A8}" type="doc">
      <dgm:prSet loTypeId="urn:microsoft.com/office/officeart/2005/8/layout/hierarchy4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C68E99E2-ACDF-4775-8A7A-076A714AE61D}">
      <dgm:prSet phldrT="[نص]" custT="1"/>
      <dgm:spPr/>
      <dgm:t>
        <a:bodyPr/>
        <a:lstStyle/>
        <a:p>
          <a:pPr rtl="1"/>
          <a:r>
            <a:rPr lang="ar-SA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ارتفاع</a:t>
          </a:r>
          <a:r>
            <a: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سهم معين خلال الربع السنوي</a:t>
          </a:r>
          <a:endParaRPr lang="ar-S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C55FCD-65D8-40CA-A2F8-7CA3DA3749CB}" type="parTrans" cxnId="{B4FED543-DD70-4ACC-A510-B7F2F0DA3BC0}">
      <dgm:prSet/>
      <dgm:spPr/>
      <dgm:t>
        <a:bodyPr/>
        <a:lstStyle/>
        <a:p>
          <a:pPr rtl="1"/>
          <a:endParaRPr lang="ar-SA"/>
        </a:p>
      </dgm:t>
    </dgm:pt>
    <dgm:pt modelId="{6E4C99F4-B88A-486D-8079-B83FCA42E7E8}" type="sibTrans" cxnId="{B4FED543-DD70-4ACC-A510-B7F2F0DA3BC0}">
      <dgm:prSet/>
      <dgm:spPr/>
      <dgm:t>
        <a:bodyPr/>
        <a:lstStyle/>
        <a:p>
          <a:pPr rtl="1"/>
          <a:endParaRPr lang="ar-SA"/>
        </a:p>
      </dgm:t>
    </dgm:pt>
    <dgm:pt modelId="{5D2C858C-69C3-4883-9429-249C9E58C965}">
      <dgm:prSet/>
      <dgm:spPr/>
      <dgm:t>
        <a:bodyPr/>
        <a:lstStyle/>
        <a:p>
          <a:pPr rtl="1"/>
          <a:r>
            <a:rPr lang="ar-SA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عدد حوادث المرور اليومية في منطقة الأحساء</a:t>
          </a:r>
          <a:endParaRPr lang="ar-SA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25A7DD-5F94-4BE9-B3BD-84555E085D2B}" type="parTrans" cxnId="{B8573EF9-569A-4269-8FA6-2DBC8ABA791C}">
      <dgm:prSet/>
      <dgm:spPr/>
      <dgm:t>
        <a:bodyPr/>
        <a:lstStyle/>
        <a:p>
          <a:pPr rtl="1"/>
          <a:endParaRPr lang="ar-SA"/>
        </a:p>
      </dgm:t>
    </dgm:pt>
    <dgm:pt modelId="{1B940631-A7AB-4EC8-A68A-3F5820E696D9}" type="sibTrans" cxnId="{B8573EF9-569A-4269-8FA6-2DBC8ABA791C}">
      <dgm:prSet/>
      <dgm:spPr/>
      <dgm:t>
        <a:bodyPr/>
        <a:lstStyle/>
        <a:p>
          <a:pPr rtl="1"/>
          <a:endParaRPr lang="ar-SA"/>
        </a:p>
      </dgm:t>
    </dgm:pt>
    <dgm:pt modelId="{67DDA60B-C9BE-4C46-B2A6-9D771768EDB1}">
      <dgm:prSet/>
      <dgm:spPr/>
      <dgm:t>
        <a:bodyPr/>
        <a:lstStyle/>
        <a:p>
          <a:pPr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عدد المواليد السنوي في المملكة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E591B0-9DAC-4C97-B3F8-C53E82D48B75}" type="parTrans" cxnId="{998E3A09-D5D2-47FD-BD62-9C5B6C7118C3}">
      <dgm:prSet/>
      <dgm:spPr/>
      <dgm:t>
        <a:bodyPr/>
        <a:lstStyle/>
        <a:p>
          <a:pPr rtl="1"/>
          <a:endParaRPr lang="ar-SA"/>
        </a:p>
      </dgm:t>
    </dgm:pt>
    <dgm:pt modelId="{EA93621B-D0D0-442F-8210-B14F7580CB9B}" type="sibTrans" cxnId="{998E3A09-D5D2-47FD-BD62-9C5B6C7118C3}">
      <dgm:prSet/>
      <dgm:spPr/>
      <dgm:t>
        <a:bodyPr/>
        <a:lstStyle/>
        <a:p>
          <a:pPr rtl="1"/>
          <a:endParaRPr lang="ar-SA"/>
        </a:p>
      </dgm:t>
    </dgm:pt>
    <dgm:pt modelId="{81DAAA25-7809-4D11-A201-1C18A2382023}" type="pres">
      <dgm:prSet presAssocID="{7711DFE6-3AAC-46C1-B28B-96E6CBD2E9A8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12D1C743-35E8-497B-B548-9BC88C4EC775}" type="pres">
      <dgm:prSet presAssocID="{C68E99E2-ACDF-4775-8A7A-076A714AE61D}" presName="vertOne" presStyleCnt="0"/>
      <dgm:spPr/>
    </dgm:pt>
    <dgm:pt modelId="{0451D2C8-DE17-4064-91C6-58DD6B5B2105}" type="pres">
      <dgm:prSet presAssocID="{C68E99E2-ACDF-4775-8A7A-076A714AE61D}" presName="txOne" presStyleLbl="node0" presStyleIdx="0" presStyleCnt="1" custLinFactNeighborX="49" custLinFactNeighborY="527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5ED95A9-EEC7-43A3-B243-ACCBD34AC555}" type="pres">
      <dgm:prSet presAssocID="{C68E99E2-ACDF-4775-8A7A-076A714AE61D}" presName="parTransOne" presStyleCnt="0"/>
      <dgm:spPr/>
    </dgm:pt>
    <dgm:pt modelId="{01EBAFDF-5536-42EE-8897-FCF6609FD569}" type="pres">
      <dgm:prSet presAssocID="{C68E99E2-ACDF-4775-8A7A-076A714AE61D}" presName="horzOne" presStyleCnt="0"/>
      <dgm:spPr/>
    </dgm:pt>
    <dgm:pt modelId="{E3EE45FE-0CCB-4FC8-B318-F963E245ECCC}" type="pres">
      <dgm:prSet presAssocID="{5D2C858C-69C3-4883-9429-249C9E58C965}" presName="vertTwo" presStyleCnt="0"/>
      <dgm:spPr/>
    </dgm:pt>
    <dgm:pt modelId="{0B9D2501-B3AF-4B58-9A0D-CD64145D6B99}" type="pres">
      <dgm:prSet presAssocID="{5D2C858C-69C3-4883-9429-249C9E58C965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30A7DA2-2195-4DC4-9824-5CDA695AD957}" type="pres">
      <dgm:prSet presAssocID="{5D2C858C-69C3-4883-9429-249C9E58C965}" presName="parTransTwo" presStyleCnt="0"/>
      <dgm:spPr/>
    </dgm:pt>
    <dgm:pt modelId="{4E7B9F0B-DA9C-4831-9853-71EC92536D4D}" type="pres">
      <dgm:prSet presAssocID="{5D2C858C-69C3-4883-9429-249C9E58C965}" presName="horzTwo" presStyleCnt="0"/>
      <dgm:spPr/>
    </dgm:pt>
    <dgm:pt modelId="{8B18FD2E-2C7E-492B-AE03-B0B06D707822}" type="pres">
      <dgm:prSet presAssocID="{67DDA60B-C9BE-4C46-B2A6-9D771768EDB1}" presName="vertThree" presStyleCnt="0"/>
      <dgm:spPr/>
    </dgm:pt>
    <dgm:pt modelId="{C114796C-EA36-4372-9D66-B812EAC4D395}" type="pres">
      <dgm:prSet presAssocID="{67DDA60B-C9BE-4C46-B2A6-9D771768EDB1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13FA6CB-D16A-41F8-A43F-B8D1F531FA2C}" type="pres">
      <dgm:prSet presAssocID="{67DDA60B-C9BE-4C46-B2A6-9D771768EDB1}" presName="horzThree" presStyleCnt="0"/>
      <dgm:spPr/>
    </dgm:pt>
  </dgm:ptLst>
  <dgm:cxnLst>
    <dgm:cxn modelId="{5637B826-C33D-41C0-8A6A-9087623A09C4}" type="presOf" srcId="{C68E99E2-ACDF-4775-8A7A-076A714AE61D}" destId="{0451D2C8-DE17-4064-91C6-58DD6B5B2105}" srcOrd="0" destOrd="0" presId="urn:microsoft.com/office/officeart/2005/8/layout/hierarchy4"/>
    <dgm:cxn modelId="{998E3A09-D5D2-47FD-BD62-9C5B6C7118C3}" srcId="{5D2C858C-69C3-4883-9429-249C9E58C965}" destId="{67DDA60B-C9BE-4C46-B2A6-9D771768EDB1}" srcOrd="0" destOrd="0" parTransId="{30E591B0-9DAC-4C97-B3F8-C53E82D48B75}" sibTransId="{EA93621B-D0D0-442F-8210-B14F7580CB9B}"/>
    <dgm:cxn modelId="{B4FED543-DD70-4ACC-A510-B7F2F0DA3BC0}" srcId="{7711DFE6-3AAC-46C1-B28B-96E6CBD2E9A8}" destId="{C68E99E2-ACDF-4775-8A7A-076A714AE61D}" srcOrd="0" destOrd="0" parTransId="{59C55FCD-65D8-40CA-A2F8-7CA3DA3749CB}" sibTransId="{6E4C99F4-B88A-486D-8079-B83FCA42E7E8}"/>
    <dgm:cxn modelId="{4C779075-237D-46F3-A643-232A68B0700F}" type="presOf" srcId="{5D2C858C-69C3-4883-9429-249C9E58C965}" destId="{0B9D2501-B3AF-4B58-9A0D-CD64145D6B99}" srcOrd="0" destOrd="0" presId="urn:microsoft.com/office/officeart/2005/8/layout/hierarchy4"/>
    <dgm:cxn modelId="{0533137F-C08A-4A55-91B0-EBEFAC91D104}" type="presOf" srcId="{67DDA60B-C9BE-4C46-B2A6-9D771768EDB1}" destId="{C114796C-EA36-4372-9D66-B812EAC4D395}" srcOrd="0" destOrd="0" presId="urn:microsoft.com/office/officeart/2005/8/layout/hierarchy4"/>
    <dgm:cxn modelId="{4DBB2FEA-CC7E-4AAA-BE7A-B78B7284AE9C}" type="presOf" srcId="{7711DFE6-3AAC-46C1-B28B-96E6CBD2E9A8}" destId="{81DAAA25-7809-4D11-A201-1C18A2382023}" srcOrd="0" destOrd="0" presId="urn:microsoft.com/office/officeart/2005/8/layout/hierarchy4"/>
    <dgm:cxn modelId="{B8573EF9-569A-4269-8FA6-2DBC8ABA791C}" srcId="{C68E99E2-ACDF-4775-8A7A-076A714AE61D}" destId="{5D2C858C-69C3-4883-9429-249C9E58C965}" srcOrd="0" destOrd="0" parTransId="{6725A7DD-5F94-4BE9-B3BD-84555E085D2B}" sibTransId="{1B940631-A7AB-4EC8-A68A-3F5820E696D9}"/>
    <dgm:cxn modelId="{9C96C2DA-8D4C-48BD-A578-AE36AE94A451}" type="presParOf" srcId="{81DAAA25-7809-4D11-A201-1C18A2382023}" destId="{12D1C743-35E8-497B-B548-9BC88C4EC775}" srcOrd="0" destOrd="0" presId="urn:microsoft.com/office/officeart/2005/8/layout/hierarchy4"/>
    <dgm:cxn modelId="{2CD32802-A77B-4F3A-9423-317ECA1970B7}" type="presParOf" srcId="{12D1C743-35E8-497B-B548-9BC88C4EC775}" destId="{0451D2C8-DE17-4064-91C6-58DD6B5B2105}" srcOrd="0" destOrd="0" presId="urn:microsoft.com/office/officeart/2005/8/layout/hierarchy4"/>
    <dgm:cxn modelId="{7C46D059-D228-460C-AC76-6D5902D02771}" type="presParOf" srcId="{12D1C743-35E8-497B-B548-9BC88C4EC775}" destId="{75ED95A9-EEC7-43A3-B243-ACCBD34AC555}" srcOrd="1" destOrd="0" presId="urn:microsoft.com/office/officeart/2005/8/layout/hierarchy4"/>
    <dgm:cxn modelId="{A19237D6-7F2A-48F7-A6B2-85C4E6199CC2}" type="presParOf" srcId="{12D1C743-35E8-497B-B548-9BC88C4EC775}" destId="{01EBAFDF-5536-42EE-8897-FCF6609FD569}" srcOrd="2" destOrd="0" presId="urn:microsoft.com/office/officeart/2005/8/layout/hierarchy4"/>
    <dgm:cxn modelId="{26BF1075-4FCE-4517-83DF-9D2BA6015FF6}" type="presParOf" srcId="{01EBAFDF-5536-42EE-8897-FCF6609FD569}" destId="{E3EE45FE-0CCB-4FC8-B318-F963E245ECCC}" srcOrd="0" destOrd="0" presId="urn:microsoft.com/office/officeart/2005/8/layout/hierarchy4"/>
    <dgm:cxn modelId="{CB62B769-778F-4A1E-B031-9BE92C484277}" type="presParOf" srcId="{E3EE45FE-0CCB-4FC8-B318-F963E245ECCC}" destId="{0B9D2501-B3AF-4B58-9A0D-CD64145D6B99}" srcOrd="0" destOrd="0" presId="urn:microsoft.com/office/officeart/2005/8/layout/hierarchy4"/>
    <dgm:cxn modelId="{66968F0B-6140-471D-B4D3-D558AF66D997}" type="presParOf" srcId="{E3EE45FE-0CCB-4FC8-B318-F963E245ECCC}" destId="{B30A7DA2-2195-4DC4-9824-5CDA695AD957}" srcOrd="1" destOrd="0" presId="urn:microsoft.com/office/officeart/2005/8/layout/hierarchy4"/>
    <dgm:cxn modelId="{4DFD835B-D274-45CB-9656-82ED56DBE12A}" type="presParOf" srcId="{E3EE45FE-0CCB-4FC8-B318-F963E245ECCC}" destId="{4E7B9F0B-DA9C-4831-9853-71EC92536D4D}" srcOrd="2" destOrd="0" presId="urn:microsoft.com/office/officeart/2005/8/layout/hierarchy4"/>
    <dgm:cxn modelId="{A892D8CF-FBB0-4AD9-9B81-C263116473CE}" type="presParOf" srcId="{4E7B9F0B-DA9C-4831-9853-71EC92536D4D}" destId="{8B18FD2E-2C7E-492B-AE03-B0B06D707822}" srcOrd="0" destOrd="0" presId="urn:microsoft.com/office/officeart/2005/8/layout/hierarchy4"/>
    <dgm:cxn modelId="{D466889F-8E7A-48AF-A38D-A6ABDA0FA97E}" type="presParOf" srcId="{8B18FD2E-2C7E-492B-AE03-B0B06D707822}" destId="{C114796C-EA36-4372-9D66-B812EAC4D395}" srcOrd="0" destOrd="0" presId="urn:microsoft.com/office/officeart/2005/8/layout/hierarchy4"/>
    <dgm:cxn modelId="{E711CBFB-5BB0-4798-96BA-C1FA39763DFE}" type="presParOf" srcId="{8B18FD2E-2C7E-492B-AE03-B0B06D707822}" destId="{513FA6CB-D16A-41F8-A43F-B8D1F531FA2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56CE336-B9B2-42E1-95B1-F07EA3DDE54A}" type="doc">
      <dgm:prSet loTypeId="urn:microsoft.com/office/officeart/2005/8/layout/list1" loCatId="list" qsTypeId="urn:microsoft.com/office/officeart/2005/8/quickstyle/3d1" qsCatId="3D" csTypeId="urn:microsoft.com/office/officeart/2005/8/colors/colorful1#8" csCatId="colorful" phldr="1"/>
      <dgm:spPr/>
      <dgm:t>
        <a:bodyPr/>
        <a:lstStyle/>
        <a:p>
          <a:pPr rtl="1"/>
          <a:endParaRPr lang="ar-SA"/>
        </a:p>
      </dgm:t>
    </dgm:pt>
    <dgm:pt modelId="{8CF468DB-0DDF-46F3-80DA-F6157F46B0FE}">
      <dgm:prSet phldrT="[نص]"/>
      <dgm:spPr/>
      <dgm:t>
        <a:bodyPr/>
        <a:lstStyle/>
        <a:p>
          <a:pPr algn="ctr"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خطأ التحيز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404E18-A81A-4574-87CF-C66D0087DB28}" type="parTrans" cxnId="{EC265588-239D-4C7A-A02D-15FC593DE5C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61917B-400E-4B78-B7E8-230275673A25}" type="sibTrans" cxnId="{EC265588-239D-4C7A-A02D-15FC593DE5C4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C66475-5C6C-4841-A57E-464C5B882DBB}">
      <dgm:prSet phldrT="[نص]"/>
      <dgm:spPr/>
      <dgm:t>
        <a:bodyPr/>
        <a:lstStyle/>
        <a:p>
          <a:pPr algn="ctr" rtl="1"/>
          <a:r>
            <a: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خطأ المعاينة العشوائية</a:t>
          </a:r>
          <a:endParaRPr lang="ar-S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C00C40-6F77-4E4F-BC55-C8804BB5C357}" type="parTrans" cxnId="{DCCAB0C6-E227-4CE9-AFEA-9A6FFA3AEB57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6A8F06-7A7F-4EEF-BAE1-CACECF02CF9F}" type="sibTrans" cxnId="{DCCAB0C6-E227-4CE9-AFEA-9A6FFA3AEB57}">
      <dgm:prSet/>
      <dgm:spPr/>
      <dgm:t>
        <a:bodyPr/>
        <a:lstStyle/>
        <a:p>
          <a:pPr rtl="1"/>
          <a:endParaRPr lang="ar-SA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0B90AF-D43A-484C-B630-5AEE8E4649B2}">
      <dgm:prSet/>
      <dgm:spPr>
        <a:ln w="38100">
          <a:solidFill>
            <a:schemeClr val="accent1"/>
          </a:solidFill>
        </a:ln>
      </dgm:spPr>
      <dgm:t>
        <a:bodyPr/>
        <a:lstStyle/>
        <a:p>
          <a:pPr rtl="1"/>
          <a:r>
            <a:rPr lang="ar-SA" b="1" dirty="0" smtClean="0">
              <a:solidFill>
                <a:srgbClr val="FF0000"/>
              </a:solidFill>
            </a:rPr>
            <a:t>مصدره :</a:t>
          </a:r>
          <a:r>
            <a:rPr lang="ar-SA" b="1" dirty="0" smtClean="0"/>
            <a:t>  الباحث أو المبحوث</a:t>
          </a:r>
          <a:endParaRPr lang="ar-SA" b="1" dirty="0"/>
        </a:p>
      </dgm:t>
    </dgm:pt>
    <dgm:pt modelId="{3AB356AC-C0CD-4620-AAEC-E66AA92FC18E}" type="parTrans" cxnId="{86938663-5376-485D-BD96-4060A5C94BC7}">
      <dgm:prSet/>
      <dgm:spPr/>
      <dgm:t>
        <a:bodyPr/>
        <a:lstStyle/>
        <a:p>
          <a:pPr rtl="1"/>
          <a:endParaRPr lang="ar-SA" b="1"/>
        </a:p>
      </dgm:t>
    </dgm:pt>
    <dgm:pt modelId="{7387386A-F659-4792-9DC8-B6B7C5ECB4F4}" type="sibTrans" cxnId="{86938663-5376-485D-BD96-4060A5C94BC7}">
      <dgm:prSet/>
      <dgm:spPr/>
      <dgm:t>
        <a:bodyPr/>
        <a:lstStyle/>
        <a:p>
          <a:pPr rtl="1"/>
          <a:endParaRPr lang="ar-SA" b="1"/>
        </a:p>
      </dgm:t>
    </dgm:pt>
    <dgm:pt modelId="{21187831-E32B-4EA4-A40C-A9A57398ABE5}">
      <dgm:prSet/>
      <dgm:spPr>
        <a:ln w="38100">
          <a:solidFill>
            <a:schemeClr val="accent1"/>
          </a:solidFill>
        </a:ln>
      </dgm:spPr>
      <dgm:t>
        <a:bodyPr/>
        <a:lstStyle/>
        <a:p>
          <a:pPr rtl="1"/>
          <a:r>
            <a:rPr lang="ar-SA" b="1" dirty="0" smtClean="0">
              <a:solidFill>
                <a:srgbClr val="FF0000"/>
              </a:solidFill>
            </a:rPr>
            <a:t>إمكانية حدوثه : </a:t>
          </a:r>
          <a:r>
            <a:rPr lang="ar-SA" b="1" dirty="0" smtClean="0"/>
            <a:t>المسح الشامل أو العينة العشوائية.</a:t>
          </a:r>
          <a:endParaRPr lang="ar-SA" b="1" dirty="0"/>
        </a:p>
      </dgm:t>
    </dgm:pt>
    <dgm:pt modelId="{F611A54E-49F2-4702-A701-6820A7E07230}" type="parTrans" cxnId="{4710F3A1-5542-4BDB-99E2-14F727285F90}">
      <dgm:prSet/>
      <dgm:spPr/>
      <dgm:t>
        <a:bodyPr/>
        <a:lstStyle/>
        <a:p>
          <a:pPr rtl="1"/>
          <a:endParaRPr lang="ar-SA" b="1"/>
        </a:p>
      </dgm:t>
    </dgm:pt>
    <dgm:pt modelId="{B36C5844-7F92-46E5-864C-86E99BC9F490}" type="sibTrans" cxnId="{4710F3A1-5542-4BDB-99E2-14F727285F90}">
      <dgm:prSet/>
      <dgm:spPr/>
      <dgm:t>
        <a:bodyPr/>
        <a:lstStyle/>
        <a:p>
          <a:pPr rtl="1"/>
          <a:endParaRPr lang="ar-SA" b="1"/>
        </a:p>
      </dgm:t>
    </dgm:pt>
    <dgm:pt modelId="{777C271A-EE93-4D3B-924E-DE415C261544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rtl="1"/>
          <a:r>
            <a:rPr lang="ar-SA" b="1" dirty="0" smtClean="0">
              <a:solidFill>
                <a:srgbClr val="FF0000"/>
              </a:solidFill>
            </a:rPr>
            <a:t>مصدره :</a:t>
          </a:r>
          <a:r>
            <a:rPr lang="ar-SA" b="1" dirty="0" smtClean="0"/>
            <a:t> يرجع للصدفة فقط و ليس لخطا الباحث أو المبحوث</a:t>
          </a:r>
          <a:endParaRPr lang="ar-SA" b="1" dirty="0"/>
        </a:p>
      </dgm:t>
    </dgm:pt>
    <dgm:pt modelId="{1C9CCC78-DA42-4609-A3C5-900FFD995C09}" type="parTrans" cxnId="{32F90F07-7026-4F68-A21B-1F15A9574E65}">
      <dgm:prSet/>
      <dgm:spPr/>
      <dgm:t>
        <a:bodyPr/>
        <a:lstStyle/>
        <a:p>
          <a:pPr rtl="1"/>
          <a:endParaRPr lang="ar-SA" b="1"/>
        </a:p>
      </dgm:t>
    </dgm:pt>
    <dgm:pt modelId="{61C06C81-8B9B-42A8-906B-35DB84083DF9}" type="sibTrans" cxnId="{32F90F07-7026-4F68-A21B-1F15A9574E65}">
      <dgm:prSet/>
      <dgm:spPr/>
      <dgm:t>
        <a:bodyPr/>
        <a:lstStyle/>
        <a:p>
          <a:pPr rtl="1"/>
          <a:endParaRPr lang="ar-SA" b="1"/>
        </a:p>
      </dgm:t>
    </dgm:pt>
    <dgm:pt modelId="{42B2B1D7-057C-485F-8F0D-67F280584B12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rtl="1"/>
          <a:r>
            <a:rPr lang="ar-SA" b="1" dirty="0" smtClean="0">
              <a:solidFill>
                <a:srgbClr val="FF0000"/>
              </a:solidFill>
            </a:rPr>
            <a:t>إمكانية حدوثه:  </a:t>
          </a:r>
          <a:r>
            <a:rPr lang="ar-SA" b="1" dirty="0" smtClean="0"/>
            <a:t>في المعاينة العشوائية</a:t>
          </a:r>
          <a:endParaRPr lang="ar-SA" b="1" dirty="0"/>
        </a:p>
      </dgm:t>
    </dgm:pt>
    <dgm:pt modelId="{F3DA220B-1FE1-4BF6-953B-C71602D5DF5A}" type="parTrans" cxnId="{E7DFF17A-0B20-4AD5-9214-5638A4DFD671}">
      <dgm:prSet/>
      <dgm:spPr/>
    </dgm:pt>
    <dgm:pt modelId="{B248F189-993A-495E-AAA7-D0DC3BE73EBE}" type="sibTrans" cxnId="{E7DFF17A-0B20-4AD5-9214-5638A4DFD671}">
      <dgm:prSet/>
      <dgm:spPr/>
    </dgm:pt>
    <dgm:pt modelId="{31178BEB-36D7-4E9F-96B9-1D39A1A94FF5}" type="pres">
      <dgm:prSet presAssocID="{A56CE336-B9B2-42E1-95B1-F07EA3DDE54A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C7968EB-5E30-4E6E-8AF4-CF1A2416BAAC}" type="pres">
      <dgm:prSet presAssocID="{8CF468DB-0DDF-46F3-80DA-F6157F46B0FE}" presName="parentLin" presStyleCnt="0"/>
      <dgm:spPr/>
    </dgm:pt>
    <dgm:pt modelId="{1D950C42-FE82-4CBC-A0B5-C52CAD23686C}" type="pres">
      <dgm:prSet presAssocID="{8CF468DB-0DDF-46F3-80DA-F6157F46B0FE}" presName="parentLeftMargin" presStyleLbl="node1" presStyleIdx="0" presStyleCnt="2"/>
      <dgm:spPr/>
      <dgm:t>
        <a:bodyPr/>
        <a:lstStyle/>
        <a:p>
          <a:pPr rtl="1"/>
          <a:endParaRPr lang="ar-SA"/>
        </a:p>
      </dgm:t>
    </dgm:pt>
    <dgm:pt modelId="{1CA27D52-0B91-487D-BA35-58CC6AA6C4A5}" type="pres">
      <dgm:prSet presAssocID="{8CF468DB-0DDF-46F3-80DA-F6157F46B0F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D942497-8049-4FC3-B63A-5BFC2D20E2E1}" type="pres">
      <dgm:prSet presAssocID="{8CF468DB-0DDF-46F3-80DA-F6157F46B0FE}" presName="negativeSpace" presStyleCnt="0"/>
      <dgm:spPr/>
    </dgm:pt>
    <dgm:pt modelId="{C91879E8-74E2-455A-A7AC-48F3DC3C8B0E}" type="pres">
      <dgm:prSet presAssocID="{8CF468DB-0DDF-46F3-80DA-F6157F46B0F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D82732-F64D-49B1-AF9D-B128EDF46552}" type="pres">
      <dgm:prSet presAssocID="{4A61917B-400E-4B78-B7E8-230275673A25}" presName="spaceBetweenRectangles" presStyleCnt="0"/>
      <dgm:spPr/>
    </dgm:pt>
    <dgm:pt modelId="{75008D13-60C4-473B-931B-B19FA459107C}" type="pres">
      <dgm:prSet presAssocID="{7CC66475-5C6C-4841-A57E-464C5B882DBB}" presName="parentLin" presStyleCnt="0"/>
      <dgm:spPr/>
    </dgm:pt>
    <dgm:pt modelId="{6D8DDD49-6E55-411D-A45C-589CC0B13722}" type="pres">
      <dgm:prSet presAssocID="{7CC66475-5C6C-4841-A57E-464C5B882DBB}" presName="parentLeftMargin" presStyleLbl="node1" presStyleIdx="0" presStyleCnt="2"/>
      <dgm:spPr/>
      <dgm:t>
        <a:bodyPr/>
        <a:lstStyle/>
        <a:p>
          <a:pPr rtl="1"/>
          <a:endParaRPr lang="ar-SA"/>
        </a:p>
      </dgm:t>
    </dgm:pt>
    <dgm:pt modelId="{0C860785-D201-4550-AC81-8D05B722F083}" type="pres">
      <dgm:prSet presAssocID="{7CC66475-5C6C-4841-A57E-464C5B882DB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6FDEC4-55CE-42F4-A597-399E1CBA83C2}" type="pres">
      <dgm:prSet presAssocID="{7CC66475-5C6C-4841-A57E-464C5B882DBB}" presName="negativeSpace" presStyleCnt="0"/>
      <dgm:spPr/>
    </dgm:pt>
    <dgm:pt modelId="{C8E0AD74-8B71-4442-B907-28E2C5A294FC}" type="pres">
      <dgm:prSet presAssocID="{7CC66475-5C6C-4841-A57E-464C5B882DB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9EAFF4F-5131-4784-B4F5-9B2398B275CB}" type="presOf" srcId="{7CC66475-5C6C-4841-A57E-464C5B882DBB}" destId="{6D8DDD49-6E55-411D-A45C-589CC0B13722}" srcOrd="0" destOrd="0" presId="urn:microsoft.com/office/officeart/2005/8/layout/list1"/>
    <dgm:cxn modelId="{DFFB5F29-F1D7-436D-8A97-80E4E7767B33}" type="presOf" srcId="{8CF468DB-0DDF-46F3-80DA-F6157F46B0FE}" destId="{1D950C42-FE82-4CBC-A0B5-C52CAD23686C}" srcOrd="0" destOrd="0" presId="urn:microsoft.com/office/officeart/2005/8/layout/list1"/>
    <dgm:cxn modelId="{E7DFF17A-0B20-4AD5-9214-5638A4DFD671}" srcId="{7CC66475-5C6C-4841-A57E-464C5B882DBB}" destId="{42B2B1D7-057C-485F-8F0D-67F280584B12}" srcOrd="1" destOrd="0" parTransId="{F3DA220B-1FE1-4BF6-953B-C71602D5DF5A}" sibTransId="{B248F189-993A-495E-AAA7-D0DC3BE73EBE}"/>
    <dgm:cxn modelId="{973308B8-EC6C-44D8-9B01-FCBEB9D37293}" type="presOf" srcId="{580B90AF-D43A-484C-B630-5AEE8E4649B2}" destId="{C91879E8-74E2-455A-A7AC-48F3DC3C8B0E}" srcOrd="0" destOrd="0" presId="urn:microsoft.com/office/officeart/2005/8/layout/list1"/>
    <dgm:cxn modelId="{4710F3A1-5542-4BDB-99E2-14F727285F90}" srcId="{8CF468DB-0DDF-46F3-80DA-F6157F46B0FE}" destId="{21187831-E32B-4EA4-A40C-A9A57398ABE5}" srcOrd="1" destOrd="0" parTransId="{F611A54E-49F2-4702-A701-6820A7E07230}" sibTransId="{B36C5844-7F92-46E5-864C-86E99BC9F490}"/>
    <dgm:cxn modelId="{B0C23FDD-3A0B-41ED-91C1-1F4BD440AD28}" type="presOf" srcId="{42B2B1D7-057C-485F-8F0D-67F280584B12}" destId="{C8E0AD74-8B71-4442-B907-28E2C5A294FC}" srcOrd="0" destOrd="1" presId="urn:microsoft.com/office/officeart/2005/8/layout/list1"/>
    <dgm:cxn modelId="{32F90F07-7026-4F68-A21B-1F15A9574E65}" srcId="{7CC66475-5C6C-4841-A57E-464C5B882DBB}" destId="{777C271A-EE93-4D3B-924E-DE415C261544}" srcOrd="0" destOrd="0" parTransId="{1C9CCC78-DA42-4609-A3C5-900FFD995C09}" sibTransId="{61C06C81-8B9B-42A8-906B-35DB84083DF9}"/>
    <dgm:cxn modelId="{5C6F5D16-A8F2-46C8-9050-BB8185A118F7}" type="presOf" srcId="{777C271A-EE93-4D3B-924E-DE415C261544}" destId="{C8E0AD74-8B71-4442-B907-28E2C5A294FC}" srcOrd="0" destOrd="0" presId="urn:microsoft.com/office/officeart/2005/8/layout/list1"/>
    <dgm:cxn modelId="{94A4A4BE-CAEA-4D51-AE73-6F3528530A5C}" type="presOf" srcId="{A56CE336-B9B2-42E1-95B1-F07EA3DDE54A}" destId="{31178BEB-36D7-4E9F-96B9-1D39A1A94FF5}" srcOrd="0" destOrd="0" presId="urn:microsoft.com/office/officeart/2005/8/layout/list1"/>
    <dgm:cxn modelId="{86938663-5376-485D-BD96-4060A5C94BC7}" srcId="{8CF468DB-0DDF-46F3-80DA-F6157F46B0FE}" destId="{580B90AF-D43A-484C-B630-5AEE8E4649B2}" srcOrd="0" destOrd="0" parTransId="{3AB356AC-C0CD-4620-AAEC-E66AA92FC18E}" sibTransId="{7387386A-F659-4792-9DC8-B6B7C5ECB4F4}"/>
    <dgm:cxn modelId="{25956F3C-CFF8-401E-BF6D-4690D29EDD33}" type="presOf" srcId="{8CF468DB-0DDF-46F3-80DA-F6157F46B0FE}" destId="{1CA27D52-0B91-487D-BA35-58CC6AA6C4A5}" srcOrd="1" destOrd="0" presId="urn:microsoft.com/office/officeart/2005/8/layout/list1"/>
    <dgm:cxn modelId="{DCCAB0C6-E227-4CE9-AFEA-9A6FFA3AEB57}" srcId="{A56CE336-B9B2-42E1-95B1-F07EA3DDE54A}" destId="{7CC66475-5C6C-4841-A57E-464C5B882DBB}" srcOrd="1" destOrd="0" parTransId="{B0C00C40-6F77-4E4F-BC55-C8804BB5C357}" sibTransId="{C26A8F06-7A7F-4EEF-BAE1-CACECF02CF9F}"/>
    <dgm:cxn modelId="{BEC3C59E-60B2-4EFA-BE65-D838EF6241A2}" type="presOf" srcId="{7CC66475-5C6C-4841-A57E-464C5B882DBB}" destId="{0C860785-D201-4550-AC81-8D05B722F083}" srcOrd="1" destOrd="0" presId="urn:microsoft.com/office/officeart/2005/8/layout/list1"/>
    <dgm:cxn modelId="{EC265588-239D-4C7A-A02D-15FC593DE5C4}" srcId="{A56CE336-B9B2-42E1-95B1-F07EA3DDE54A}" destId="{8CF468DB-0DDF-46F3-80DA-F6157F46B0FE}" srcOrd="0" destOrd="0" parTransId="{45404E18-A81A-4574-87CF-C66D0087DB28}" sibTransId="{4A61917B-400E-4B78-B7E8-230275673A25}"/>
    <dgm:cxn modelId="{BD033710-E7F8-4FE1-A835-3A1B0125229D}" type="presOf" srcId="{21187831-E32B-4EA4-A40C-A9A57398ABE5}" destId="{C91879E8-74E2-455A-A7AC-48F3DC3C8B0E}" srcOrd="0" destOrd="1" presId="urn:microsoft.com/office/officeart/2005/8/layout/list1"/>
    <dgm:cxn modelId="{087EC3ED-6E8A-4EB3-894E-0C43F41DDFEC}" type="presParOf" srcId="{31178BEB-36D7-4E9F-96B9-1D39A1A94FF5}" destId="{AC7968EB-5E30-4E6E-8AF4-CF1A2416BAAC}" srcOrd="0" destOrd="0" presId="urn:microsoft.com/office/officeart/2005/8/layout/list1"/>
    <dgm:cxn modelId="{7D39FE03-CC8E-4D30-8A5E-C8CCEA769166}" type="presParOf" srcId="{AC7968EB-5E30-4E6E-8AF4-CF1A2416BAAC}" destId="{1D950C42-FE82-4CBC-A0B5-C52CAD23686C}" srcOrd="0" destOrd="0" presId="urn:microsoft.com/office/officeart/2005/8/layout/list1"/>
    <dgm:cxn modelId="{93D936B8-7CB5-4A8C-ACFB-08BF63786FF8}" type="presParOf" srcId="{AC7968EB-5E30-4E6E-8AF4-CF1A2416BAAC}" destId="{1CA27D52-0B91-487D-BA35-58CC6AA6C4A5}" srcOrd="1" destOrd="0" presId="urn:microsoft.com/office/officeart/2005/8/layout/list1"/>
    <dgm:cxn modelId="{C2744223-E209-4EE7-9EF0-4622BED2B3AF}" type="presParOf" srcId="{31178BEB-36D7-4E9F-96B9-1D39A1A94FF5}" destId="{9D942497-8049-4FC3-B63A-5BFC2D20E2E1}" srcOrd="1" destOrd="0" presId="urn:microsoft.com/office/officeart/2005/8/layout/list1"/>
    <dgm:cxn modelId="{EB87E0FC-2D30-49C1-A863-64284096BD44}" type="presParOf" srcId="{31178BEB-36D7-4E9F-96B9-1D39A1A94FF5}" destId="{C91879E8-74E2-455A-A7AC-48F3DC3C8B0E}" srcOrd="2" destOrd="0" presId="urn:microsoft.com/office/officeart/2005/8/layout/list1"/>
    <dgm:cxn modelId="{CBB0EA34-8420-49E5-A017-8A4C2A6D3EE8}" type="presParOf" srcId="{31178BEB-36D7-4E9F-96B9-1D39A1A94FF5}" destId="{05D82732-F64D-49B1-AF9D-B128EDF46552}" srcOrd="3" destOrd="0" presId="urn:microsoft.com/office/officeart/2005/8/layout/list1"/>
    <dgm:cxn modelId="{0F8B1402-0142-4307-BD3B-D4E9B4C97C1C}" type="presParOf" srcId="{31178BEB-36D7-4E9F-96B9-1D39A1A94FF5}" destId="{75008D13-60C4-473B-931B-B19FA459107C}" srcOrd="4" destOrd="0" presId="urn:microsoft.com/office/officeart/2005/8/layout/list1"/>
    <dgm:cxn modelId="{9055D5E0-2F9C-4FA1-BB66-868C9914BE99}" type="presParOf" srcId="{75008D13-60C4-473B-931B-B19FA459107C}" destId="{6D8DDD49-6E55-411D-A45C-589CC0B13722}" srcOrd="0" destOrd="0" presId="urn:microsoft.com/office/officeart/2005/8/layout/list1"/>
    <dgm:cxn modelId="{3A224462-D8A9-474C-A879-1A2397DA0985}" type="presParOf" srcId="{75008D13-60C4-473B-931B-B19FA459107C}" destId="{0C860785-D201-4550-AC81-8D05B722F083}" srcOrd="1" destOrd="0" presId="urn:microsoft.com/office/officeart/2005/8/layout/list1"/>
    <dgm:cxn modelId="{76662B02-E82E-46DE-BD81-8A7DD4B407C7}" type="presParOf" srcId="{31178BEB-36D7-4E9F-96B9-1D39A1A94FF5}" destId="{016FDEC4-55CE-42F4-A597-399E1CBA83C2}" srcOrd="5" destOrd="0" presId="urn:microsoft.com/office/officeart/2005/8/layout/list1"/>
    <dgm:cxn modelId="{3FC4EB36-6A3C-4B5C-B39C-E0882EE360C5}" type="presParOf" srcId="{31178BEB-36D7-4E9F-96B9-1D39A1A94FF5}" destId="{C8E0AD74-8B71-4442-B907-28E2C5A294F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46FF855-9116-45D8-96DD-AB88031435A0}" type="doc">
      <dgm:prSet loTypeId="urn:microsoft.com/office/officeart/2011/layout/TabList" loCatId="list" qsTypeId="urn:microsoft.com/office/officeart/2005/8/quickstyle/3d1" qsCatId="3D" csTypeId="urn:microsoft.com/office/officeart/2005/8/colors/colorful1#9" csCatId="colorful" phldr="1"/>
      <dgm:spPr/>
      <dgm:t>
        <a:bodyPr/>
        <a:lstStyle/>
        <a:p>
          <a:pPr rtl="1"/>
          <a:endParaRPr lang="ar-SA"/>
        </a:p>
      </dgm:t>
    </dgm:pt>
    <dgm:pt modelId="{0C68D330-8253-4317-AD41-94EAC611EFD4}">
      <dgm:prSet phldrT="[نص]" custT="1"/>
      <dgm:spPr/>
      <dgm:t>
        <a:bodyPr/>
        <a:lstStyle/>
        <a:p>
          <a:pPr rtl="1"/>
          <a:r>
            <a:rPr lang="ar-SA" sz="1800" dirty="0" smtClean="0"/>
            <a:t>كل خمس أو عشر سنوات</a:t>
          </a:r>
          <a:endParaRPr lang="ar-SA" sz="1800" dirty="0"/>
        </a:p>
      </dgm:t>
    </dgm:pt>
    <dgm:pt modelId="{4B000EF3-0914-4F55-8DD5-0BBB7FC86114}">
      <dgm:prSet phldrT="[نص]" custT="1"/>
      <dgm:spPr/>
      <dgm:t>
        <a:bodyPr/>
        <a:lstStyle/>
        <a:p>
          <a:pPr rtl="1"/>
          <a:r>
            <a:rPr lang="ar-SA" sz="1800" dirty="0" smtClean="0"/>
            <a:t> تحدث في فترات زمنية أكثر من سنة.</a:t>
          </a:r>
          <a:endParaRPr lang="ar-SA" sz="1800" dirty="0"/>
        </a:p>
      </dgm:t>
    </dgm:pt>
    <dgm:pt modelId="{05F7AC84-EF78-4EE0-ADA3-974128418646}">
      <dgm:prSet phldrT="[نص]" custT="1"/>
      <dgm:spPr/>
      <dgm:t>
        <a:bodyPr/>
        <a:lstStyle/>
        <a:p>
          <a:pPr rtl="1"/>
          <a:r>
            <a:rPr lang="ar-SA" sz="1600" b="1" dirty="0" smtClean="0"/>
            <a:t>التغيرات الدورية</a:t>
          </a:r>
          <a:endParaRPr lang="ar-SA" sz="1600" b="1" dirty="0"/>
        </a:p>
      </dgm:t>
    </dgm:pt>
    <dgm:pt modelId="{B8A1B409-50AB-4A11-928F-03B8036160C9}" type="sibTrans" cxnId="{76DA37E7-F5C2-4E4B-B320-1429FDF0E19D}">
      <dgm:prSet/>
      <dgm:spPr/>
      <dgm:t>
        <a:bodyPr/>
        <a:lstStyle/>
        <a:p>
          <a:pPr rtl="1"/>
          <a:endParaRPr lang="ar-SA"/>
        </a:p>
      </dgm:t>
    </dgm:pt>
    <dgm:pt modelId="{F0EF5C8B-D995-409A-9231-375E2D5C4058}" type="parTrans" cxnId="{76DA37E7-F5C2-4E4B-B320-1429FDF0E19D}">
      <dgm:prSet/>
      <dgm:spPr/>
      <dgm:t>
        <a:bodyPr/>
        <a:lstStyle/>
        <a:p>
          <a:pPr rtl="1"/>
          <a:endParaRPr lang="ar-SA"/>
        </a:p>
      </dgm:t>
    </dgm:pt>
    <dgm:pt modelId="{96F19665-6D57-4CAA-A587-8B193634650A}" type="sibTrans" cxnId="{4C902A55-3B53-4D58-AD1E-A19A8EFF9E43}">
      <dgm:prSet/>
      <dgm:spPr/>
      <dgm:t>
        <a:bodyPr/>
        <a:lstStyle/>
        <a:p>
          <a:pPr rtl="1"/>
          <a:endParaRPr lang="ar-SA"/>
        </a:p>
      </dgm:t>
    </dgm:pt>
    <dgm:pt modelId="{9A3612BE-23CD-45CF-B27A-A98C474A55FE}" type="parTrans" cxnId="{4C902A55-3B53-4D58-AD1E-A19A8EFF9E43}">
      <dgm:prSet/>
      <dgm:spPr/>
      <dgm:t>
        <a:bodyPr/>
        <a:lstStyle/>
        <a:p>
          <a:pPr rtl="1"/>
          <a:endParaRPr lang="ar-SA"/>
        </a:p>
      </dgm:t>
    </dgm:pt>
    <dgm:pt modelId="{16ADC7A3-C335-4810-BD3B-443336FD27AC}" type="sibTrans" cxnId="{B6CC14C5-3584-4194-988C-0E110232FAC2}">
      <dgm:prSet/>
      <dgm:spPr/>
      <dgm:t>
        <a:bodyPr/>
        <a:lstStyle/>
        <a:p>
          <a:pPr rtl="1"/>
          <a:endParaRPr lang="ar-SA"/>
        </a:p>
      </dgm:t>
    </dgm:pt>
    <dgm:pt modelId="{1B45398A-804C-4824-BFCD-B2956F7235F2}" type="parTrans" cxnId="{B6CC14C5-3584-4194-988C-0E110232FAC2}">
      <dgm:prSet/>
      <dgm:spPr/>
      <dgm:t>
        <a:bodyPr/>
        <a:lstStyle/>
        <a:p>
          <a:pPr rtl="1"/>
          <a:endParaRPr lang="ar-SA"/>
        </a:p>
      </dgm:t>
    </dgm:pt>
    <dgm:pt modelId="{813A73E1-4D46-4676-AB65-0380E72AB9EB}">
      <dgm:prSet phldrT="[نص]" custT="1"/>
      <dgm:spPr/>
      <dgm:t>
        <a:bodyPr/>
        <a:lstStyle/>
        <a:p>
          <a:pPr rtl="1"/>
          <a:r>
            <a:rPr lang="ar-SA" sz="1800" dirty="0" smtClean="0"/>
            <a:t> تحدث في المواسم</a:t>
          </a:r>
          <a:endParaRPr lang="ar-SA" sz="1800" dirty="0"/>
        </a:p>
      </dgm:t>
    </dgm:pt>
    <dgm:pt modelId="{7F45891A-3CDB-40C3-B638-5AAA107D9CED}">
      <dgm:prSet phldrT="[نص]" custT="1"/>
      <dgm:spPr/>
      <dgm:t>
        <a:bodyPr/>
        <a:lstStyle/>
        <a:p>
          <a:pPr rtl="1"/>
          <a:r>
            <a:rPr lang="ar-SA" sz="1800" dirty="0" smtClean="0"/>
            <a:t> التغيرات التي تتكرر بانتظام خلال فترة زمنية أقل من سنة</a:t>
          </a:r>
          <a:endParaRPr lang="ar-SA" sz="1800" dirty="0"/>
        </a:p>
      </dgm:t>
    </dgm:pt>
    <dgm:pt modelId="{2D3C3718-2BDE-4060-B0F5-E2DFAF7CA8A4}">
      <dgm:prSet phldrT="[نص]" custT="1"/>
      <dgm:spPr/>
      <dgm:t>
        <a:bodyPr/>
        <a:lstStyle/>
        <a:p>
          <a:pPr rtl="1"/>
          <a:r>
            <a:rPr lang="ar-SA" sz="1600" b="1" dirty="0" smtClean="0"/>
            <a:t>التغيرات الموسمية</a:t>
          </a:r>
          <a:endParaRPr lang="ar-SA" sz="1600" b="1" dirty="0"/>
        </a:p>
      </dgm:t>
    </dgm:pt>
    <dgm:pt modelId="{44E4CAC9-9C5B-4F23-964C-B37328B1914C}" type="sibTrans" cxnId="{39365106-D838-48D4-8DC8-97C514B5944E}">
      <dgm:prSet/>
      <dgm:spPr/>
      <dgm:t>
        <a:bodyPr/>
        <a:lstStyle/>
        <a:p>
          <a:pPr rtl="1"/>
          <a:endParaRPr lang="ar-SA"/>
        </a:p>
      </dgm:t>
    </dgm:pt>
    <dgm:pt modelId="{B353DED7-D4E6-44AF-A81A-14FB09F14943}" type="parTrans" cxnId="{39365106-D838-48D4-8DC8-97C514B5944E}">
      <dgm:prSet/>
      <dgm:spPr/>
      <dgm:t>
        <a:bodyPr/>
        <a:lstStyle/>
        <a:p>
          <a:pPr rtl="1"/>
          <a:endParaRPr lang="ar-SA"/>
        </a:p>
      </dgm:t>
    </dgm:pt>
    <dgm:pt modelId="{5BC301EF-8A32-430D-8C14-AD7D3358BD3B}" type="sibTrans" cxnId="{857BE8D7-1527-4C64-9015-64D2629B0EF9}">
      <dgm:prSet/>
      <dgm:spPr/>
      <dgm:t>
        <a:bodyPr/>
        <a:lstStyle/>
        <a:p>
          <a:pPr rtl="1"/>
          <a:endParaRPr lang="ar-SA"/>
        </a:p>
      </dgm:t>
    </dgm:pt>
    <dgm:pt modelId="{AC5153C5-C644-4BCB-8814-E4A6B612BC23}" type="parTrans" cxnId="{857BE8D7-1527-4C64-9015-64D2629B0EF9}">
      <dgm:prSet/>
      <dgm:spPr/>
      <dgm:t>
        <a:bodyPr/>
        <a:lstStyle/>
        <a:p>
          <a:pPr rtl="1"/>
          <a:endParaRPr lang="ar-SA"/>
        </a:p>
      </dgm:t>
    </dgm:pt>
    <dgm:pt modelId="{5B8C95CC-F4DF-4B8A-93FD-954D0D7DCB4E}" type="sibTrans" cxnId="{F2A75EB6-4170-4D27-BE51-93008C463669}">
      <dgm:prSet/>
      <dgm:spPr/>
      <dgm:t>
        <a:bodyPr/>
        <a:lstStyle/>
        <a:p>
          <a:pPr rtl="1"/>
          <a:endParaRPr lang="ar-SA"/>
        </a:p>
      </dgm:t>
    </dgm:pt>
    <dgm:pt modelId="{F3792102-F11A-4D1C-B12A-151ABD51CAA1}" type="parTrans" cxnId="{F2A75EB6-4170-4D27-BE51-93008C463669}">
      <dgm:prSet/>
      <dgm:spPr/>
      <dgm:t>
        <a:bodyPr/>
        <a:lstStyle/>
        <a:p>
          <a:pPr rtl="1"/>
          <a:endParaRPr lang="ar-SA"/>
        </a:p>
      </dgm:t>
    </dgm:pt>
    <dgm:pt modelId="{3257A925-DAA9-4451-B955-231A560CAAA5}">
      <dgm:prSet phldrT="[نص]" custT="1"/>
      <dgm:spPr/>
      <dgm:t>
        <a:bodyPr/>
        <a:lstStyle/>
        <a:p>
          <a:pPr rtl="1"/>
          <a:r>
            <a:rPr lang="ar-SA" sz="1800" dirty="0" smtClean="0"/>
            <a:t> اتجاه الزيادة.</a:t>
          </a:r>
          <a:endParaRPr lang="ar-SA" sz="1800" dirty="0"/>
        </a:p>
      </dgm:t>
    </dgm:pt>
    <dgm:pt modelId="{BF9F6E8C-3FB5-45FD-9BA7-182278D283EF}">
      <dgm:prSet phldrT="[نص]" custT="1"/>
      <dgm:spPr/>
      <dgm:t>
        <a:bodyPr/>
        <a:lstStyle/>
        <a:p>
          <a:pPr rtl="1"/>
          <a:r>
            <a:rPr lang="ar-SA" sz="1800" dirty="0" smtClean="0"/>
            <a:t> اتجاه تطور السلسلة رغم التذبذبات</a:t>
          </a:r>
          <a:endParaRPr lang="ar-SA" sz="1800" dirty="0"/>
        </a:p>
      </dgm:t>
    </dgm:pt>
    <dgm:pt modelId="{14AF8A0E-7277-47F8-BFA8-A8C4D20F39AD}">
      <dgm:prSet phldrT="[نص]" custT="1"/>
      <dgm:spPr/>
      <dgm:t>
        <a:bodyPr/>
        <a:lstStyle/>
        <a:p>
          <a:pPr rtl="1"/>
          <a:r>
            <a:rPr lang="ar-SA" sz="1600" b="1" dirty="0" smtClean="0"/>
            <a:t>الاتجاه العام</a:t>
          </a:r>
          <a:endParaRPr lang="ar-SA" sz="1600" b="1" dirty="0"/>
        </a:p>
      </dgm:t>
    </dgm:pt>
    <dgm:pt modelId="{9A7721B4-86AF-4355-9F3D-4321B3671AF9}" type="sibTrans" cxnId="{ACF8654F-C344-4EAC-A1DE-CDFB3E2320E0}">
      <dgm:prSet/>
      <dgm:spPr/>
      <dgm:t>
        <a:bodyPr/>
        <a:lstStyle/>
        <a:p>
          <a:pPr rtl="1"/>
          <a:endParaRPr lang="ar-SA"/>
        </a:p>
      </dgm:t>
    </dgm:pt>
    <dgm:pt modelId="{961F8EC0-4DC1-470D-ACF4-0D2822CCCC37}" type="parTrans" cxnId="{ACF8654F-C344-4EAC-A1DE-CDFB3E2320E0}">
      <dgm:prSet/>
      <dgm:spPr/>
      <dgm:t>
        <a:bodyPr/>
        <a:lstStyle/>
        <a:p>
          <a:pPr rtl="1"/>
          <a:endParaRPr lang="ar-SA"/>
        </a:p>
      </dgm:t>
    </dgm:pt>
    <dgm:pt modelId="{9A542996-E486-49B4-A5B6-7904DD17B3EF}" type="sibTrans" cxnId="{E405DE7E-316E-409F-BC83-081135FD693C}">
      <dgm:prSet/>
      <dgm:spPr/>
      <dgm:t>
        <a:bodyPr/>
        <a:lstStyle/>
        <a:p>
          <a:pPr rtl="1"/>
          <a:endParaRPr lang="ar-SA"/>
        </a:p>
      </dgm:t>
    </dgm:pt>
    <dgm:pt modelId="{C91C0313-BF93-4480-9576-59BE5363F956}" type="parTrans" cxnId="{E405DE7E-316E-409F-BC83-081135FD693C}">
      <dgm:prSet/>
      <dgm:spPr/>
      <dgm:t>
        <a:bodyPr/>
        <a:lstStyle/>
        <a:p>
          <a:pPr rtl="1"/>
          <a:endParaRPr lang="ar-SA"/>
        </a:p>
      </dgm:t>
    </dgm:pt>
    <dgm:pt modelId="{4898E41E-C811-4E40-B625-C47535D59363}" type="sibTrans" cxnId="{1C5A0B28-9E7D-465B-93D3-0345123E728E}">
      <dgm:prSet/>
      <dgm:spPr/>
      <dgm:t>
        <a:bodyPr/>
        <a:lstStyle/>
        <a:p>
          <a:pPr rtl="1"/>
          <a:endParaRPr lang="ar-SA"/>
        </a:p>
      </dgm:t>
    </dgm:pt>
    <dgm:pt modelId="{EE767194-B70D-4C67-AB6D-C312F6C3677C}" type="parTrans" cxnId="{1C5A0B28-9E7D-465B-93D3-0345123E728E}">
      <dgm:prSet/>
      <dgm:spPr/>
      <dgm:t>
        <a:bodyPr/>
        <a:lstStyle/>
        <a:p>
          <a:pPr rtl="1"/>
          <a:endParaRPr lang="ar-SA"/>
        </a:p>
      </dgm:t>
    </dgm:pt>
    <dgm:pt modelId="{1296222F-02FD-4429-A107-E2C5DD1E24D1}">
      <dgm:prSet phldrT="[نص]" custT="1"/>
      <dgm:spPr/>
      <dgm:t>
        <a:bodyPr/>
        <a:lstStyle/>
        <a:p>
          <a:pPr rtl="1"/>
          <a:r>
            <a:rPr lang="ar-SA" sz="1800" dirty="0" smtClean="0"/>
            <a:t>اتجاه النقصان</a:t>
          </a:r>
          <a:endParaRPr lang="ar-SA" sz="1800" dirty="0"/>
        </a:p>
      </dgm:t>
    </dgm:pt>
    <dgm:pt modelId="{AFC1AC49-466D-4E82-8089-C059AAB88467}" type="parTrans" cxnId="{68BB031F-F3EF-4F52-8DFF-FD5369AE45DE}">
      <dgm:prSet/>
      <dgm:spPr/>
      <dgm:t>
        <a:bodyPr/>
        <a:lstStyle/>
        <a:p>
          <a:pPr rtl="1"/>
          <a:endParaRPr lang="ar-SA"/>
        </a:p>
      </dgm:t>
    </dgm:pt>
    <dgm:pt modelId="{604BE450-0126-4CC2-B8AA-740FDA5A38B4}" type="sibTrans" cxnId="{68BB031F-F3EF-4F52-8DFF-FD5369AE45DE}">
      <dgm:prSet/>
      <dgm:spPr/>
      <dgm:t>
        <a:bodyPr/>
        <a:lstStyle/>
        <a:p>
          <a:pPr rtl="1"/>
          <a:endParaRPr lang="ar-SA"/>
        </a:p>
      </dgm:t>
    </dgm:pt>
    <dgm:pt modelId="{DA5B9C26-0942-4835-8AD8-CB16E77F4E40}">
      <dgm:prSet/>
      <dgm:spPr/>
      <dgm:t>
        <a:bodyPr/>
        <a:lstStyle/>
        <a:p>
          <a:pPr rtl="1"/>
          <a:endParaRPr lang="ar-SA" sz="1200" dirty="0"/>
        </a:p>
      </dgm:t>
    </dgm:pt>
    <dgm:pt modelId="{DADB38F3-9ADD-4E15-868E-267F14DF382F}" type="parTrans" cxnId="{1B1214BA-64D8-41CA-832F-78AE3457917B}">
      <dgm:prSet/>
      <dgm:spPr/>
      <dgm:t>
        <a:bodyPr/>
        <a:lstStyle/>
        <a:p>
          <a:pPr rtl="1"/>
          <a:endParaRPr lang="ar-SA"/>
        </a:p>
      </dgm:t>
    </dgm:pt>
    <dgm:pt modelId="{A916B07E-3E33-4CAC-8403-3D3687DA88EC}" type="sibTrans" cxnId="{1B1214BA-64D8-41CA-832F-78AE3457917B}">
      <dgm:prSet/>
      <dgm:spPr/>
      <dgm:t>
        <a:bodyPr/>
        <a:lstStyle/>
        <a:p>
          <a:pPr rtl="1"/>
          <a:endParaRPr lang="ar-SA"/>
        </a:p>
      </dgm:t>
    </dgm:pt>
    <dgm:pt modelId="{169169DE-CE4E-4DDF-BD86-0C573534357B}">
      <dgm:prSet/>
      <dgm:spPr/>
      <dgm:t>
        <a:bodyPr/>
        <a:lstStyle/>
        <a:p>
          <a:pPr rtl="1"/>
          <a:endParaRPr lang="ar-SA" sz="1200" dirty="0"/>
        </a:p>
      </dgm:t>
    </dgm:pt>
    <dgm:pt modelId="{CD190F71-2AF1-4740-8DA0-DB6715F8D709}" type="parTrans" cxnId="{6D63614C-2F99-4073-85C5-CC91B6BFE71D}">
      <dgm:prSet/>
      <dgm:spPr/>
      <dgm:t>
        <a:bodyPr/>
        <a:lstStyle/>
        <a:p>
          <a:pPr rtl="1"/>
          <a:endParaRPr lang="ar-SA"/>
        </a:p>
      </dgm:t>
    </dgm:pt>
    <dgm:pt modelId="{A227B4B1-40B8-46AF-BEBF-6390DB2F0694}" type="sibTrans" cxnId="{6D63614C-2F99-4073-85C5-CC91B6BFE71D}">
      <dgm:prSet/>
      <dgm:spPr/>
      <dgm:t>
        <a:bodyPr/>
        <a:lstStyle/>
        <a:p>
          <a:pPr rtl="1"/>
          <a:endParaRPr lang="ar-SA"/>
        </a:p>
      </dgm:t>
    </dgm:pt>
    <dgm:pt modelId="{A517154C-6A48-491E-B90C-1A8B772D1263}" type="pres">
      <dgm:prSet presAssocID="{246FF855-9116-45D8-96DD-AB88031435A0}" presName="Name0" presStyleCnt="0">
        <dgm:presLayoutVars>
          <dgm:chMax/>
          <dgm:chPref val="3"/>
          <dgm:dir val="rev"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E2760B6F-5F75-44C3-81FA-5FB3FEE6063E}" type="pres">
      <dgm:prSet presAssocID="{14AF8A0E-7277-47F8-BFA8-A8C4D20F39AD}" presName="composite" presStyleCnt="0"/>
      <dgm:spPr/>
    </dgm:pt>
    <dgm:pt modelId="{45600A5E-B866-42A4-A283-B846B750FAC2}" type="pres">
      <dgm:prSet presAssocID="{14AF8A0E-7277-47F8-BFA8-A8C4D20F39AD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742442-7386-45FA-980D-15C997A97B49}" type="pres">
      <dgm:prSet presAssocID="{14AF8A0E-7277-47F8-BFA8-A8C4D20F39AD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BEAC180-BE9F-4873-8CF4-A941BBEED74A}" type="pres">
      <dgm:prSet presAssocID="{14AF8A0E-7277-47F8-BFA8-A8C4D20F39AD}" presName="Accent" presStyleLbl="parChTrans1D1" presStyleIdx="0" presStyleCnt="3"/>
      <dgm:spPr/>
    </dgm:pt>
    <dgm:pt modelId="{01BE4BB2-D037-41AA-B56A-21587C226E8F}" type="pres">
      <dgm:prSet presAssocID="{14AF8A0E-7277-47F8-BFA8-A8C4D20F39AD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EEB039-A18D-40AC-AA43-6D5A4DD6FA33}" type="pres">
      <dgm:prSet presAssocID="{9A7721B4-86AF-4355-9F3D-4321B3671AF9}" presName="sibTrans" presStyleCnt="0"/>
      <dgm:spPr/>
    </dgm:pt>
    <dgm:pt modelId="{7548A29A-F9D5-43AE-BE76-E08EF9D06FE2}" type="pres">
      <dgm:prSet presAssocID="{2D3C3718-2BDE-4060-B0F5-E2DFAF7CA8A4}" presName="composite" presStyleCnt="0"/>
      <dgm:spPr/>
    </dgm:pt>
    <dgm:pt modelId="{C6A216FB-253D-4587-BFE0-15040AF9ABDC}" type="pres">
      <dgm:prSet presAssocID="{2D3C3718-2BDE-4060-B0F5-E2DFAF7CA8A4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850433-4A5C-4135-A73F-60C17868605F}" type="pres">
      <dgm:prSet presAssocID="{2D3C3718-2BDE-4060-B0F5-E2DFAF7CA8A4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4CBB3B8-8AAB-4B84-AD83-4149451E80CD}" type="pres">
      <dgm:prSet presAssocID="{2D3C3718-2BDE-4060-B0F5-E2DFAF7CA8A4}" presName="Accent" presStyleLbl="parChTrans1D1" presStyleIdx="1" presStyleCnt="3"/>
      <dgm:spPr/>
    </dgm:pt>
    <dgm:pt modelId="{F3209F2E-2C59-4A86-85E2-D356252EC159}" type="pres">
      <dgm:prSet presAssocID="{2D3C3718-2BDE-4060-B0F5-E2DFAF7CA8A4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C0965C5-D956-4A7B-967D-A8F6E859358A}" type="pres">
      <dgm:prSet presAssocID="{44E4CAC9-9C5B-4F23-964C-B37328B1914C}" presName="sibTrans" presStyleCnt="0"/>
      <dgm:spPr/>
    </dgm:pt>
    <dgm:pt modelId="{7E5111A5-EA05-4A19-8EC1-B60416E327CB}" type="pres">
      <dgm:prSet presAssocID="{05F7AC84-EF78-4EE0-ADA3-974128418646}" presName="composite" presStyleCnt="0"/>
      <dgm:spPr/>
    </dgm:pt>
    <dgm:pt modelId="{28A9DF76-30FF-4E49-A884-E9DE7E1DEE47}" type="pres">
      <dgm:prSet presAssocID="{05F7AC84-EF78-4EE0-ADA3-974128418646}" presName="FirstChild" presStyleLbl="revTx" presStyleIdx="4" presStyleCnt="6" custLinFactNeighborY="-4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7A02739-F71F-424D-A4FF-BB370BFB096B}" type="pres">
      <dgm:prSet presAssocID="{05F7AC84-EF78-4EE0-ADA3-97412841864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2D1DAE-13F2-43A1-9245-CDC704020229}" type="pres">
      <dgm:prSet presAssocID="{05F7AC84-EF78-4EE0-ADA3-974128418646}" presName="Accent" presStyleLbl="parChTrans1D1" presStyleIdx="2" presStyleCnt="3"/>
      <dgm:spPr/>
      <dgm:t>
        <a:bodyPr/>
        <a:lstStyle/>
        <a:p>
          <a:pPr rtl="1"/>
          <a:endParaRPr lang="ar-SA"/>
        </a:p>
      </dgm:t>
    </dgm:pt>
    <dgm:pt modelId="{9A6B29A3-9A9A-4A08-94B6-596B7B0270FC}" type="pres">
      <dgm:prSet presAssocID="{05F7AC84-EF78-4EE0-ADA3-974128418646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A30519B-8463-4751-B436-CF891F6C8FBB}" type="presOf" srcId="{169169DE-CE4E-4DDF-BD86-0C573534357B}" destId="{9A6B29A3-9A9A-4A08-94B6-596B7B0270FC}" srcOrd="0" destOrd="1" presId="urn:microsoft.com/office/officeart/2011/layout/TabList"/>
    <dgm:cxn modelId="{64383DBB-C207-4CEB-B403-262D3D7697F3}" type="presOf" srcId="{0C68D330-8253-4317-AD41-94EAC611EFD4}" destId="{9A6B29A3-9A9A-4A08-94B6-596B7B0270FC}" srcOrd="0" destOrd="0" presId="urn:microsoft.com/office/officeart/2011/layout/TabList"/>
    <dgm:cxn modelId="{7C514ED0-599B-4863-A17B-8A3B27B6A9DD}" type="presOf" srcId="{4B000EF3-0914-4F55-8DD5-0BBB7FC86114}" destId="{28A9DF76-30FF-4E49-A884-E9DE7E1DEE47}" srcOrd="0" destOrd="0" presId="urn:microsoft.com/office/officeart/2011/layout/TabList"/>
    <dgm:cxn modelId="{1C5A0B28-9E7D-465B-93D3-0345123E728E}" srcId="{14AF8A0E-7277-47F8-BFA8-A8C4D20F39AD}" destId="{BF9F6E8C-3FB5-45FD-9BA7-182278D283EF}" srcOrd="0" destOrd="0" parTransId="{EE767194-B70D-4C67-AB6D-C312F6C3677C}" sibTransId="{4898E41E-C811-4E40-B625-C47535D59363}"/>
    <dgm:cxn modelId="{F2A75EB6-4170-4D27-BE51-93008C463669}" srcId="{2D3C3718-2BDE-4060-B0F5-E2DFAF7CA8A4}" destId="{7F45891A-3CDB-40C3-B638-5AAA107D9CED}" srcOrd="0" destOrd="0" parTransId="{F3792102-F11A-4D1C-B12A-151ABD51CAA1}" sibTransId="{5B8C95CC-F4DF-4B8A-93FD-954D0D7DCB4E}"/>
    <dgm:cxn modelId="{68BB031F-F3EF-4F52-8DFF-FD5369AE45DE}" srcId="{14AF8A0E-7277-47F8-BFA8-A8C4D20F39AD}" destId="{1296222F-02FD-4429-A107-E2C5DD1E24D1}" srcOrd="2" destOrd="0" parTransId="{AFC1AC49-466D-4E82-8089-C059AAB88467}" sibTransId="{604BE450-0126-4CC2-B8AA-740FDA5A38B4}"/>
    <dgm:cxn modelId="{4C902A55-3B53-4D58-AD1E-A19A8EFF9E43}" srcId="{05F7AC84-EF78-4EE0-ADA3-974128418646}" destId="{0C68D330-8253-4317-AD41-94EAC611EFD4}" srcOrd="1" destOrd="0" parTransId="{9A3612BE-23CD-45CF-B27A-A98C474A55FE}" sibTransId="{96F19665-6D57-4CAA-A587-8B193634650A}"/>
    <dgm:cxn modelId="{B6CC14C5-3584-4194-988C-0E110232FAC2}" srcId="{05F7AC84-EF78-4EE0-ADA3-974128418646}" destId="{4B000EF3-0914-4F55-8DD5-0BBB7FC86114}" srcOrd="0" destOrd="0" parTransId="{1B45398A-804C-4824-BFCD-B2956F7235F2}" sibTransId="{16ADC7A3-C335-4810-BD3B-443336FD27AC}"/>
    <dgm:cxn modelId="{E7E46C98-349E-497F-8A97-4D0C898878BE}" type="presOf" srcId="{246FF855-9116-45D8-96DD-AB88031435A0}" destId="{A517154C-6A48-491E-B90C-1A8B772D1263}" srcOrd="0" destOrd="0" presId="urn:microsoft.com/office/officeart/2011/layout/TabList"/>
    <dgm:cxn modelId="{906532BC-B529-4714-8890-FB97729540B3}" type="presOf" srcId="{14AF8A0E-7277-47F8-BFA8-A8C4D20F39AD}" destId="{3C742442-7386-45FA-980D-15C997A97B49}" srcOrd="0" destOrd="0" presId="urn:microsoft.com/office/officeart/2011/layout/TabList"/>
    <dgm:cxn modelId="{C8E6195B-947A-4E02-8A8F-A66B5F1CE5F0}" type="presOf" srcId="{DA5B9C26-0942-4835-8AD8-CB16E77F4E40}" destId="{F3209F2E-2C59-4A86-85E2-D356252EC159}" srcOrd="0" destOrd="1" presId="urn:microsoft.com/office/officeart/2011/layout/TabList"/>
    <dgm:cxn modelId="{E405DE7E-316E-409F-BC83-081135FD693C}" srcId="{14AF8A0E-7277-47F8-BFA8-A8C4D20F39AD}" destId="{3257A925-DAA9-4451-B955-231A560CAAA5}" srcOrd="1" destOrd="0" parTransId="{C91C0313-BF93-4480-9576-59BE5363F956}" sibTransId="{9A542996-E486-49B4-A5B6-7904DD17B3EF}"/>
    <dgm:cxn modelId="{CBC335EB-8E6A-4FF9-9293-64A8017848FA}" type="presOf" srcId="{2D3C3718-2BDE-4060-B0F5-E2DFAF7CA8A4}" destId="{FA850433-4A5C-4135-A73F-60C17868605F}" srcOrd="0" destOrd="0" presId="urn:microsoft.com/office/officeart/2011/layout/TabList"/>
    <dgm:cxn modelId="{6D63614C-2F99-4073-85C5-CC91B6BFE71D}" srcId="{05F7AC84-EF78-4EE0-ADA3-974128418646}" destId="{169169DE-CE4E-4DDF-BD86-0C573534357B}" srcOrd="2" destOrd="0" parTransId="{CD190F71-2AF1-4740-8DA0-DB6715F8D709}" sibTransId="{A227B4B1-40B8-46AF-BEBF-6390DB2F0694}"/>
    <dgm:cxn modelId="{ACF8654F-C344-4EAC-A1DE-CDFB3E2320E0}" srcId="{246FF855-9116-45D8-96DD-AB88031435A0}" destId="{14AF8A0E-7277-47F8-BFA8-A8C4D20F39AD}" srcOrd="0" destOrd="0" parTransId="{961F8EC0-4DC1-470D-ACF4-0D2822CCCC37}" sibTransId="{9A7721B4-86AF-4355-9F3D-4321B3671AF9}"/>
    <dgm:cxn modelId="{FB17C6D6-82A3-4430-962D-C04FB9E2F3A2}" type="presOf" srcId="{1296222F-02FD-4429-A107-E2C5DD1E24D1}" destId="{01BE4BB2-D037-41AA-B56A-21587C226E8F}" srcOrd="0" destOrd="1" presId="urn:microsoft.com/office/officeart/2011/layout/TabList"/>
    <dgm:cxn modelId="{91FB321A-A994-4F11-AC24-DCB2319840A1}" type="presOf" srcId="{BF9F6E8C-3FB5-45FD-9BA7-182278D283EF}" destId="{45600A5E-B866-42A4-A283-B846B750FAC2}" srcOrd="0" destOrd="0" presId="urn:microsoft.com/office/officeart/2011/layout/TabList"/>
    <dgm:cxn modelId="{857BE8D7-1527-4C64-9015-64D2629B0EF9}" srcId="{2D3C3718-2BDE-4060-B0F5-E2DFAF7CA8A4}" destId="{813A73E1-4D46-4676-AB65-0380E72AB9EB}" srcOrd="1" destOrd="0" parTransId="{AC5153C5-C644-4BCB-8814-E4A6B612BC23}" sibTransId="{5BC301EF-8A32-430D-8C14-AD7D3358BD3B}"/>
    <dgm:cxn modelId="{6AA70CAA-A2A9-4D6E-8519-47B6B68DFE0E}" type="presOf" srcId="{3257A925-DAA9-4451-B955-231A560CAAA5}" destId="{01BE4BB2-D037-41AA-B56A-21587C226E8F}" srcOrd="0" destOrd="0" presId="urn:microsoft.com/office/officeart/2011/layout/TabList"/>
    <dgm:cxn modelId="{76DA37E7-F5C2-4E4B-B320-1429FDF0E19D}" srcId="{246FF855-9116-45D8-96DD-AB88031435A0}" destId="{05F7AC84-EF78-4EE0-ADA3-974128418646}" srcOrd="2" destOrd="0" parTransId="{F0EF5C8B-D995-409A-9231-375E2D5C4058}" sibTransId="{B8A1B409-50AB-4A11-928F-03B8036160C9}"/>
    <dgm:cxn modelId="{7E8BD6B6-E089-40DF-9CFB-BC24072C1A64}" type="presOf" srcId="{7F45891A-3CDB-40C3-B638-5AAA107D9CED}" destId="{C6A216FB-253D-4587-BFE0-15040AF9ABDC}" srcOrd="0" destOrd="0" presId="urn:microsoft.com/office/officeart/2011/layout/TabList"/>
    <dgm:cxn modelId="{1B1214BA-64D8-41CA-832F-78AE3457917B}" srcId="{2D3C3718-2BDE-4060-B0F5-E2DFAF7CA8A4}" destId="{DA5B9C26-0942-4835-8AD8-CB16E77F4E40}" srcOrd="2" destOrd="0" parTransId="{DADB38F3-9ADD-4E15-868E-267F14DF382F}" sibTransId="{A916B07E-3E33-4CAC-8403-3D3687DA88EC}"/>
    <dgm:cxn modelId="{39365106-D838-48D4-8DC8-97C514B5944E}" srcId="{246FF855-9116-45D8-96DD-AB88031435A0}" destId="{2D3C3718-2BDE-4060-B0F5-E2DFAF7CA8A4}" srcOrd="1" destOrd="0" parTransId="{B353DED7-D4E6-44AF-A81A-14FB09F14943}" sibTransId="{44E4CAC9-9C5B-4F23-964C-B37328B1914C}"/>
    <dgm:cxn modelId="{2CD6671C-7B05-4035-99EA-0E45871B8F44}" type="presOf" srcId="{05F7AC84-EF78-4EE0-ADA3-974128418646}" destId="{17A02739-F71F-424D-A4FF-BB370BFB096B}" srcOrd="0" destOrd="0" presId="urn:microsoft.com/office/officeart/2011/layout/TabList"/>
    <dgm:cxn modelId="{21040488-A997-4213-9FCF-AF59693440D8}" type="presOf" srcId="{813A73E1-4D46-4676-AB65-0380E72AB9EB}" destId="{F3209F2E-2C59-4A86-85E2-D356252EC159}" srcOrd="0" destOrd="0" presId="urn:microsoft.com/office/officeart/2011/layout/TabList"/>
    <dgm:cxn modelId="{A67830B2-9764-43F5-AFC8-A602C21DB944}" type="presParOf" srcId="{A517154C-6A48-491E-B90C-1A8B772D1263}" destId="{E2760B6F-5F75-44C3-81FA-5FB3FEE6063E}" srcOrd="0" destOrd="0" presId="urn:microsoft.com/office/officeart/2011/layout/TabList"/>
    <dgm:cxn modelId="{3E8EAF59-9057-4867-942F-C8C3540A6F71}" type="presParOf" srcId="{E2760B6F-5F75-44C3-81FA-5FB3FEE6063E}" destId="{45600A5E-B866-42A4-A283-B846B750FAC2}" srcOrd="0" destOrd="0" presId="urn:microsoft.com/office/officeart/2011/layout/TabList"/>
    <dgm:cxn modelId="{77898D9A-095D-4770-8AE8-8430F08041E1}" type="presParOf" srcId="{E2760B6F-5F75-44C3-81FA-5FB3FEE6063E}" destId="{3C742442-7386-45FA-980D-15C997A97B49}" srcOrd="1" destOrd="0" presId="urn:microsoft.com/office/officeart/2011/layout/TabList"/>
    <dgm:cxn modelId="{5A1B7245-C211-4E2E-83FB-D9F9B9D33279}" type="presParOf" srcId="{E2760B6F-5F75-44C3-81FA-5FB3FEE6063E}" destId="{5BEAC180-BE9F-4873-8CF4-A941BBEED74A}" srcOrd="2" destOrd="0" presId="urn:microsoft.com/office/officeart/2011/layout/TabList"/>
    <dgm:cxn modelId="{FAAA1F44-3735-43F0-ABF3-D0A9F59CA103}" type="presParOf" srcId="{A517154C-6A48-491E-B90C-1A8B772D1263}" destId="{01BE4BB2-D037-41AA-B56A-21587C226E8F}" srcOrd="1" destOrd="0" presId="urn:microsoft.com/office/officeart/2011/layout/TabList"/>
    <dgm:cxn modelId="{F6EABFC6-3F08-4ABD-BD22-67CFF6FFDD88}" type="presParOf" srcId="{A517154C-6A48-491E-B90C-1A8B772D1263}" destId="{34EEB039-A18D-40AC-AA43-6D5A4DD6FA33}" srcOrd="2" destOrd="0" presId="urn:microsoft.com/office/officeart/2011/layout/TabList"/>
    <dgm:cxn modelId="{32256931-41DF-4BBA-8564-1ABD56059D72}" type="presParOf" srcId="{A517154C-6A48-491E-B90C-1A8B772D1263}" destId="{7548A29A-F9D5-43AE-BE76-E08EF9D06FE2}" srcOrd="3" destOrd="0" presId="urn:microsoft.com/office/officeart/2011/layout/TabList"/>
    <dgm:cxn modelId="{F9728A4F-4580-4E49-946A-8B1B0EDECAA9}" type="presParOf" srcId="{7548A29A-F9D5-43AE-BE76-E08EF9D06FE2}" destId="{C6A216FB-253D-4587-BFE0-15040AF9ABDC}" srcOrd="0" destOrd="0" presId="urn:microsoft.com/office/officeart/2011/layout/TabList"/>
    <dgm:cxn modelId="{542D22A9-C38C-4AA3-B189-5ADAF47765A1}" type="presParOf" srcId="{7548A29A-F9D5-43AE-BE76-E08EF9D06FE2}" destId="{FA850433-4A5C-4135-A73F-60C17868605F}" srcOrd="1" destOrd="0" presId="urn:microsoft.com/office/officeart/2011/layout/TabList"/>
    <dgm:cxn modelId="{B93EA580-2E9B-44C8-B0B1-3E3F6FB4C382}" type="presParOf" srcId="{7548A29A-F9D5-43AE-BE76-E08EF9D06FE2}" destId="{54CBB3B8-8AAB-4B84-AD83-4149451E80CD}" srcOrd="2" destOrd="0" presId="urn:microsoft.com/office/officeart/2011/layout/TabList"/>
    <dgm:cxn modelId="{7A146AE3-A3B9-4105-B3E9-923C5B99333A}" type="presParOf" srcId="{A517154C-6A48-491E-B90C-1A8B772D1263}" destId="{F3209F2E-2C59-4A86-85E2-D356252EC159}" srcOrd="4" destOrd="0" presId="urn:microsoft.com/office/officeart/2011/layout/TabList"/>
    <dgm:cxn modelId="{D7A74CC9-2E19-4D15-9158-3544F0B94201}" type="presParOf" srcId="{A517154C-6A48-491E-B90C-1A8B772D1263}" destId="{6C0965C5-D956-4A7B-967D-A8F6E859358A}" srcOrd="5" destOrd="0" presId="urn:microsoft.com/office/officeart/2011/layout/TabList"/>
    <dgm:cxn modelId="{48FE4A75-C79E-4381-8F5E-5302E5742381}" type="presParOf" srcId="{A517154C-6A48-491E-B90C-1A8B772D1263}" destId="{7E5111A5-EA05-4A19-8EC1-B60416E327CB}" srcOrd="6" destOrd="0" presId="urn:microsoft.com/office/officeart/2011/layout/TabList"/>
    <dgm:cxn modelId="{D7D76BFD-96B8-45C8-B10B-9DE8D4B5E4D5}" type="presParOf" srcId="{7E5111A5-EA05-4A19-8EC1-B60416E327CB}" destId="{28A9DF76-30FF-4E49-A884-E9DE7E1DEE47}" srcOrd="0" destOrd="0" presId="urn:microsoft.com/office/officeart/2011/layout/TabList"/>
    <dgm:cxn modelId="{FDF3ADF7-13E1-4380-B3C9-201FF226A724}" type="presParOf" srcId="{7E5111A5-EA05-4A19-8EC1-B60416E327CB}" destId="{17A02739-F71F-424D-A4FF-BB370BFB096B}" srcOrd="1" destOrd="0" presId="urn:microsoft.com/office/officeart/2011/layout/TabList"/>
    <dgm:cxn modelId="{81B3C385-F5EA-463B-A1CF-7861C0A75CF2}" type="presParOf" srcId="{7E5111A5-EA05-4A19-8EC1-B60416E327CB}" destId="{4C2D1DAE-13F2-43A1-9245-CDC704020229}" srcOrd="2" destOrd="0" presId="urn:microsoft.com/office/officeart/2011/layout/TabList"/>
    <dgm:cxn modelId="{6A2AE563-B442-4D24-9473-E25F9F759134}" type="presParOf" srcId="{A517154C-6A48-491E-B90C-1A8B772D1263}" destId="{9A6B29A3-9A9A-4A08-94B6-596B7B0270F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9B99E90-268E-4F8F-B718-E7517F75F003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colorful1#10" csCatId="colorful" phldr="1"/>
      <dgm:spPr/>
      <dgm:t>
        <a:bodyPr/>
        <a:lstStyle/>
        <a:p>
          <a:pPr rtl="1"/>
          <a:endParaRPr lang="ar-SA"/>
        </a:p>
      </dgm:t>
    </dgm:pt>
    <dgm:pt modelId="{D0E1781F-2C1D-4462-8EA6-581D9C3EC8DF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bg2">
                  <a:lumMod val="25000"/>
                </a:schemeClr>
              </a:solidFill>
              <a:latin typeface="Hacen Casablanca Heavy" pitchFamily="2" charset="-78"/>
              <a:cs typeface="Hacen Casablanca Heavy" pitchFamily="2" charset="-78"/>
            </a:rPr>
            <a:t>منها</a:t>
          </a:r>
          <a:endParaRPr lang="ar-SA" sz="2000" b="1" dirty="0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271B0F28-2F1B-4D69-94AA-73EADF711909}" type="parTrans" cxnId="{3101670D-9062-4BF3-A0EA-66F3AE20E1DF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4380F051-1978-4F19-9341-26D41A2B96E6}" type="sibTrans" cxnId="{3101670D-9062-4BF3-A0EA-66F3AE20E1DF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8BF6091B-35D2-4CC7-971C-644315030C0D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bg2">
                  <a:lumMod val="25000"/>
                </a:schemeClr>
              </a:solidFill>
              <a:latin typeface="Hacen Casablanca Heavy" pitchFamily="2" charset="-78"/>
              <a:cs typeface="Hacen Casablanca Heavy" pitchFamily="2" charset="-78"/>
            </a:rPr>
            <a:t>المنوال</a:t>
          </a:r>
          <a:endParaRPr lang="ar-SA" sz="2000" b="1" dirty="0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45F002E2-634B-4CC8-9AA2-98A1935523BD}" type="parTrans" cxnId="{AC3881D2-0C48-4A4B-83A7-147B0B3AE1A6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B79B6FD0-70CC-45DD-9DE6-85AB942DF8EF}" type="sibTrans" cxnId="{AC3881D2-0C48-4A4B-83A7-147B0B3AE1A6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EB66A6E5-A8A9-4B99-B441-A854AF4671A2}">
      <dgm:prSet phldrT="[نص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000" b="1" dirty="0" smtClean="0">
              <a:solidFill>
                <a:schemeClr val="bg2">
                  <a:lumMod val="25000"/>
                </a:schemeClr>
              </a:solidFill>
              <a:latin typeface="Hacen Casablanca Heavy" pitchFamily="2" charset="-78"/>
              <a:cs typeface="Hacen Casablanca Heavy" pitchFamily="2" charset="-78"/>
            </a:rPr>
            <a:t>الوسيط</a:t>
          </a:r>
          <a:endParaRPr lang="ar-SA" sz="2000" b="1" dirty="0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E1448116-04D2-4AC6-A134-F492FCBAC391}" type="parTrans" cxnId="{021C42E0-C675-4402-8D96-16005F5906ED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2C21E542-1D91-451C-969D-7DDB4EB78DB2}" type="sibTrans" cxnId="{021C42E0-C675-4402-8D96-16005F5906ED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D1C96ADC-79B3-4229-9D4C-8A2268ADA092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bg2">
                  <a:lumMod val="25000"/>
                </a:schemeClr>
              </a:solidFill>
              <a:latin typeface="Hacen Casablanca Heavy" pitchFamily="2" charset="-78"/>
              <a:cs typeface="Hacen Casablanca Heavy" pitchFamily="2" charset="-78"/>
            </a:rPr>
            <a:t>الوسط الحسابي</a:t>
          </a:r>
          <a:endParaRPr lang="ar-SA" sz="2000" b="1" dirty="0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E30BAB3A-FDCD-4C01-90F2-285FA8799A90}" type="parTrans" cxnId="{695C08C4-8E4E-4DCF-8C5B-5671FFD0281A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7BB69AAB-D06C-4147-9750-E2A550F09B2C}" type="sibTrans" cxnId="{695C08C4-8E4E-4DCF-8C5B-5671FFD0281A}">
      <dgm:prSet/>
      <dgm:spPr/>
      <dgm:t>
        <a:bodyPr/>
        <a:lstStyle/>
        <a:p>
          <a:pPr rtl="1"/>
          <a:endParaRPr lang="ar-SA" sz="2000" b="1">
            <a:solidFill>
              <a:schemeClr val="bg2">
                <a:lumMod val="25000"/>
              </a:schemeClr>
            </a:solidFill>
            <a:latin typeface="Hacen Casablanca Heavy" pitchFamily="2" charset="-78"/>
            <a:cs typeface="Hacen Casablanca Heavy" pitchFamily="2" charset="-78"/>
          </a:endParaRPr>
        </a:p>
      </dgm:t>
    </dgm:pt>
    <dgm:pt modelId="{16D099BA-9EAD-48F4-AA7D-777972B014E9}" type="pres">
      <dgm:prSet presAssocID="{89B99E90-268E-4F8F-B718-E7517F75F00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00AD7DF-3602-40D4-A9DD-E6C3F7F5B3DF}" type="pres">
      <dgm:prSet presAssocID="{D0E1781F-2C1D-4462-8EA6-581D9C3EC8DF}" presName="hierRoot1" presStyleCnt="0">
        <dgm:presLayoutVars>
          <dgm:hierBranch val="init"/>
        </dgm:presLayoutVars>
      </dgm:prSet>
      <dgm:spPr/>
    </dgm:pt>
    <dgm:pt modelId="{893BDC9C-02D0-49B6-A78E-43606FB8221F}" type="pres">
      <dgm:prSet presAssocID="{D0E1781F-2C1D-4462-8EA6-581D9C3EC8DF}" presName="rootComposite1" presStyleCnt="0"/>
      <dgm:spPr/>
    </dgm:pt>
    <dgm:pt modelId="{C25FE170-9B02-441B-B53A-1B1542C83945}" type="pres">
      <dgm:prSet presAssocID="{D0E1781F-2C1D-4462-8EA6-581D9C3EC8DF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4363187-DA86-400C-80F6-4AFD7865281A}" type="pres">
      <dgm:prSet presAssocID="{D0E1781F-2C1D-4462-8EA6-581D9C3EC8DF}" presName="topArc1" presStyleLbl="parChTrans1D1" presStyleIdx="0" presStyleCnt="8"/>
      <dgm:spPr/>
    </dgm:pt>
    <dgm:pt modelId="{3CCC5700-E892-4651-A18C-9DD6AC952428}" type="pres">
      <dgm:prSet presAssocID="{D0E1781F-2C1D-4462-8EA6-581D9C3EC8DF}" presName="bottomArc1" presStyleLbl="parChTrans1D1" presStyleIdx="1" presStyleCnt="8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</dgm:pt>
    <dgm:pt modelId="{FC627185-38BC-4A53-9B25-E1B042420BF6}" type="pres">
      <dgm:prSet presAssocID="{D0E1781F-2C1D-4462-8EA6-581D9C3EC8DF}" presName="topConnNode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866D53E2-B3F3-4E2D-94CF-2A23321DBC49}" type="pres">
      <dgm:prSet presAssocID="{D0E1781F-2C1D-4462-8EA6-581D9C3EC8DF}" presName="hierChild2" presStyleCnt="0"/>
      <dgm:spPr/>
    </dgm:pt>
    <dgm:pt modelId="{9F2B8670-234F-4121-84CC-861F33FEA2B7}" type="pres">
      <dgm:prSet presAssocID="{45F002E2-634B-4CC8-9AA2-98A1935523BD}" presName="Name28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74A4BDF1-64DC-4E9D-BA2F-2B055B835725}" type="pres">
      <dgm:prSet presAssocID="{8BF6091B-35D2-4CC7-971C-644315030C0D}" presName="hierRoot2" presStyleCnt="0">
        <dgm:presLayoutVars>
          <dgm:hierBranch val="init"/>
        </dgm:presLayoutVars>
      </dgm:prSet>
      <dgm:spPr/>
    </dgm:pt>
    <dgm:pt modelId="{73DECBF0-320E-4567-9F7F-CE53CB23D400}" type="pres">
      <dgm:prSet presAssocID="{8BF6091B-35D2-4CC7-971C-644315030C0D}" presName="rootComposite2" presStyleCnt="0"/>
      <dgm:spPr/>
    </dgm:pt>
    <dgm:pt modelId="{B58C678B-793A-48E2-8AC8-048643FA49EF}" type="pres">
      <dgm:prSet presAssocID="{8BF6091B-35D2-4CC7-971C-644315030C0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E493CD5-4F55-4D10-8A82-2C849C50CD99}" type="pres">
      <dgm:prSet presAssocID="{8BF6091B-35D2-4CC7-971C-644315030C0D}" presName="topArc2" presStyleLbl="parChTrans1D1" presStyleIdx="2" presStyleCnt="8"/>
      <dgm:spPr/>
    </dgm:pt>
    <dgm:pt modelId="{F3F56575-D320-46ED-9A20-210E3547D206}" type="pres">
      <dgm:prSet presAssocID="{8BF6091B-35D2-4CC7-971C-644315030C0D}" presName="bottomArc2" presStyleLbl="parChTrans1D1" presStyleIdx="3" presStyleCnt="8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95920EDC-C8D0-426A-8B47-B32683575B87}" type="pres">
      <dgm:prSet presAssocID="{8BF6091B-35D2-4CC7-971C-644315030C0D}" presName="topConnNode2" presStyleLbl="node2" presStyleIdx="0" presStyleCnt="0"/>
      <dgm:spPr/>
      <dgm:t>
        <a:bodyPr/>
        <a:lstStyle/>
        <a:p>
          <a:pPr rtl="1"/>
          <a:endParaRPr lang="ar-SA"/>
        </a:p>
      </dgm:t>
    </dgm:pt>
    <dgm:pt modelId="{22D08F69-8008-46AD-BB85-9EEAB7B142E4}" type="pres">
      <dgm:prSet presAssocID="{8BF6091B-35D2-4CC7-971C-644315030C0D}" presName="hierChild4" presStyleCnt="0"/>
      <dgm:spPr/>
    </dgm:pt>
    <dgm:pt modelId="{212A1074-E13D-4038-B0A2-26227C5D140C}" type="pres">
      <dgm:prSet presAssocID="{8BF6091B-35D2-4CC7-971C-644315030C0D}" presName="hierChild5" presStyleCnt="0"/>
      <dgm:spPr/>
    </dgm:pt>
    <dgm:pt modelId="{2B16A56E-02E0-410C-9639-06FF933B0BEF}" type="pres">
      <dgm:prSet presAssocID="{E1448116-04D2-4AC6-A134-F492FCBAC391}" presName="Name28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C5AA8C9C-76CC-49C1-943A-F2A7D4B00C7C}" type="pres">
      <dgm:prSet presAssocID="{EB66A6E5-A8A9-4B99-B441-A854AF4671A2}" presName="hierRoot2" presStyleCnt="0">
        <dgm:presLayoutVars>
          <dgm:hierBranch val="init"/>
        </dgm:presLayoutVars>
      </dgm:prSet>
      <dgm:spPr/>
    </dgm:pt>
    <dgm:pt modelId="{0203D66F-4B9D-4E67-B285-11CDED502800}" type="pres">
      <dgm:prSet presAssocID="{EB66A6E5-A8A9-4B99-B441-A854AF4671A2}" presName="rootComposite2" presStyleCnt="0"/>
      <dgm:spPr/>
    </dgm:pt>
    <dgm:pt modelId="{DA056BF1-60E2-4E42-8D04-190D44698AEA}" type="pres">
      <dgm:prSet presAssocID="{EB66A6E5-A8A9-4B99-B441-A854AF4671A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481638C-6C00-435B-9B49-F3285C9A47CF}" type="pres">
      <dgm:prSet presAssocID="{EB66A6E5-A8A9-4B99-B441-A854AF4671A2}" presName="topArc2" presStyleLbl="parChTrans1D1" presStyleIdx="4" presStyleCnt="8"/>
      <dgm:spPr/>
    </dgm:pt>
    <dgm:pt modelId="{3015BEC6-C25B-4175-828E-EB8AABFF9655}" type="pres">
      <dgm:prSet presAssocID="{EB66A6E5-A8A9-4B99-B441-A854AF4671A2}" presName="bottomArc2" presStyleLbl="parChTrans1D1" presStyleIdx="5" presStyleCnt="8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</dgm:pt>
    <dgm:pt modelId="{E4F9CBE9-A6C3-456C-829E-4D94CFFA1AB5}" type="pres">
      <dgm:prSet presAssocID="{EB66A6E5-A8A9-4B99-B441-A854AF4671A2}" presName="topConnNode2" presStyleLbl="node2" presStyleIdx="0" presStyleCnt="0"/>
      <dgm:spPr/>
      <dgm:t>
        <a:bodyPr/>
        <a:lstStyle/>
        <a:p>
          <a:pPr rtl="1"/>
          <a:endParaRPr lang="ar-SA"/>
        </a:p>
      </dgm:t>
    </dgm:pt>
    <dgm:pt modelId="{C479E0A7-7508-4E70-95AA-453887298506}" type="pres">
      <dgm:prSet presAssocID="{EB66A6E5-A8A9-4B99-B441-A854AF4671A2}" presName="hierChild4" presStyleCnt="0"/>
      <dgm:spPr/>
    </dgm:pt>
    <dgm:pt modelId="{C3C89C37-46E9-452B-ADEE-C6088F3BA351}" type="pres">
      <dgm:prSet presAssocID="{EB66A6E5-A8A9-4B99-B441-A854AF4671A2}" presName="hierChild5" presStyleCnt="0"/>
      <dgm:spPr/>
    </dgm:pt>
    <dgm:pt modelId="{B6C0BC09-155E-400D-883D-5CD81732F7C4}" type="pres">
      <dgm:prSet presAssocID="{E30BAB3A-FDCD-4C01-90F2-285FA8799A90}" presName="Name28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13621EF7-9551-4AE1-BAC8-49EDE778EAE5}" type="pres">
      <dgm:prSet presAssocID="{D1C96ADC-79B3-4229-9D4C-8A2268ADA092}" presName="hierRoot2" presStyleCnt="0">
        <dgm:presLayoutVars>
          <dgm:hierBranch val="init"/>
        </dgm:presLayoutVars>
      </dgm:prSet>
      <dgm:spPr/>
    </dgm:pt>
    <dgm:pt modelId="{2A7BE923-CACE-4EFD-B469-CD57BA7D0A6E}" type="pres">
      <dgm:prSet presAssocID="{D1C96ADC-79B3-4229-9D4C-8A2268ADA092}" presName="rootComposite2" presStyleCnt="0"/>
      <dgm:spPr/>
    </dgm:pt>
    <dgm:pt modelId="{02827FE3-3869-4733-9875-837A060C5F98}" type="pres">
      <dgm:prSet presAssocID="{D1C96ADC-79B3-4229-9D4C-8A2268ADA09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BEB8A69-D39C-42E6-A7B1-3697E7EE8608}" type="pres">
      <dgm:prSet presAssocID="{D1C96ADC-79B3-4229-9D4C-8A2268ADA092}" presName="topArc2" presStyleLbl="parChTrans1D1" presStyleIdx="6" presStyleCnt="8"/>
      <dgm:spPr/>
    </dgm:pt>
    <dgm:pt modelId="{5D5A81B2-E870-45A2-8AC6-B7E5296FC0A4}" type="pres">
      <dgm:prSet presAssocID="{D1C96ADC-79B3-4229-9D4C-8A2268ADA092}" presName="bottomArc2" presStyleLbl="parChTrans1D1" presStyleIdx="7" presStyleCnt="8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</dgm:pt>
    <dgm:pt modelId="{BA6DF10D-74B8-4707-A611-2E03E22E5FE8}" type="pres">
      <dgm:prSet presAssocID="{D1C96ADC-79B3-4229-9D4C-8A2268ADA092}" presName="topConnNode2" presStyleLbl="node2" presStyleIdx="0" presStyleCnt="0"/>
      <dgm:spPr/>
      <dgm:t>
        <a:bodyPr/>
        <a:lstStyle/>
        <a:p>
          <a:pPr rtl="1"/>
          <a:endParaRPr lang="ar-SA"/>
        </a:p>
      </dgm:t>
    </dgm:pt>
    <dgm:pt modelId="{1ACC8C61-05F6-49F3-8FCC-F22CB872FD84}" type="pres">
      <dgm:prSet presAssocID="{D1C96ADC-79B3-4229-9D4C-8A2268ADA092}" presName="hierChild4" presStyleCnt="0"/>
      <dgm:spPr/>
    </dgm:pt>
    <dgm:pt modelId="{EC03BADA-4248-4919-BC11-D7E4CAF6B0B9}" type="pres">
      <dgm:prSet presAssocID="{D1C96ADC-79B3-4229-9D4C-8A2268ADA092}" presName="hierChild5" presStyleCnt="0"/>
      <dgm:spPr/>
    </dgm:pt>
    <dgm:pt modelId="{86C32FC0-B6A3-405C-A908-8E651179E285}" type="pres">
      <dgm:prSet presAssocID="{D0E1781F-2C1D-4462-8EA6-581D9C3EC8DF}" presName="hierChild3" presStyleCnt="0"/>
      <dgm:spPr/>
    </dgm:pt>
  </dgm:ptLst>
  <dgm:cxnLst>
    <dgm:cxn modelId="{695C08C4-8E4E-4DCF-8C5B-5671FFD0281A}" srcId="{D0E1781F-2C1D-4462-8EA6-581D9C3EC8DF}" destId="{D1C96ADC-79B3-4229-9D4C-8A2268ADA092}" srcOrd="2" destOrd="0" parTransId="{E30BAB3A-FDCD-4C01-90F2-285FA8799A90}" sibTransId="{7BB69AAB-D06C-4147-9750-E2A550F09B2C}"/>
    <dgm:cxn modelId="{D2B6308A-C08F-4DB4-B76B-353154531531}" type="presOf" srcId="{89B99E90-268E-4F8F-B718-E7517F75F003}" destId="{16D099BA-9EAD-48F4-AA7D-777972B014E9}" srcOrd="0" destOrd="0" presId="urn:microsoft.com/office/officeart/2008/layout/HalfCircleOrganizationChart"/>
    <dgm:cxn modelId="{7DEAF469-1DD9-4C77-AE32-2E3FA3ED042C}" type="presOf" srcId="{D0E1781F-2C1D-4462-8EA6-581D9C3EC8DF}" destId="{C25FE170-9B02-441B-B53A-1B1542C83945}" srcOrd="0" destOrd="0" presId="urn:microsoft.com/office/officeart/2008/layout/HalfCircleOrganizationChart"/>
    <dgm:cxn modelId="{E68D1A39-4385-41F1-812D-111420D43445}" type="presOf" srcId="{D0E1781F-2C1D-4462-8EA6-581D9C3EC8DF}" destId="{FC627185-38BC-4A53-9B25-E1B042420BF6}" srcOrd="1" destOrd="0" presId="urn:microsoft.com/office/officeart/2008/layout/HalfCircleOrganizationChart"/>
    <dgm:cxn modelId="{C883C59A-675D-4E77-8B4B-9AFC3D1D1C62}" type="presOf" srcId="{EB66A6E5-A8A9-4B99-B441-A854AF4671A2}" destId="{DA056BF1-60E2-4E42-8D04-190D44698AEA}" srcOrd="0" destOrd="0" presId="urn:microsoft.com/office/officeart/2008/layout/HalfCircleOrganizationChart"/>
    <dgm:cxn modelId="{021C42E0-C675-4402-8D96-16005F5906ED}" srcId="{D0E1781F-2C1D-4462-8EA6-581D9C3EC8DF}" destId="{EB66A6E5-A8A9-4B99-B441-A854AF4671A2}" srcOrd="1" destOrd="0" parTransId="{E1448116-04D2-4AC6-A134-F492FCBAC391}" sibTransId="{2C21E542-1D91-451C-969D-7DDB4EB78DB2}"/>
    <dgm:cxn modelId="{1F81C25D-96BF-4133-B8F2-28C7CCB84350}" type="presOf" srcId="{45F002E2-634B-4CC8-9AA2-98A1935523BD}" destId="{9F2B8670-234F-4121-84CC-861F33FEA2B7}" srcOrd="0" destOrd="0" presId="urn:microsoft.com/office/officeart/2008/layout/HalfCircleOrganizationChart"/>
    <dgm:cxn modelId="{133DA597-B1A0-4F5F-B941-D82FA2893885}" type="presOf" srcId="{E1448116-04D2-4AC6-A134-F492FCBAC391}" destId="{2B16A56E-02E0-410C-9639-06FF933B0BEF}" srcOrd="0" destOrd="0" presId="urn:microsoft.com/office/officeart/2008/layout/HalfCircleOrganizationChart"/>
    <dgm:cxn modelId="{7FCE944F-AF4E-4EF3-BE6A-EC144C2FE2D4}" type="presOf" srcId="{D1C96ADC-79B3-4229-9D4C-8A2268ADA092}" destId="{02827FE3-3869-4733-9875-837A060C5F98}" srcOrd="0" destOrd="0" presId="urn:microsoft.com/office/officeart/2008/layout/HalfCircleOrganizationChart"/>
    <dgm:cxn modelId="{5321BBBF-9808-4F9C-9C37-3E836886C290}" type="presOf" srcId="{8BF6091B-35D2-4CC7-971C-644315030C0D}" destId="{95920EDC-C8D0-426A-8B47-B32683575B87}" srcOrd="1" destOrd="0" presId="urn:microsoft.com/office/officeart/2008/layout/HalfCircleOrganizationChart"/>
    <dgm:cxn modelId="{C106235F-284E-4304-A34A-FADB3CD5A65B}" type="presOf" srcId="{EB66A6E5-A8A9-4B99-B441-A854AF4671A2}" destId="{E4F9CBE9-A6C3-456C-829E-4D94CFFA1AB5}" srcOrd="1" destOrd="0" presId="urn:microsoft.com/office/officeart/2008/layout/HalfCircleOrganizationChart"/>
    <dgm:cxn modelId="{08F438DE-C473-4F73-8C85-2168E5DCFA4F}" type="presOf" srcId="{D1C96ADC-79B3-4229-9D4C-8A2268ADA092}" destId="{BA6DF10D-74B8-4707-A611-2E03E22E5FE8}" srcOrd="1" destOrd="0" presId="urn:microsoft.com/office/officeart/2008/layout/HalfCircleOrganizationChart"/>
    <dgm:cxn modelId="{9DDE86BE-67D9-41F2-A302-252C0D577961}" type="presOf" srcId="{E30BAB3A-FDCD-4C01-90F2-285FA8799A90}" destId="{B6C0BC09-155E-400D-883D-5CD81732F7C4}" srcOrd="0" destOrd="0" presId="urn:microsoft.com/office/officeart/2008/layout/HalfCircleOrganizationChart"/>
    <dgm:cxn modelId="{5DA16577-2163-421A-8031-6DD0FC14DA5C}" type="presOf" srcId="{8BF6091B-35D2-4CC7-971C-644315030C0D}" destId="{B58C678B-793A-48E2-8AC8-048643FA49EF}" srcOrd="0" destOrd="0" presId="urn:microsoft.com/office/officeart/2008/layout/HalfCircleOrganizationChart"/>
    <dgm:cxn modelId="{3101670D-9062-4BF3-A0EA-66F3AE20E1DF}" srcId="{89B99E90-268E-4F8F-B718-E7517F75F003}" destId="{D0E1781F-2C1D-4462-8EA6-581D9C3EC8DF}" srcOrd="0" destOrd="0" parTransId="{271B0F28-2F1B-4D69-94AA-73EADF711909}" sibTransId="{4380F051-1978-4F19-9341-26D41A2B96E6}"/>
    <dgm:cxn modelId="{AC3881D2-0C48-4A4B-83A7-147B0B3AE1A6}" srcId="{D0E1781F-2C1D-4462-8EA6-581D9C3EC8DF}" destId="{8BF6091B-35D2-4CC7-971C-644315030C0D}" srcOrd="0" destOrd="0" parTransId="{45F002E2-634B-4CC8-9AA2-98A1935523BD}" sibTransId="{B79B6FD0-70CC-45DD-9DE6-85AB942DF8EF}"/>
    <dgm:cxn modelId="{30F8912A-C2FD-404E-9DC7-3AE7CB828689}" type="presParOf" srcId="{16D099BA-9EAD-48F4-AA7D-777972B014E9}" destId="{000AD7DF-3602-40D4-A9DD-E6C3F7F5B3DF}" srcOrd="0" destOrd="0" presId="urn:microsoft.com/office/officeart/2008/layout/HalfCircleOrganizationChart"/>
    <dgm:cxn modelId="{EC88620A-B863-49AD-9069-D9A61A2BDC92}" type="presParOf" srcId="{000AD7DF-3602-40D4-A9DD-E6C3F7F5B3DF}" destId="{893BDC9C-02D0-49B6-A78E-43606FB8221F}" srcOrd="0" destOrd="0" presId="urn:microsoft.com/office/officeart/2008/layout/HalfCircleOrganizationChart"/>
    <dgm:cxn modelId="{AC9DC033-BECD-4857-BA52-233F694651AC}" type="presParOf" srcId="{893BDC9C-02D0-49B6-A78E-43606FB8221F}" destId="{C25FE170-9B02-441B-B53A-1B1542C83945}" srcOrd="0" destOrd="0" presId="urn:microsoft.com/office/officeart/2008/layout/HalfCircleOrganizationChart"/>
    <dgm:cxn modelId="{3F311E96-23C9-417E-BEAB-2C2EE147F53B}" type="presParOf" srcId="{893BDC9C-02D0-49B6-A78E-43606FB8221F}" destId="{34363187-DA86-400C-80F6-4AFD7865281A}" srcOrd="1" destOrd="0" presId="urn:microsoft.com/office/officeart/2008/layout/HalfCircleOrganizationChart"/>
    <dgm:cxn modelId="{5F44B800-2915-448B-B4BC-8E804BA7F6C5}" type="presParOf" srcId="{893BDC9C-02D0-49B6-A78E-43606FB8221F}" destId="{3CCC5700-E892-4651-A18C-9DD6AC952428}" srcOrd="2" destOrd="0" presId="urn:microsoft.com/office/officeart/2008/layout/HalfCircleOrganizationChart"/>
    <dgm:cxn modelId="{2ABE96A2-7989-4D3B-93C7-6AC034DE0FCE}" type="presParOf" srcId="{893BDC9C-02D0-49B6-A78E-43606FB8221F}" destId="{FC627185-38BC-4A53-9B25-E1B042420BF6}" srcOrd="3" destOrd="0" presId="urn:microsoft.com/office/officeart/2008/layout/HalfCircleOrganizationChart"/>
    <dgm:cxn modelId="{65D5D747-6B4B-4875-810C-F7402BAC32BB}" type="presParOf" srcId="{000AD7DF-3602-40D4-A9DD-E6C3F7F5B3DF}" destId="{866D53E2-B3F3-4E2D-94CF-2A23321DBC49}" srcOrd="1" destOrd="0" presId="urn:microsoft.com/office/officeart/2008/layout/HalfCircleOrganizationChart"/>
    <dgm:cxn modelId="{05767CD8-A0A1-4C34-B34B-694C7A025E7B}" type="presParOf" srcId="{866D53E2-B3F3-4E2D-94CF-2A23321DBC49}" destId="{9F2B8670-234F-4121-84CC-861F33FEA2B7}" srcOrd="0" destOrd="0" presId="urn:microsoft.com/office/officeart/2008/layout/HalfCircleOrganizationChart"/>
    <dgm:cxn modelId="{F373EACD-2A86-4C01-AECD-8B7DD8ED965F}" type="presParOf" srcId="{866D53E2-B3F3-4E2D-94CF-2A23321DBC49}" destId="{74A4BDF1-64DC-4E9D-BA2F-2B055B835725}" srcOrd="1" destOrd="0" presId="urn:microsoft.com/office/officeart/2008/layout/HalfCircleOrganizationChart"/>
    <dgm:cxn modelId="{B3B30B3A-F71E-465E-A86B-85AB8CB6818E}" type="presParOf" srcId="{74A4BDF1-64DC-4E9D-BA2F-2B055B835725}" destId="{73DECBF0-320E-4567-9F7F-CE53CB23D400}" srcOrd="0" destOrd="0" presId="urn:microsoft.com/office/officeart/2008/layout/HalfCircleOrganizationChart"/>
    <dgm:cxn modelId="{B2812FF7-650F-40C7-8D72-E4EC1A02754A}" type="presParOf" srcId="{73DECBF0-320E-4567-9F7F-CE53CB23D400}" destId="{B58C678B-793A-48E2-8AC8-048643FA49EF}" srcOrd="0" destOrd="0" presId="urn:microsoft.com/office/officeart/2008/layout/HalfCircleOrganizationChart"/>
    <dgm:cxn modelId="{2FB77A76-A01F-47E2-A692-71B5C95EB69E}" type="presParOf" srcId="{73DECBF0-320E-4567-9F7F-CE53CB23D400}" destId="{BE493CD5-4F55-4D10-8A82-2C849C50CD99}" srcOrd="1" destOrd="0" presId="urn:microsoft.com/office/officeart/2008/layout/HalfCircleOrganizationChart"/>
    <dgm:cxn modelId="{31E07F0D-549B-4A2A-B40A-3D1CE9728F2B}" type="presParOf" srcId="{73DECBF0-320E-4567-9F7F-CE53CB23D400}" destId="{F3F56575-D320-46ED-9A20-210E3547D206}" srcOrd="2" destOrd="0" presId="urn:microsoft.com/office/officeart/2008/layout/HalfCircleOrganizationChart"/>
    <dgm:cxn modelId="{D663B9E4-2652-4296-9E94-F5CD2D884702}" type="presParOf" srcId="{73DECBF0-320E-4567-9F7F-CE53CB23D400}" destId="{95920EDC-C8D0-426A-8B47-B32683575B87}" srcOrd="3" destOrd="0" presId="urn:microsoft.com/office/officeart/2008/layout/HalfCircleOrganizationChart"/>
    <dgm:cxn modelId="{0C905AF9-F040-4FB3-BFAB-CBFD4A72B9A5}" type="presParOf" srcId="{74A4BDF1-64DC-4E9D-BA2F-2B055B835725}" destId="{22D08F69-8008-46AD-BB85-9EEAB7B142E4}" srcOrd="1" destOrd="0" presId="urn:microsoft.com/office/officeart/2008/layout/HalfCircleOrganizationChart"/>
    <dgm:cxn modelId="{D241813A-0A9B-4FE2-BA52-E9BA1BA0F9D4}" type="presParOf" srcId="{74A4BDF1-64DC-4E9D-BA2F-2B055B835725}" destId="{212A1074-E13D-4038-B0A2-26227C5D140C}" srcOrd="2" destOrd="0" presId="urn:microsoft.com/office/officeart/2008/layout/HalfCircleOrganizationChart"/>
    <dgm:cxn modelId="{AE4A5390-6307-4866-BAEA-B807703CC3B2}" type="presParOf" srcId="{866D53E2-B3F3-4E2D-94CF-2A23321DBC49}" destId="{2B16A56E-02E0-410C-9639-06FF933B0BEF}" srcOrd="2" destOrd="0" presId="urn:microsoft.com/office/officeart/2008/layout/HalfCircleOrganizationChart"/>
    <dgm:cxn modelId="{20663302-2A4A-4D2C-B757-50D9A6F86B57}" type="presParOf" srcId="{866D53E2-B3F3-4E2D-94CF-2A23321DBC49}" destId="{C5AA8C9C-76CC-49C1-943A-F2A7D4B00C7C}" srcOrd="3" destOrd="0" presId="urn:microsoft.com/office/officeart/2008/layout/HalfCircleOrganizationChart"/>
    <dgm:cxn modelId="{D929F53F-5446-4813-B7F3-06433E89B394}" type="presParOf" srcId="{C5AA8C9C-76CC-49C1-943A-F2A7D4B00C7C}" destId="{0203D66F-4B9D-4E67-B285-11CDED502800}" srcOrd="0" destOrd="0" presId="urn:microsoft.com/office/officeart/2008/layout/HalfCircleOrganizationChart"/>
    <dgm:cxn modelId="{E4D925B3-64DD-4D79-BA9B-AD18029AC2A4}" type="presParOf" srcId="{0203D66F-4B9D-4E67-B285-11CDED502800}" destId="{DA056BF1-60E2-4E42-8D04-190D44698AEA}" srcOrd="0" destOrd="0" presId="urn:microsoft.com/office/officeart/2008/layout/HalfCircleOrganizationChart"/>
    <dgm:cxn modelId="{569DBB86-7B57-4D32-982D-C682C1B1342A}" type="presParOf" srcId="{0203D66F-4B9D-4E67-B285-11CDED502800}" destId="{7481638C-6C00-435B-9B49-F3285C9A47CF}" srcOrd="1" destOrd="0" presId="urn:microsoft.com/office/officeart/2008/layout/HalfCircleOrganizationChart"/>
    <dgm:cxn modelId="{7DB23721-A67E-40A3-8CD3-A48ABA62A30D}" type="presParOf" srcId="{0203D66F-4B9D-4E67-B285-11CDED502800}" destId="{3015BEC6-C25B-4175-828E-EB8AABFF9655}" srcOrd="2" destOrd="0" presId="urn:microsoft.com/office/officeart/2008/layout/HalfCircleOrganizationChart"/>
    <dgm:cxn modelId="{728B05B5-C079-4C56-B16A-B4A436F63BFD}" type="presParOf" srcId="{0203D66F-4B9D-4E67-B285-11CDED502800}" destId="{E4F9CBE9-A6C3-456C-829E-4D94CFFA1AB5}" srcOrd="3" destOrd="0" presId="urn:microsoft.com/office/officeart/2008/layout/HalfCircleOrganizationChart"/>
    <dgm:cxn modelId="{680C0CE8-E5AA-468A-897A-CBD2F1E7F5F8}" type="presParOf" srcId="{C5AA8C9C-76CC-49C1-943A-F2A7D4B00C7C}" destId="{C479E0A7-7508-4E70-95AA-453887298506}" srcOrd="1" destOrd="0" presId="urn:microsoft.com/office/officeart/2008/layout/HalfCircleOrganizationChart"/>
    <dgm:cxn modelId="{EE1A146C-54E2-4665-9C71-46543EB001BE}" type="presParOf" srcId="{C5AA8C9C-76CC-49C1-943A-F2A7D4B00C7C}" destId="{C3C89C37-46E9-452B-ADEE-C6088F3BA351}" srcOrd="2" destOrd="0" presId="urn:microsoft.com/office/officeart/2008/layout/HalfCircleOrganizationChart"/>
    <dgm:cxn modelId="{7DA7844B-CCCB-47BD-9892-E163932CE693}" type="presParOf" srcId="{866D53E2-B3F3-4E2D-94CF-2A23321DBC49}" destId="{B6C0BC09-155E-400D-883D-5CD81732F7C4}" srcOrd="4" destOrd="0" presId="urn:microsoft.com/office/officeart/2008/layout/HalfCircleOrganizationChart"/>
    <dgm:cxn modelId="{DCC27B6A-0052-4A9A-B1EF-F50B45BA10CE}" type="presParOf" srcId="{866D53E2-B3F3-4E2D-94CF-2A23321DBC49}" destId="{13621EF7-9551-4AE1-BAC8-49EDE778EAE5}" srcOrd="5" destOrd="0" presId="urn:microsoft.com/office/officeart/2008/layout/HalfCircleOrganizationChart"/>
    <dgm:cxn modelId="{29049E8B-E638-4F2E-ACC5-5C3517859D0A}" type="presParOf" srcId="{13621EF7-9551-4AE1-BAC8-49EDE778EAE5}" destId="{2A7BE923-CACE-4EFD-B469-CD57BA7D0A6E}" srcOrd="0" destOrd="0" presId="urn:microsoft.com/office/officeart/2008/layout/HalfCircleOrganizationChart"/>
    <dgm:cxn modelId="{AFBE75D1-0A8D-4294-A938-5FBE05586F69}" type="presParOf" srcId="{2A7BE923-CACE-4EFD-B469-CD57BA7D0A6E}" destId="{02827FE3-3869-4733-9875-837A060C5F98}" srcOrd="0" destOrd="0" presId="urn:microsoft.com/office/officeart/2008/layout/HalfCircleOrganizationChart"/>
    <dgm:cxn modelId="{38D028BC-2021-41F7-BF89-6EA14127C5F9}" type="presParOf" srcId="{2A7BE923-CACE-4EFD-B469-CD57BA7D0A6E}" destId="{3BEB8A69-D39C-42E6-A7B1-3697E7EE8608}" srcOrd="1" destOrd="0" presId="urn:microsoft.com/office/officeart/2008/layout/HalfCircleOrganizationChart"/>
    <dgm:cxn modelId="{6F235CD8-BDCF-4AB1-BB3D-88E668ACA4F9}" type="presParOf" srcId="{2A7BE923-CACE-4EFD-B469-CD57BA7D0A6E}" destId="{5D5A81B2-E870-45A2-8AC6-B7E5296FC0A4}" srcOrd="2" destOrd="0" presId="urn:microsoft.com/office/officeart/2008/layout/HalfCircleOrganizationChart"/>
    <dgm:cxn modelId="{065B0287-AB0F-403B-91F5-23EFF37A6C2A}" type="presParOf" srcId="{2A7BE923-CACE-4EFD-B469-CD57BA7D0A6E}" destId="{BA6DF10D-74B8-4707-A611-2E03E22E5FE8}" srcOrd="3" destOrd="0" presId="urn:microsoft.com/office/officeart/2008/layout/HalfCircleOrganizationChart"/>
    <dgm:cxn modelId="{02821BAF-5AEC-476F-8E62-E81796224D8C}" type="presParOf" srcId="{13621EF7-9551-4AE1-BAC8-49EDE778EAE5}" destId="{1ACC8C61-05F6-49F3-8FCC-F22CB872FD84}" srcOrd="1" destOrd="0" presId="urn:microsoft.com/office/officeart/2008/layout/HalfCircleOrganizationChart"/>
    <dgm:cxn modelId="{39ABBDFC-D9AE-49B2-BF77-8AF7829A8457}" type="presParOf" srcId="{13621EF7-9551-4AE1-BAC8-49EDE778EAE5}" destId="{EC03BADA-4248-4919-BC11-D7E4CAF6B0B9}" srcOrd="2" destOrd="0" presId="urn:microsoft.com/office/officeart/2008/layout/HalfCircleOrganizationChart"/>
    <dgm:cxn modelId="{20830250-073B-463C-AEC2-E3D0438E75B9}" type="presParOf" srcId="{000AD7DF-3602-40D4-A9DD-E6C3F7F5B3DF}" destId="{86C32FC0-B6A3-405C-A908-8E651179E285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D4454B-DF2F-4179-A395-979834F0BDA5}">
      <dsp:nvSpPr>
        <dsp:cNvPr id="0" name=""/>
        <dsp:cNvSpPr/>
      </dsp:nvSpPr>
      <dsp:spPr>
        <a:xfrm rot="5400000">
          <a:off x="1175335" y="1187599"/>
          <a:ext cx="1042970" cy="118738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50000"/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440EA0B-DFF8-4121-8040-FF856F4582D5}">
      <dsp:nvSpPr>
        <dsp:cNvPr id="0" name=""/>
        <dsp:cNvSpPr/>
      </dsp:nvSpPr>
      <dsp:spPr>
        <a:xfrm>
          <a:off x="899012" y="31445"/>
          <a:ext cx="1755748" cy="12289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جمع المعلومات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9012" y="31445"/>
        <a:ext cx="1755748" cy="1228967"/>
      </dsp:txXfrm>
    </dsp:sp>
    <dsp:sp modelId="{AA96C1AB-1E7E-4DEA-9E1B-DEF40C9CB241}">
      <dsp:nvSpPr>
        <dsp:cNvPr id="0" name=""/>
        <dsp:cNvSpPr/>
      </dsp:nvSpPr>
      <dsp:spPr>
        <a:xfrm>
          <a:off x="2654760" y="148655"/>
          <a:ext cx="1276964" cy="993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D0375-DBF0-4D29-9A38-BDEC922815F3}">
      <dsp:nvSpPr>
        <dsp:cNvPr id="0" name=""/>
        <dsp:cNvSpPr/>
      </dsp:nvSpPr>
      <dsp:spPr>
        <a:xfrm rot="5400000">
          <a:off x="2631038" y="2568135"/>
          <a:ext cx="1042970" cy="118738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351365"/>
            <a:satOff val="5410"/>
            <a:lumOff val="6113"/>
            <a:alphaOff val="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50000"/>
              <a:hueOff val="-351365"/>
              <a:satOff val="5410"/>
              <a:lumOff val="6113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E9BAA3-CA38-4337-B6F3-22FD91DF0D7F}">
      <dsp:nvSpPr>
        <dsp:cNvPr id="0" name=""/>
        <dsp:cNvSpPr/>
      </dsp:nvSpPr>
      <dsp:spPr>
        <a:xfrm>
          <a:off x="2354714" y="1411981"/>
          <a:ext cx="1755748" cy="12289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تنظيم و عرض المعلومات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4714" y="1411981"/>
        <a:ext cx="1755748" cy="1228967"/>
      </dsp:txXfrm>
    </dsp:sp>
    <dsp:sp modelId="{69E25005-78BB-4347-8446-5F3F63100C6F}">
      <dsp:nvSpPr>
        <dsp:cNvPr id="0" name=""/>
        <dsp:cNvSpPr/>
      </dsp:nvSpPr>
      <dsp:spPr>
        <a:xfrm>
          <a:off x="4110463" y="1529191"/>
          <a:ext cx="1276964" cy="993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CA849B-A8AC-4F04-A070-DA4ABFFAE48D}">
      <dsp:nvSpPr>
        <dsp:cNvPr id="0" name=""/>
        <dsp:cNvSpPr/>
      </dsp:nvSpPr>
      <dsp:spPr>
        <a:xfrm rot="5400000">
          <a:off x="4086740" y="3948671"/>
          <a:ext cx="1042970" cy="118738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702729"/>
            <a:satOff val="10819"/>
            <a:lumOff val="12227"/>
            <a:alphaOff val="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50000"/>
              <a:hueOff val="-702729"/>
              <a:satOff val="10819"/>
              <a:lumOff val="12227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C60F2F2-78D8-4F59-A479-A1614D75653E}">
      <dsp:nvSpPr>
        <dsp:cNvPr id="0" name=""/>
        <dsp:cNvSpPr/>
      </dsp:nvSpPr>
      <dsp:spPr>
        <a:xfrm>
          <a:off x="3810416" y="2792517"/>
          <a:ext cx="1755748" cy="12289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وصف و تحليل المعلومات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0416" y="2792517"/>
        <a:ext cx="1755748" cy="1228967"/>
      </dsp:txXfrm>
    </dsp:sp>
    <dsp:sp modelId="{21591A68-1F83-40A1-8440-404F28A8DFD5}">
      <dsp:nvSpPr>
        <dsp:cNvPr id="0" name=""/>
        <dsp:cNvSpPr/>
      </dsp:nvSpPr>
      <dsp:spPr>
        <a:xfrm>
          <a:off x="5566165" y="2909727"/>
          <a:ext cx="1276964" cy="993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DDFCEC-3076-47C1-A12A-16F5C18EC3B5}">
      <dsp:nvSpPr>
        <dsp:cNvPr id="0" name=""/>
        <dsp:cNvSpPr/>
      </dsp:nvSpPr>
      <dsp:spPr>
        <a:xfrm>
          <a:off x="5266119" y="4173052"/>
          <a:ext cx="1755748" cy="12289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اتخاذ القرارات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66119" y="4173052"/>
        <a:ext cx="1755748" cy="122896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59080B-EFE6-4699-B7ED-2B8A7F797A13}">
      <dsp:nvSpPr>
        <dsp:cNvPr id="0" name=""/>
        <dsp:cNvSpPr/>
      </dsp:nvSpPr>
      <dsp:spPr>
        <a:xfrm>
          <a:off x="6395491" y="861180"/>
          <a:ext cx="1521907" cy="2814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جمع البيانات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95491" y="861180"/>
        <a:ext cx="1521907" cy="2814142"/>
      </dsp:txXfrm>
    </dsp:sp>
    <dsp:sp modelId="{F42A42AC-1F52-4561-BE8A-811CD2D0517B}">
      <dsp:nvSpPr>
        <dsp:cNvPr id="0" name=""/>
        <dsp:cNvSpPr/>
      </dsp:nvSpPr>
      <dsp:spPr>
        <a:xfrm rot="10800000">
          <a:off x="5920656" y="2079535"/>
          <a:ext cx="322644" cy="3774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5920656" y="2079535"/>
        <a:ext cx="322644" cy="377433"/>
      </dsp:txXfrm>
    </dsp:sp>
    <dsp:sp modelId="{6ECC859E-D887-4498-B8F1-3B17EF04BF1E}">
      <dsp:nvSpPr>
        <dsp:cNvPr id="0" name=""/>
        <dsp:cNvSpPr/>
      </dsp:nvSpPr>
      <dsp:spPr>
        <a:xfrm>
          <a:off x="4264821" y="861180"/>
          <a:ext cx="1521907" cy="2814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تنظيم و عرض البيانات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64821" y="861180"/>
        <a:ext cx="1521907" cy="2814142"/>
      </dsp:txXfrm>
    </dsp:sp>
    <dsp:sp modelId="{04A816E0-BC23-4B2F-960F-E48DAEBEE195}">
      <dsp:nvSpPr>
        <dsp:cNvPr id="0" name=""/>
        <dsp:cNvSpPr/>
      </dsp:nvSpPr>
      <dsp:spPr>
        <a:xfrm rot="10800000">
          <a:off x="3789986" y="2079535"/>
          <a:ext cx="322644" cy="3774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789986" y="2079535"/>
        <a:ext cx="322644" cy="377433"/>
      </dsp:txXfrm>
    </dsp:sp>
    <dsp:sp modelId="{908766D9-5EC9-4E16-89D6-7AFD4CB87FD2}">
      <dsp:nvSpPr>
        <dsp:cNvPr id="0" name=""/>
        <dsp:cNvSpPr/>
      </dsp:nvSpPr>
      <dsp:spPr>
        <a:xfrm>
          <a:off x="2134151" y="861180"/>
          <a:ext cx="1521907" cy="2814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وصف البيانات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34151" y="861180"/>
        <a:ext cx="1521907" cy="2814142"/>
      </dsp:txXfrm>
    </dsp:sp>
    <dsp:sp modelId="{9BECF336-AE29-4054-8BA3-4E0262EADE46}">
      <dsp:nvSpPr>
        <dsp:cNvPr id="0" name=""/>
        <dsp:cNvSpPr/>
      </dsp:nvSpPr>
      <dsp:spPr>
        <a:xfrm rot="10800000">
          <a:off x="1659316" y="2079535"/>
          <a:ext cx="322644" cy="3774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6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659316" y="2079535"/>
        <a:ext cx="322644" cy="377433"/>
      </dsp:txXfrm>
    </dsp:sp>
    <dsp:sp modelId="{0D122973-BDC9-4526-979B-7B505A4313F3}">
      <dsp:nvSpPr>
        <dsp:cNvPr id="0" name=""/>
        <dsp:cNvSpPr/>
      </dsp:nvSpPr>
      <dsp:spPr>
        <a:xfrm>
          <a:off x="3480" y="861180"/>
          <a:ext cx="1521907" cy="2814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تحليل البيانات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اتخاذ القرارات</a:t>
          </a:r>
          <a:endParaRPr lang="ar-SA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0" y="861180"/>
        <a:ext cx="1521907" cy="281414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25FA17-FB6D-421C-890B-0665EAB2C01F}">
      <dsp:nvSpPr>
        <dsp:cNvPr id="0" name=""/>
        <dsp:cNvSpPr/>
      </dsp:nvSpPr>
      <dsp:spPr>
        <a:xfrm>
          <a:off x="1016000" y="0"/>
          <a:ext cx="4064000" cy="4064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  <a:sp3d extrusionH="28000" prstMaterial="matte"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المجتمع</a:t>
          </a:r>
          <a:endParaRPr lang="ar-SA" sz="2400" b="1" kern="1200" dirty="0"/>
        </a:p>
      </dsp:txBody>
      <dsp:txXfrm>
        <a:off x="1981200" y="304800"/>
        <a:ext cx="2133600" cy="690880"/>
      </dsp:txXfrm>
    </dsp:sp>
    <dsp:sp modelId="{EBCE9D49-C544-478A-9601-FB9FED4A6364}">
      <dsp:nvSpPr>
        <dsp:cNvPr id="0" name=""/>
        <dsp:cNvSpPr/>
      </dsp:nvSpPr>
      <dsp:spPr>
        <a:xfrm>
          <a:off x="1823862" y="1167912"/>
          <a:ext cx="1560515" cy="15605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p3d extrusionH="28000" prstMaterial="matte"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smtClean="0"/>
            <a:t>العينة</a:t>
          </a:r>
          <a:endParaRPr lang="ar-SA" sz="2200" b="1" kern="1200" dirty="0"/>
        </a:p>
      </dsp:txBody>
      <dsp:txXfrm>
        <a:off x="2052394" y="1558041"/>
        <a:ext cx="1103450" cy="78025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E44C58-8F0E-4342-B820-D878A934C6AA}">
      <dsp:nvSpPr>
        <dsp:cNvPr id="0" name=""/>
        <dsp:cNvSpPr/>
      </dsp:nvSpPr>
      <dsp:spPr>
        <a:xfrm>
          <a:off x="2723312" y="2003232"/>
          <a:ext cx="1538151" cy="15381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أهمية الإحصاء في</a:t>
          </a:r>
          <a:endParaRPr lang="ar-SA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3312" y="2003232"/>
        <a:ext cx="1538151" cy="1538151"/>
      </dsp:txXfrm>
    </dsp:sp>
    <dsp:sp modelId="{0658D2B8-3620-441B-BCD5-4528B42AFE40}">
      <dsp:nvSpPr>
        <dsp:cNvPr id="0" name=""/>
        <dsp:cNvSpPr/>
      </dsp:nvSpPr>
      <dsp:spPr>
        <a:xfrm rot="16200000">
          <a:off x="3261564" y="1752589"/>
          <a:ext cx="46164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61646" y="198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6200000">
        <a:off x="3480846" y="1760867"/>
        <a:ext cx="23082" cy="23082"/>
      </dsp:txXfrm>
    </dsp:sp>
    <dsp:sp modelId="{B5666743-0239-4620-B0B2-655C71D4397E}">
      <dsp:nvSpPr>
        <dsp:cNvPr id="0" name=""/>
        <dsp:cNvSpPr/>
      </dsp:nvSpPr>
      <dsp:spPr>
        <a:xfrm>
          <a:off x="2723312" y="3434"/>
          <a:ext cx="1538151" cy="15381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الاقتصاد</a:t>
          </a:r>
          <a:endParaRPr lang="ar-SA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3312" y="3434"/>
        <a:ext cx="1538151" cy="1538151"/>
      </dsp:txXfrm>
    </dsp:sp>
    <dsp:sp modelId="{3AA09A63-BE41-458B-A6E9-B7D43DC02E3A}">
      <dsp:nvSpPr>
        <dsp:cNvPr id="0" name=""/>
        <dsp:cNvSpPr/>
      </dsp:nvSpPr>
      <dsp:spPr>
        <a:xfrm>
          <a:off x="4261463" y="2752488"/>
          <a:ext cx="46164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61646" y="198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80745" y="2760766"/>
        <a:ext cx="23082" cy="23082"/>
      </dsp:txXfrm>
    </dsp:sp>
    <dsp:sp modelId="{6BC9BD3D-B958-400F-BF60-0113DE4409CC}">
      <dsp:nvSpPr>
        <dsp:cNvPr id="0" name=""/>
        <dsp:cNvSpPr/>
      </dsp:nvSpPr>
      <dsp:spPr>
        <a:xfrm>
          <a:off x="4723110" y="2003232"/>
          <a:ext cx="1538151" cy="15381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العلوم الانسانية</a:t>
          </a:r>
          <a:endParaRPr lang="ar-SA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23110" y="2003232"/>
        <a:ext cx="1538151" cy="1538151"/>
      </dsp:txXfrm>
    </dsp:sp>
    <dsp:sp modelId="{5AF091DA-7D31-4427-90BF-8CE268EF9BC6}">
      <dsp:nvSpPr>
        <dsp:cNvPr id="0" name=""/>
        <dsp:cNvSpPr/>
      </dsp:nvSpPr>
      <dsp:spPr>
        <a:xfrm rot="5400000">
          <a:off x="3261564" y="3752387"/>
          <a:ext cx="46164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61646" y="198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3480846" y="3760665"/>
        <a:ext cx="23082" cy="23082"/>
      </dsp:txXfrm>
    </dsp:sp>
    <dsp:sp modelId="{1F31A2C9-E194-4B35-9B36-AB40B2AD98A2}">
      <dsp:nvSpPr>
        <dsp:cNvPr id="0" name=""/>
        <dsp:cNvSpPr/>
      </dsp:nvSpPr>
      <dsp:spPr>
        <a:xfrm>
          <a:off x="2723312" y="4003030"/>
          <a:ext cx="1538151" cy="15381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العلوم الاجتماعية</a:t>
          </a:r>
          <a:endParaRPr lang="ar-SA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3312" y="4003030"/>
        <a:ext cx="1538151" cy="1538151"/>
      </dsp:txXfrm>
    </dsp:sp>
    <dsp:sp modelId="{60538F95-58BE-4D98-B2E4-627304DE3742}">
      <dsp:nvSpPr>
        <dsp:cNvPr id="0" name=""/>
        <dsp:cNvSpPr/>
      </dsp:nvSpPr>
      <dsp:spPr>
        <a:xfrm rot="10800000">
          <a:off x="2261665" y="2752488"/>
          <a:ext cx="461646" cy="39638"/>
        </a:xfrm>
        <a:custGeom>
          <a:avLst/>
          <a:gdLst/>
          <a:ahLst/>
          <a:cxnLst/>
          <a:rect l="0" t="0" r="0" b="0"/>
          <a:pathLst>
            <a:path>
              <a:moveTo>
                <a:pt x="0" y="19819"/>
              </a:moveTo>
              <a:lnTo>
                <a:pt x="461646" y="198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4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480947" y="2760766"/>
        <a:ext cx="23082" cy="23082"/>
      </dsp:txXfrm>
    </dsp:sp>
    <dsp:sp modelId="{FD209F4D-4660-4226-B4F7-C8EEBCCA1F4A}">
      <dsp:nvSpPr>
        <dsp:cNvPr id="0" name=""/>
        <dsp:cNvSpPr/>
      </dsp:nvSpPr>
      <dsp:spPr>
        <a:xfrm>
          <a:off x="723514" y="2003232"/>
          <a:ext cx="1538151" cy="153815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الإدارة</a:t>
          </a:r>
          <a:endParaRPr lang="ar-SA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3514" y="2003232"/>
        <a:ext cx="1538151" cy="153815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2D1DAE-13F2-43A1-9245-CDC704020229}">
      <dsp:nvSpPr>
        <dsp:cNvPr id="0" name=""/>
        <dsp:cNvSpPr/>
      </dsp:nvSpPr>
      <dsp:spPr>
        <a:xfrm>
          <a:off x="0" y="2916112"/>
          <a:ext cx="6096000" cy="0"/>
        </a:xfrm>
        <a:prstGeom prst="line">
          <a:avLst/>
        </a:pr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BB3B8-8AAB-4B84-AD83-4149451E80CD}">
      <dsp:nvSpPr>
        <dsp:cNvPr id="0" name=""/>
        <dsp:cNvSpPr/>
      </dsp:nvSpPr>
      <dsp:spPr>
        <a:xfrm>
          <a:off x="0" y="1663595"/>
          <a:ext cx="6096000" cy="0"/>
        </a:xfrm>
        <a:prstGeom prst="line">
          <a:avLst/>
        </a:pr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AC180-BE9F-4873-8CF4-A941BBEED74A}">
      <dsp:nvSpPr>
        <dsp:cNvPr id="0" name=""/>
        <dsp:cNvSpPr/>
      </dsp:nvSpPr>
      <dsp:spPr>
        <a:xfrm>
          <a:off x="0" y="411079"/>
          <a:ext cx="6096000" cy="0"/>
        </a:xfrm>
        <a:prstGeom prst="line">
          <a:avLst/>
        </a:pr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00A5E-B866-42A4-A283-B846B750FAC2}">
      <dsp:nvSpPr>
        <dsp:cNvPr id="0" name=""/>
        <dsp:cNvSpPr/>
      </dsp:nvSpPr>
      <dsp:spPr>
        <a:xfrm>
          <a:off x="0" y="458"/>
          <a:ext cx="4511040" cy="41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 اتجاه تطور السلسلة رغم التذبذبات</a:t>
          </a:r>
          <a:endParaRPr lang="ar-SA" sz="1800" kern="1200" dirty="0"/>
        </a:p>
      </dsp:txBody>
      <dsp:txXfrm>
        <a:off x="0" y="458"/>
        <a:ext cx="4511040" cy="410620"/>
      </dsp:txXfrm>
    </dsp:sp>
    <dsp:sp modelId="{3C742442-7386-45FA-980D-15C997A97B49}">
      <dsp:nvSpPr>
        <dsp:cNvPr id="0" name=""/>
        <dsp:cNvSpPr/>
      </dsp:nvSpPr>
      <dsp:spPr>
        <a:xfrm>
          <a:off x="4511040" y="458"/>
          <a:ext cx="1584960" cy="41062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الاتجاه العام</a:t>
          </a:r>
          <a:endParaRPr lang="ar-SA" sz="1600" b="1" kern="1200" dirty="0"/>
        </a:p>
      </dsp:txBody>
      <dsp:txXfrm>
        <a:off x="4511040" y="458"/>
        <a:ext cx="1584960" cy="410620"/>
      </dsp:txXfrm>
    </dsp:sp>
    <dsp:sp modelId="{01BE4BB2-D037-41AA-B56A-21587C226E8F}">
      <dsp:nvSpPr>
        <dsp:cNvPr id="0" name=""/>
        <dsp:cNvSpPr/>
      </dsp:nvSpPr>
      <dsp:spPr>
        <a:xfrm>
          <a:off x="0" y="411079"/>
          <a:ext cx="6096000" cy="821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kern="1200" dirty="0" smtClean="0"/>
            <a:t> اتجاه الزيادة.</a:t>
          </a:r>
          <a:endParaRPr lang="ar-SA" sz="18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kern="1200" dirty="0" smtClean="0"/>
            <a:t>اتجاه النقصان</a:t>
          </a:r>
          <a:endParaRPr lang="ar-SA" sz="1800" kern="1200" dirty="0"/>
        </a:p>
      </dsp:txBody>
      <dsp:txXfrm>
        <a:off x="0" y="411079"/>
        <a:ext cx="6096000" cy="821364"/>
      </dsp:txXfrm>
    </dsp:sp>
    <dsp:sp modelId="{C6A216FB-253D-4587-BFE0-15040AF9ABDC}">
      <dsp:nvSpPr>
        <dsp:cNvPr id="0" name=""/>
        <dsp:cNvSpPr/>
      </dsp:nvSpPr>
      <dsp:spPr>
        <a:xfrm>
          <a:off x="0" y="1252975"/>
          <a:ext cx="4511040" cy="41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 التغيرات التي تتكرر بانتظام خلال فترة زمنية أقل من سنة</a:t>
          </a:r>
          <a:endParaRPr lang="ar-SA" sz="1800" kern="1200" dirty="0"/>
        </a:p>
      </dsp:txBody>
      <dsp:txXfrm>
        <a:off x="0" y="1252975"/>
        <a:ext cx="4511040" cy="410620"/>
      </dsp:txXfrm>
    </dsp:sp>
    <dsp:sp modelId="{FA850433-4A5C-4135-A73F-60C17868605F}">
      <dsp:nvSpPr>
        <dsp:cNvPr id="0" name=""/>
        <dsp:cNvSpPr/>
      </dsp:nvSpPr>
      <dsp:spPr>
        <a:xfrm>
          <a:off x="4511040" y="1252975"/>
          <a:ext cx="1584960" cy="41062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التغيرات الموسمية</a:t>
          </a:r>
          <a:endParaRPr lang="ar-SA" sz="1600" b="1" kern="1200" dirty="0"/>
        </a:p>
      </dsp:txBody>
      <dsp:txXfrm>
        <a:off x="4511040" y="1252975"/>
        <a:ext cx="1584960" cy="410620"/>
      </dsp:txXfrm>
    </dsp:sp>
    <dsp:sp modelId="{F3209F2E-2C59-4A86-85E2-D356252EC159}">
      <dsp:nvSpPr>
        <dsp:cNvPr id="0" name=""/>
        <dsp:cNvSpPr/>
      </dsp:nvSpPr>
      <dsp:spPr>
        <a:xfrm>
          <a:off x="0" y="1663595"/>
          <a:ext cx="6096000" cy="821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kern="1200" dirty="0" smtClean="0"/>
            <a:t> تحدث في المواسم</a:t>
          </a:r>
          <a:endParaRPr lang="ar-SA" sz="18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200" kern="1200" dirty="0"/>
        </a:p>
      </dsp:txBody>
      <dsp:txXfrm>
        <a:off x="0" y="1663595"/>
        <a:ext cx="6096000" cy="821364"/>
      </dsp:txXfrm>
    </dsp:sp>
    <dsp:sp modelId="{28A9DF76-30FF-4E49-A884-E9DE7E1DEE47}">
      <dsp:nvSpPr>
        <dsp:cNvPr id="0" name=""/>
        <dsp:cNvSpPr/>
      </dsp:nvSpPr>
      <dsp:spPr>
        <a:xfrm>
          <a:off x="0" y="2503529"/>
          <a:ext cx="4511040" cy="41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 تحدث في فترات زمنية أكثر من سنة.</a:t>
          </a:r>
          <a:endParaRPr lang="ar-SA" sz="1800" kern="1200" dirty="0"/>
        </a:p>
      </dsp:txBody>
      <dsp:txXfrm>
        <a:off x="0" y="2503529"/>
        <a:ext cx="4511040" cy="410620"/>
      </dsp:txXfrm>
    </dsp:sp>
    <dsp:sp modelId="{17A02739-F71F-424D-A4FF-BB370BFB096B}">
      <dsp:nvSpPr>
        <dsp:cNvPr id="0" name=""/>
        <dsp:cNvSpPr/>
      </dsp:nvSpPr>
      <dsp:spPr>
        <a:xfrm>
          <a:off x="4511040" y="2505491"/>
          <a:ext cx="1584960" cy="41062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التغيرات الدورية</a:t>
          </a:r>
          <a:endParaRPr lang="ar-SA" sz="1600" b="1" kern="1200" dirty="0"/>
        </a:p>
      </dsp:txBody>
      <dsp:txXfrm>
        <a:off x="4511040" y="2505491"/>
        <a:ext cx="1584960" cy="410620"/>
      </dsp:txXfrm>
    </dsp:sp>
    <dsp:sp modelId="{9A6B29A3-9A9A-4A08-94B6-596B7B0270FC}">
      <dsp:nvSpPr>
        <dsp:cNvPr id="0" name=""/>
        <dsp:cNvSpPr/>
      </dsp:nvSpPr>
      <dsp:spPr>
        <a:xfrm>
          <a:off x="0" y="2916112"/>
          <a:ext cx="6096000" cy="821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kern="1200" dirty="0" smtClean="0"/>
            <a:t>كل خمس أو عشر سنوات</a:t>
          </a:r>
          <a:endParaRPr lang="ar-SA" sz="18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200" kern="1200" dirty="0"/>
        </a:p>
      </dsp:txBody>
      <dsp:txXfrm>
        <a:off x="0" y="2916112"/>
        <a:ext cx="6096000" cy="821364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+Icon">
  <dgm:title val="قائمة متغيرة العرض"/>
  <dgm:desc val="تُستخدم لتأكيد عناصر مختلفة العرض.  وهي مفيدة للعمل على كميات كبيرة من نصوص المستوى 1.  ويُحدد عرض كل شكل بصورة مستقلة، بحسب النص الخاص به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diagrams.loki3.com/VaryingWidthList+Icon">
  <dgm:title val="قائمة متغيرة العرض"/>
  <dgm:desc val="تُستخدم لتأكيد عناصر مختلفة العرض.  وهي مفيدة للعمل على كميات كبيرة من نصوص المستوى 1.  ويُحدد عرض كل شكل بصورة مستقلة، بحسب النص الخاص به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diagrams.loki3.com/VaryingWidthList+Icon">
  <dgm:title val="قائمة متغيرة العرض"/>
  <dgm:desc val="تُستخدم لتأكيد عناصر مختلفة العرض.  وهي مفيدة للعمل على كميات كبيرة من نصوص المستوى 1.  ويُحدد عرض كل شكل بصورة مستقلة، بحسب النص الخاص به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1/layout/TabList">
  <dgm:title val="قائمة علامات تبويب"/>
  <dgm:desc val="يُستخدم لعرض كتل من المعلومات غير المتسلسلة أو غير المجمعة. وهو ملائم للاستخدام مع مجموعة صغيرة من نصوص المستوى 1. يظهر نص المستوى 2 الأول إلى جانب نص المستوى 1، في حين تظهر نصوص المستوى 2 المتبقية أسفل نص المستوى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0.13253</cdr:x>
      <cdr:y>0.02012</cdr:y>
    </cdr:from>
    <cdr:to>
      <cdr:x>0.13253</cdr:x>
      <cdr:y>0.69479</cdr:y>
    </cdr:to>
    <cdr:cxnSp macro="">
      <cdr:nvCxnSpPr>
        <cdr:cNvPr id="3" name="رابط كسهم مستقيم 2"/>
        <cdr:cNvCxnSpPr/>
      </cdr:nvCxnSpPr>
      <cdr:spPr>
        <a:xfrm xmlns:a="http://schemas.openxmlformats.org/drawingml/2006/main" flipV="1">
          <a:off x="792088" y="90193"/>
          <a:ext cx="0" cy="3024336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0.13253</cdr:x>
      <cdr:y>0.69479</cdr:y>
    </cdr:from>
    <cdr:to>
      <cdr:x>0.9759</cdr:x>
      <cdr:y>0.69479</cdr:y>
    </cdr:to>
    <cdr:cxnSp macro="">
      <cdr:nvCxnSpPr>
        <cdr:cNvPr id="5" name="رابط كسهم مستقيم 4"/>
        <cdr:cNvCxnSpPr/>
      </cdr:nvCxnSpPr>
      <cdr:spPr>
        <a:xfrm xmlns:a="http://schemas.openxmlformats.org/drawingml/2006/main">
          <a:off x="792088" y="3114529"/>
          <a:ext cx="5040560" cy="0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0.03618</cdr:y>
    </cdr:from>
    <cdr:to>
      <cdr:x>0.18072</cdr:x>
      <cdr:y>0.1165</cdr:y>
    </cdr:to>
    <cdr:sp macro="" textlink="">
      <cdr:nvSpPr>
        <cdr:cNvPr id="8" name="مربع نص 7"/>
        <cdr:cNvSpPr txBox="1"/>
      </cdr:nvSpPr>
      <cdr:spPr>
        <a:xfrm xmlns:a="http://schemas.openxmlformats.org/drawingml/2006/main">
          <a:off x="0" y="162201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/>
          <a:r>
            <a:rPr lang="ar-SA" sz="1200" b="1" kern="1200" dirty="0">
              <a:solidFill>
                <a:prstClr val="black"/>
              </a:solidFill>
            </a:rPr>
            <a:t>عدد </a:t>
          </a:r>
          <a:r>
            <a:rPr lang="ar-SA" sz="1200" b="1" dirty="0" smtClean="0">
              <a:solidFill>
                <a:schemeClr val="tx1"/>
              </a:solidFill>
            </a:rPr>
            <a:t>الطلاب</a:t>
          </a:r>
          <a:endParaRPr lang="ar-SA" sz="12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0.03856</cdr:y>
    </cdr:from>
    <cdr:to>
      <cdr:x>0.17955</cdr:x>
      <cdr:y>0.10943</cdr:y>
    </cdr:to>
    <cdr:sp macro="" textlink="">
      <cdr:nvSpPr>
        <cdr:cNvPr id="12" name="مربع نص 11"/>
        <cdr:cNvSpPr txBox="1"/>
      </cdr:nvSpPr>
      <cdr:spPr>
        <a:xfrm xmlns:a="http://schemas.openxmlformats.org/drawingml/2006/main">
          <a:off x="-1379984" y="156706"/>
          <a:ext cx="10945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ar-SA" sz="1600" b="1" dirty="0" err="1" smtClean="0"/>
            <a:t>ت.م.ن</a:t>
          </a:r>
          <a:endParaRPr lang="ar-SA" sz="1100" b="1" dirty="0"/>
        </a:p>
      </cdr:txBody>
    </cdr:sp>
  </cdr:relSizeAnchor>
  <cdr:relSizeAnchor xmlns:cdr="http://schemas.openxmlformats.org/drawingml/2006/chartDrawing">
    <cdr:from>
      <cdr:x>0.7835</cdr:x>
      <cdr:y>0.84295</cdr:y>
    </cdr:from>
    <cdr:to>
      <cdr:x>1</cdr:x>
      <cdr:y>1</cdr:y>
    </cdr:to>
    <cdr:sp macro="" textlink="">
      <cdr:nvSpPr>
        <cdr:cNvPr id="13" name="مربع نص 12"/>
        <cdr:cNvSpPr txBox="1"/>
      </cdr:nvSpPr>
      <cdr:spPr>
        <a:xfrm xmlns:a="http://schemas.openxmlformats.org/drawingml/2006/main">
          <a:off x="4776192" y="3425764"/>
          <a:ext cx="1319808" cy="638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/>
          <a:r>
            <a:rPr lang="ar-SA" sz="1600" b="1" dirty="0" smtClean="0">
              <a:solidFill>
                <a:schemeClr val="tx1"/>
              </a:solidFill>
            </a:rPr>
            <a:t>الحد الأدنى فأكثر</a:t>
          </a:r>
          <a:endParaRPr lang="ar-SA" sz="16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D2135CE-2548-4B2E-9037-E3E0C71E22CC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8B60F3-6864-4900-A842-4EEF1AB811C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68168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/>
              <a:pPr/>
              <a:t>45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493163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/>
              <a:pPr/>
              <a:t>70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52477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/>
              <a:pPr/>
              <a:t>97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43707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/>
              <a:pPr/>
              <a:t>117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52477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/>
              <a:pPr/>
              <a:t>131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52477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3E3ED4-D062-4D71-AF7F-50973477FCD7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5800353-5EA9-420F-975A-6DFB977908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043608" y="1628800"/>
            <a:ext cx="7416824" cy="3384376"/>
          </a:xfrm>
          <a:blipFill>
            <a:blip r:embed="rId2" cstate="print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182880" indent="0" algn="ctr">
              <a:buNone/>
            </a:pPr>
            <a: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مبادئ الإحصاء ريض130</a:t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/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إعداد: مح/ نرجس </a:t>
            </a:r>
            <a:r>
              <a:rPr lang="ar-SA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العبكري</a:t>
            </a:r>
            <a:endParaRPr lang="ar-S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018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37890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ar-SA" dirty="0" smtClean="0"/>
              <a:t>مفاهيم أساسية</a:t>
            </a:r>
            <a:endParaRPr lang="ar-SA" dirty="0"/>
          </a:p>
        </p:txBody>
      </p:sp>
      <p:sp>
        <p:nvSpPr>
          <p:cNvPr id="5" name="مستطيل مخدوش من كلا الطرفين 4"/>
          <p:cNvSpPr/>
          <p:nvPr/>
        </p:nvSpPr>
        <p:spPr>
          <a:xfrm>
            <a:off x="2051720" y="1196752"/>
            <a:ext cx="4896544" cy="1872208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</a:rPr>
              <a:t>الباب الأول</a:t>
            </a:r>
          </a:p>
        </p:txBody>
      </p:sp>
    </p:spTree>
    <p:extLst>
      <p:ext uri="{BB962C8B-B14F-4D97-AF65-F5344CB8AC3E}">
        <p14:creationId xmlns="" xmlns:p14="http://schemas.microsoft.com/office/powerpoint/2010/main" val="18554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 إلى اليسار 4"/>
          <p:cNvSpPr/>
          <p:nvPr/>
        </p:nvSpPr>
        <p:spPr>
          <a:xfrm>
            <a:off x="5364088" y="476672"/>
            <a:ext cx="3240360" cy="2016224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الإحصاء</a:t>
            </a:r>
            <a:endParaRPr lang="ar-SA" sz="3600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83568" y="908720"/>
            <a:ext cx="4248472" cy="1800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من الفعل أحصى بمعنى جمع و أحاط</a:t>
            </a:r>
            <a:endParaRPr lang="ar-SA" sz="3200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899592" y="3260576"/>
            <a:ext cx="7344816" cy="295232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قال تعالى :</a:t>
            </a:r>
          </a:p>
          <a:p>
            <a:pPr algn="ctr"/>
            <a:r>
              <a:rPr lang="ar-SA" sz="3600" b="1" dirty="0" smtClean="0"/>
              <a:t> « و كل شيء أحصيناه كتاباً»</a:t>
            </a:r>
            <a:endParaRPr lang="ar-SA" sz="3600" b="1" dirty="0"/>
          </a:p>
        </p:txBody>
      </p:sp>
    </p:spTree>
    <p:extLst>
      <p:ext uri="{BB962C8B-B14F-4D97-AF65-F5344CB8AC3E}">
        <p14:creationId xmlns="" xmlns:p14="http://schemas.microsoft.com/office/powerpoint/2010/main" val="174379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هم للأسفل 3"/>
          <p:cNvSpPr/>
          <p:nvPr/>
        </p:nvSpPr>
        <p:spPr>
          <a:xfrm>
            <a:off x="1763688" y="620688"/>
            <a:ext cx="5544616" cy="144016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أهمية الإحصاء الحديث</a:t>
            </a:r>
            <a:endParaRPr lang="ar-SA" sz="28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1619672" y="2693527"/>
            <a:ext cx="5832648" cy="2376264"/>
          </a:xfrm>
          <a:prstGeom prst="ellipse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tx1"/>
                </a:solidFill>
              </a:rPr>
              <a:t>اتخاذ القرارات</a:t>
            </a:r>
            <a:endParaRPr lang="ar-SA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403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2446195085"/>
              </p:ext>
            </p:extLst>
          </p:nvPr>
        </p:nvGraphicFramePr>
        <p:xfrm>
          <a:off x="539552" y="731838"/>
          <a:ext cx="7920880" cy="5433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14501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D4454B-DF2F-4179-A395-979834F0B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40EA0B-DFF8-4121-8040-FF856F458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AD0375-DBF0-4D29-9A38-BDEC92281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E9BAA3-CA38-4337-B6F3-22FD91DF0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CA849B-A8AC-4F04-A070-DA4ABFFA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C60F2F2-78D8-4F59-A479-A1614D7565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DDFCEC-3076-47C1-A12A-16F5C18EC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96C1AB-1E7E-4DEA-9E1B-DEF40C9C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E25005-78BB-4347-8446-5F3F63100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591A68-1F83-40A1-8440-404F28A8D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4464496" cy="648072"/>
          </a:xfr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مقدمة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8712968" cy="5256584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45720" indent="0" rtl="1">
              <a:buNone/>
            </a:pPr>
            <a:r>
              <a:rPr lang="ar-SA" sz="3600" dirty="0" smtClean="0">
                <a:cs typeface="Arial" pitchFamily="34" charset="0"/>
              </a:rPr>
              <a:t>   اشتقت كلمة الإحصاء من اللفظ اللاتيني " </a:t>
            </a:r>
            <a:r>
              <a:rPr lang="ar-SA" sz="3600" b="1" u="sng" dirty="0" err="1" smtClean="0">
                <a:solidFill>
                  <a:srgbClr val="FF0000"/>
                </a:solidFill>
                <a:cs typeface="Arial" pitchFamily="34" charset="0"/>
              </a:rPr>
              <a:t>ستاتوس</a:t>
            </a:r>
            <a:r>
              <a:rPr lang="ar-SA" sz="3600" dirty="0" smtClean="0">
                <a:cs typeface="Arial" pitchFamily="34" charset="0"/>
              </a:rPr>
              <a:t> – </a:t>
            </a:r>
            <a:r>
              <a:rPr lang="en-US" sz="3600" dirty="0" smtClean="0">
                <a:cs typeface="Arial" pitchFamily="34" charset="0"/>
              </a:rPr>
              <a:t>Status</a:t>
            </a:r>
            <a:r>
              <a:rPr lang="ar-SA" sz="3600" dirty="0" smtClean="0">
                <a:cs typeface="Arial" pitchFamily="34" charset="0"/>
              </a:rPr>
              <a:t>" بمعنى </a:t>
            </a:r>
            <a:r>
              <a:rPr lang="ar-SA" sz="3600" b="1" u="sng" dirty="0" smtClean="0">
                <a:solidFill>
                  <a:srgbClr val="FF0000"/>
                </a:solidFill>
                <a:cs typeface="Arial" pitchFamily="34" charset="0"/>
              </a:rPr>
              <a:t>الدولة</a:t>
            </a:r>
            <a:r>
              <a:rPr lang="ar-SA" sz="3600" dirty="0" smtClean="0">
                <a:cs typeface="Arial" pitchFamily="34" charset="0"/>
              </a:rPr>
              <a:t> . وقد استعمل علم الإحصاء قديما استعمالات مبكرة تضمنت 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تجميع البيانات </a:t>
            </a:r>
            <a:r>
              <a:rPr lang="ar-SA" sz="3600" dirty="0" smtClean="0">
                <a:cs typeface="Arial" pitchFamily="34" charset="0"/>
              </a:rPr>
              <a:t>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التخطيط</a:t>
            </a:r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600" dirty="0" smtClean="0">
                <a:cs typeface="Arial" pitchFamily="34" charset="0"/>
              </a:rPr>
              <a:t>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وصف مظاهرة متعددة للدولة</a:t>
            </a:r>
            <a:r>
              <a:rPr lang="ar-SA" sz="3600" dirty="0" smtClean="0">
                <a:cs typeface="Arial" pitchFamily="34" charset="0"/>
              </a:rPr>
              <a:t>.</a:t>
            </a:r>
            <a:endParaRPr lang="en-US" sz="3600" dirty="0" smtClean="0">
              <a:cs typeface="Arial" pitchFamily="34" charset="0"/>
            </a:endParaRPr>
          </a:p>
          <a:p>
            <a:pPr marL="45720" indent="0" rtl="1">
              <a:buNone/>
            </a:pPr>
            <a:r>
              <a:rPr lang="ar-SA" sz="3600" dirty="0" smtClean="0">
                <a:cs typeface="Arial" pitchFamily="34" charset="0"/>
              </a:rPr>
              <a:t>   في عام </a:t>
            </a:r>
            <a:r>
              <a:rPr lang="en-US" sz="3600" dirty="0" smtClean="0">
                <a:cs typeface="Arial" pitchFamily="34" charset="0"/>
              </a:rPr>
              <a:t>1662</a:t>
            </a:r>
            <a:r>
              <a:rPr lang="ar-SA" sz="3600" dirty="0" smtClean="0">
                <a:cs typeface="Arial" pitchFamily="34" charset="0"/>
              </a:rPr>
              <a:t> قام العالم " </a:t>
            </a:r>
            <a:r>
              <a:rPr lang="ar-SA" sz="3600" b="1" u="sng" dirty="0" smtClean="0">
                <a:cs typeface="Arial" pitchFamily="34" charset="0"/>
              </a:rPr>
              <a:t>جون </a:t>
            </a:r>
            <a:r>
              <a:rPr lang="ar-SA" sz="3600" b="1" u="sng" dirty="0" err="1" smtClean="0">
                <a:cs typeface="Arial" pitchFamily="34" charset="0"/>
              </a:rPr>
              <a:t>جرونت</a:t>
            </a:r>
            <a:r>
              <a:rPr lang="ar-SA" sz="3600" b="1" dirty="0" smtClean="0">
                <a:cs typeface="Arial" pitchFamily="34" charset="0"/>
              </a:rPr>
              <a:t> </a:t>
            </a:r>
            <a:r>
              <a:rPr lang="ar-SA" sz="3600" dirty="0" smtClean="0">
                <a:cs typeface="Arial" pitchFamily="34" charset="0"/>
              </a:rPr>
              <a:t>" بنشر معلومات إحصائية حول 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المواليد والوفيات </a:t>
            </a:r>
            <a:r>
              <a:rPr lang="ar-SA" sz="3600" dirty="0" smtClean="0">
                <a:cs typeface="Arial" pitchFamily="34" charset="0"/>
              </a:rPr>
              <a:t>، ثم تلي عمل </a:t>
            </a:r>
            <a:r>
              <a:rPr lang="ar-SA" sz="3600" dirty="0" err="1" smtClean="0">
                <a:cs typeface="Arial" pitchFamily="34" charset="0"/>
              </a:rPr>
              <a:t>جرونت</a:t>
            </a:r>
            <a:r>
              <a:rPr lang="ar-SA" sz="3600" dirty="0" smtClean="0">
                <a:cs typeface="Arial" pitchFamily="34" charset="0"/>
              </a:rPr>
              <a:t> بكثير من الدراسات حول 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الوفيات</a:t>
            </a:r>
            <a:r>
              <a:rPr lang="ar-SA" sz="3600" dirty="0" smtClean="0">
                <a:cs typeface="Arial" pitchFamily="34" charset="0"/>
              </a:rPr>
              <a:t> 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نسب ومعدلات الأمراض </a:t>
            </a:r>
            <a:r>
              <a:rPr lang="ar-SA" sz="3600" dirty="0" smtClean="0">
                <a:cs typeface="Arial" pitchFamily="34" charset="0"/>
              </a:rPr>
              <a:t>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أحجام السكان</a:t>
            </a:r>
            <a:r>
              <a:rPr lang="ar-SA" sz="3600" u="sng" dirty="0" smtClean="0">
                <a:cs typeface="Arial" pitchFamily="34" charset="0"/>
              </a:rPr>
              <a:t> </a:t>
            </a:r>
            <a:r>
              <a:rPr lang="ar-SA" sz="3600" dirty="0" smtClean="0">
                <a:cs typeface="Arial" pitchFamily="34" charset="0"/>
              </a:rPr>
              <a:t>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الدخول</a:t>
            </a:r>
            <a:r>
              <a:rPr lang="ar-SA" sz="3600" dirty="0" smtClean="0">
                <a:cs typeface="Arial" pitchFamily="34" charset="0"/>
              </a:rPr>
              <a:t> و</a:t>
            </a:r>
            <a:r>
              <a:rPr lang="ar-SA" sz="3600" u="sng" dirty="0" smtClean="0">
                <a:solidFill>
                  <a:srgbClr val="FF0000"/>
                </a:solidFill>
                <a:cs typeface="Arial" pitchFamily="34" charset="0"/>
              </a:rPr>
              <a:t>نسب البطالة </a:t>
            </a:r>
            <a:r>
              <a:rPr lang="ar-SA" sz="3600" dirty="0" smtClean="0">
                <a:cs typeface="Arial" pitchFamily="34" charset="0"/>
              </a:rPr>
              <a:t>.</a:t>
            </a:r>
            <a:endParaRPr lang="en-US" sz="3600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124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39552" y="332656"/>
            <a:ext cx="8231832" cy="604867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  <a:defRPr/>
            </a:pPr>
            <a:r>
              <a:rPr lang="ar-SA" sz="3300" dirty="0" smtClean="0"/>
              <a:t>تعتمد </a:t>
            </a:r>
            <a:r>
              <a:rPr lang="ar-SA" sz="3300" u="sng" dirty="0" smtClean="0"/>
              <a:t>المجتمعات الكبيرة والحكومات </a:t>
            </a:r>
            <a:r>
              <a:rPr lang="ar-SA" sz="3300" dirty="0" smtClean="0"/>
              <a:t>على الدراسات الإحصائية </a:t>
            </a:r>
            <a:r>
              <a:rPr lang="ar-SA" sz="3300" b="1" u="sng" dirty="0" smtClean="0">
                <a:solidFill>
                  <a:srgbClr val="FF3300"/>
                </a:solidFill>
              </a:rPr>
              <a:t>كموجة أو مرشد </a:t>
            </a:r>
            <a:r>
              <a:rPr lang="ar-SA" sz="3300" dirty="0" smtClean="0"/>
              <a:t>في </a:t>
            </a:r>
          </a:p>
          <a:p>
            <a:pPr marL="45720" indent="0" algn="ctr">
              <a:buNone/>
              <a:defRPr/>
            </a:pPr>
            <a:r>
              <a:rPr lang="ar-SA" sz="3300" dirty="0" smtClean="0">
                <a:solidFill>
                  <a:srgbClr val="009900"/>
                </a:solidFill>
              </a:rPr>
              <a:t>عمليات </a:t>
            </a:r>
            <a:r>
              <a:rPr lang="ar-SA" sz="3300" b="1" dirty="0" smtClean="0"/>
              <a:t>الدراسة</a:t>
            </a:r>
            <a:r>
              <a:rPr lang="ar-SA" sz="3300" dirty="0" smtClean="0">
                <a:solidFill>
                  <a:srgbClr val="009900"/>
                </a:solidFill>
              </a:rPr>
              <a:t> وأخذ </a:t>
            </a:r>
            <a:r>
              <a:rPr lang="ar-SA" sz="3300" b="1" dirty="0" smtClean="0"/>
              <a:t>قرارات</a:t>
            </a:r>
            <a:r>
              <a:rPr lang="ar-SA" sz="3300" dirty="0" smtClean="0">
                <a:solidFill>
                  <a:srgbClr val="009900"/>
                </a:solidFill>
              </a:rPr>
              <a:t> مستقبلية معينة </a:t>
            </a:r>
          </a:p>
          <a:p>
            <a:pPr marL="45720" indent="0" algn="ctr">
              <a:buNone/>
              <a:defRPr/>
            </a:pPr>
            <a:r>
              <a:rPr lang="ar-SA" sz="3300" dirty="0" smtClean="0"/>
              <a:t>و</a:t>
            </a:r>
            <a:r>
              <a:rPr lang="ar-SA" sz="3300" dirty="0" smtClean="0">
                <a:solidFill>
                  <a:srgbClr val="009900"/>
                </a:solidFill>
              </a:rPr>
              <a:t>إصدار </a:t>
            </a:r>
            <a:r>
              <a:rPr lang="ar-SA" sz="3300" b="1" dirty="0" smtClean="0"/>
              <a:t>توجيهات</a:t>
            </a:r>
            <a:r>
              <a:rPr lang="ar-SA" sz="3300" dirty="0" smtClean="0">
                <a:solidFill>
                  <a:srgbClr val="009900"/>
                </a:solidFill>
              </a:rPr>
              <a:t> خاصة ببعض المشاكل </a:t>
            </a:r>
            <a:r>
              <a:rPr lang="ar-SA" sz="3300" dirty="0" smtClean="0"/>
              <a:t> </a:t>
            </a:r>
          </a:p>
          <a:p>
            <a:pPr marL="45720" indent="0" algn="ctr">
              <a:buNone/>
              <a:defRPr/>
            </a:pPr>
            <a:r>
              <a:rPr lang="ar-SA" sz="3300" dirty="0" smtClean="0"/>
              <a:t> على سبيل المثال</a:t>
            </a:r>
          </a:p>
          <a:p>
            <a:pPr marL="45720" indent="0" algn="ctr">
              <a:buNone/>
              <a:defRPr/>
            </a:pPr>
            <a:r>
              <a:rPr lang="ar-SA" sz="3300" dirty="0" smtClean="0">
                <a:solidFill>
                  <a:srgbClr val="FF0000"/>
                </a:solidFill>
              </a:rPr>
              <a:t>تقدير حجم البطالة </a:t>
            </a:r>
            <a:r>
              <a:rPr lang="ar-SA" sz="3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وتقدير حجم التضخم </a:t>
            </a:r>
            <a:r>
              <a:rPr lang="ar-SA" sz="3300" dirty="0" smtClean="0"/>
              <a:t>و</a:t>
            </a:r>
            <a:r>
              <a:rPr lang="ar-SA" sz="3300" dirty="0" smtClean="0">
                <a:solidFill>
                  <a:schemeClr val="accent2">
                    <a:lumMod val="75000"/>
                  </a:schemeClr>
                </a:solidFill>
              </a:rPr>
              <a:t>معدلات المواليد والوفيات </a:t>
            </a:r>
            <a:r>
              <a:rPr lang="ar-SA" sz="3300" dirty="0" smtClean="0"/>
              <a:t>و</a:t>
            </a:r>
            <a:r>
              <a:rPr lang="ar-SA" sz="3300" dirty="0" smtClean="0">
                <a:solidFill>
                  <a:srgbClr val="7030A0"/>
                </a:solidFill>
              </a:rPr>
              <a:t>أسباب الضعف في العملية التعليمية والاقتصادية</a:t>
            </a:r>
            <a:r>
              <a:rPr lang="ar-SA" sz="3300" dirty="0" smtClean="0"/>
              <a:t>.</a:t>
            </a:r>
            <a:endParaRPr lang="en-US" sz="3300" dirty="0" smtClean="0"/>
          </a:p>
          <a:p>
            <a:pPr algn="ctr">
              <a:defRPr/>
            </a:pPr>
            <a:endParaRPr lang="ar-SA" sz="33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548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نائب للمحتوى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63793712"/>
              </p:ext>
            </p:extLst>
          </p:nvPr>
        </p:nvGraphicFramePr>
        <p:xfrm>
          <a:off x="539552" y="1628800"/>
          <a:ext cx="792088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نوان 1"/>
          <p:cNvSpPr txBox="1">
            <a:spLocks/>
          </p:cNvSpPr>
          <p:nvPr/>
        </p:nvSpPr>
        <p:spPr>
          <a:xfrm>
            <a:off x="755576" y="260648"/>
            <a:ext cx="7488832" cy="122413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الخطوات المنهجية للتحليل الإحصائي في البحث العلمي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040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59080B-EFE6-4699-B7ED-2B8A7F797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3C59080B-EFE6-4699-B7ED-2B8A7F797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C59080B-EFE6-4699-B7ED-2B8A7F797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2A42AC-1F52-4561-BE8A-811CD2D05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F42A42AC-1F52-4561-BE8A-811CD2D05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F42A42AC-1F52-4561-BE8A-811CD2D05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CC859E-D887-4498-B8F1-3B17EF04B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6ECC859E-D887-4498-B8F1-3B17EF04B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6ECC859E-D887-4498-B8F1-3B17EF04B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A816E0-BC23-4B2F-960F-E48DAEBEE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04A816E0-BC23-4B2F-960F-E48DAEBEE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4A816E0-BC23-4B2F-960F-E48DAEBEE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766D9-5EC9-4E16-89D6-7AFD4CB87F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908766D9-5EC9-4E16-89D6-7AFD4CB87F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08766D9-5EC9-4E16-89D6-7AFD4CB87F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CF336-AE29-4054-8BA3-4E0262EAD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BECF336-AE29-4054-8BA3-4E0262EAD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BECF336-AE29-4054-8BA3-4E0262EAD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122973-BDC9-4526-979B-7B505A431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0D122973-BDC9-4526-979B-7B505A431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0D122973-BDC9-4526-979B-7B505A431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2483768" y="260648"/>
            <a:ext cx="4464496" cy="64807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تعريف علم الإحصاء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611560" y="1340768"/>
            <a:ext cx="7920880" cy="4690279"/>
          </a:xfrm>
          <a:prstGeom prst="flowChartPunchedTape">
            <a:avLst/>
          </a:prstGeom>
          <a:blipFill>
            <a:blip r:embed="rId2" cstate="print"/>
            <a:tile tx="0" ty="0" sx="100000" sy="100000" flip="none" algn="tl"/>
          </a:blip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هو العلم الذي يبحث في تصميم أساليب </a:t>
            </a:r>
            <a:r>
              <a:rPr lang="ar-SA" sz="2800" b="1" dirty="0" smtClean="0">
                <a:solidFill>
                  <a:srgbClr val="FF0000"/>
                </a:solidFill>
              </a:rPr>
              <a:t>جمع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البيانات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و التقنيات المختلفة ل</a:t>
            </a:r>
            <a:r>
              <a:rPr lang="ar-SA" sz="2800" b="1" dirty="0" smtClean="0">
                <a:solidFill>
                  <a:schemeClr val="accent5">
                    <a:lumMod val="75000"/>
                  </a:schemeClr>
                </a:solidFill>
              </a:rPr>
              <a:t>تنظيم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و </a:t>
            </a:r>
            <a:r>
              <a:rPr lang="ar-SA" sz="2800" b="1" dirty="0" smtClean="0">
                <a:solidFill>
                  <a:srgbClr val="BF2B9F"/>
                </a:solidFill>
              </a:rPr>
              <a:t>تصنيف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و </a:t>
            </a:r>
            <a:r>
              <a:rPr lang="ar-SA" sz="2800" b="1" dirty="0" smtClean="0">
                <a:solidFill>
                  <a:srgbClr val="BF7E09"/>
                </a:solidFill>
              </a:rPr>
              <a:t>عرض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البيانات و تلخيصها في صورة مؤشرات رقمية ل</a:t>
            </a:r>
            <a:r>
              <a:rPr lang="ar-SA" sz="2800" b="1" dirty="0" smtClean="0">
                <a:solidFill>
                  <a:srgbClr val="FF0000"/>
                </a:solidFill>
              </a:rPr>
              <a:t>وصف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و </a:t>
            </a:r>
            <a:r>
              <a:rPr lang="ar-SA" sz="2800" b="1" dirty="0" smtClean="0">
                <a:solidFill>
                  <a:srgbClr val="FF0000"/>
                </a:solidFill>
              </a:rPr>
              <a:t>قياس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خصائصها الأساسية و تحليلها بغرض </a:t>
            </a:r>
          </a:p>
          <a:p>
            <a:pPr algn="ctr"/>
            <a:r>
              <a:rPr lang="ar-SA" sz="3600" b="1" u="sng" dirty="0" smtClean="0">
                <a:solidFill>
                  <a:srgbClr val="4F3348"/>
                </a:solidFill>
              </a:rPr>
              <a:t>اتخاذ القرارات المناسبة</a:t>
            </a:r>
            <a:endParaRPr lang="ar-SA" sz="2800" b="1" u="sng" dirty="0">
              <a:solidFill>
                <a:srgbClr val="4F334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870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/>
          <p:cNvSpPr/>
          <p:nvPr/>
        </p:nvSpPr>
        <p:spPr>
          <a:xfrm>
            <a:off x="7020272" y="868591"/>
            <a:ext cx="1800200" cy="115212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المجتمع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755576" y="472546"/>
            <a:ext cx="5904656" cy="2164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المجموعة الكلية لمفردات الدراسة سواء كانت أفراد أو أشياء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4" name="سهم إلى اليسار 3"/>
          <p:cNvSpPr/>
          <p:nvPr/>
        </p:nvSpPr>
        <p:spPr>
          <a:xfrm>
            <a:off x="7020272" y="3465004"/>
            <a:ext cx="1800200" cy="1152128"/>
          </a:xfrm>
          <a:prstGeom prst="leftArrow">
            <a:avLst/>
          </a:prstGeom>
          <a:solidFill>
            <a:srgbClr val="BF2B9F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العينة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11560" y="3068960"/>
            <a:ext cx="6168663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مجموعة جزئية من مفردات المجتمع يتم اختيارها بحيث تكون ممثلة للمجتمع تمثيل صحيح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434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306677061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نوان 1"/>
          <p:cNvSpPr txBox="1">
            <a:spLocks/>
          </p:cNvSpPr>
          <p:nvPr/>
        </p:nvSpPr>
        <p:spPr>
          <a:xfrm>
            <a:off x="1835696" y="260648"/>
            <a:ext cx="5472608" cy="122413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العلاقة بين المجتمع و العينة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403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1094194995"/>
              </p:ext>
            </p:extLst>
          </p:nvPr>
        </p:nvGraphicFramePr>
        <p:xfrm>
          <a:off x="971600" y="620688"/>
          <a:ext cx="698477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028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E44C58-8F0E-4342-B820-D878A934C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1AE44C58-8F0E-4342-B820-D878A934C6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58D2B8-3620-441B-BCD5-4528B42AFE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0658D2B8-3620-441B-BCD5-4528B42AFE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666743-0239-4620-B0B2-655C71D43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B5666743-0239-4620-B0B2-655C71D439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A09A63-BE41-458B-A6E9-B7D43DC02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3AA09A63-BE41-458B-A6E9-B7D43DC02E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C9BD3D-B958-400F-BF60-0113DE440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6BC9BD3D-B958-400F-BF60-0113DE440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F091DA-7D31-4427-90BF-8CE268EF9B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5AF091DA-7D31-4427-90BF-8CE268EF9B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31A2C9-E194-4B35-9B36-AB40B2AD9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4">
                                            <p:graphicEl>
                                              <a:dgm id="{1F31A2C9-E194-4B35-9B36-AB40B2AD98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38F95-58BE-4D98-B2E4-627304DE3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60538F95-58BE-4D98-B2E4-627304DE37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209F4D-4660-4226-B4F7-C8EEBCCA1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FD209F4D-4660-4226-B4F7-C8EEBCCA1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>
            <a:off x="2198688" y="260648"/>
            <a:ext cx="4824536" cy="72008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البيانات (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Data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)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وسيلة شرح مستطيلة 4"/>
          <p:cNvSpPr/>
          <p:nvPr/>
        </p:nvSpPr>
        <p:spPr>
          <a:xfrm>
            <a:off x="1838648" y="1483342"/>
            <a:ext cx="5544616" cy="3456384"/>
          </a:xfrm>
          <a:prstGeom prst="wedgeRectCallout">
            <a:avLst>
              <a:gd name="adj1" fmla="val -26330"/>
              <a:gd name="adj2" fmla="val 629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مجموعة القيم التي يتم جمعها من مفردات المجتمع أو العينة لخاصية معينة (متغير).</a:t>
            </a:r>
            <a:endParaRPr lang="ar-S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482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835696" y="260648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أنواع البيانات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403648" y="1412776"/>
            <a:ext cx="6552728" cy="72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تنقسم البيانات إلى قسمين:</a:t>
            </a:r>
            <a:endParaRPr lang="ar-SA" sz="2800" b="1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372200" y="3104964"/>
            <a:ext cx="2304256" cy="144016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بيانات نوعية (وصفية)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11560" y="2780928"/>
            <a:ext cx="5040560" cy="2088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البيانات التي يمكن حصرها في عدة أوجه وصفية و لا يمكن إجراء العمليات الحسابية عليها كالجمع و الطرح</a:t>
            </a:r>
            <a:endParaRPr lang="ar-SA" sz="2400" b="1" dirty="0"/>
          </a:p>
        </p:txBody>
      </p:sp>
    </p:spTree>
    <p:extLst>
      <p:ext uri="{BB962C8B-B14F-4D97-AF65-F5344CB8AC3E}">
        <p14:creationId xmlns="" xmlns:p14="http://schemas.microsoft.com/office/powerpoint/2010/main" val="42041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1173135559"/>
              </p:ext>
            </p:extLst>
          </p:nvPr>
        </p:nvGraphicFramePr>
        <p:xfrm>
          <a:off x="1524000" y="1268760"/>
          <a:ext cx="6096000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245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2BDB03-328E-4C4A-BEEA-5244F8DE3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graphicEl>
                                              <a:dgm id="{CF2BDB03-328E-4C4A-BEEA-5244F8DE38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63AB4B-99ED-442B-B4CD-B42C61D70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4363AB4B-99ED-442B-B4CD-B42C61D70F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A8E7D9-12AC-4C07-8869-CB9513EA2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graphicEl>
                                              <a:dgm id="{05A8E7D9-12AC-4C07-8869-CB9513EA2A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E5A7D3-DE25-4585-B1BD-CD545F3C6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graphicEl>
                                              <a:dgm id="{30E5A7D3-DE25-4585-B1BD-CD545F3C6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C5F4EB-0861-4EA0-81F1-3DB10B459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91C5F4EB-0861-4EA0-81F1-3DB10B4592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DF934F-78A2-47A9-A330-0CBF74165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6DDF934F-78A2-47A9-A330-0CBF74165C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/>
          <p:cNvSpPr/>
          <p:nvPr/>
        </p:nvSpPr>
        <p:spPr>
          <a:xfrm>
            <a:off x="6228184" y="800708"/>
            <a:ext cx="2304256" cy="144016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الكمية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737118" y="638690"/>
            <a:ext cx="5275042" cy="21422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البيانات التي يتم الحصول عليها على شكل أعداد و يمكن ترتيبها.</a:t>
            </a:r>
          </a:p>
        </p:txBody>
      </p:sp>
      <p:sp>
        <p:nvSpPr>
          <p:cNvPr id="5" name="سهم للأسفل 4"/>
          <p:cNvSpPr/>
          <p:nvPr/>
        </p:nvSpPr>
        <p:spPr>
          <a:xfrm>
            <a:off x="2627784" y="3789040"/>
            <a:ext cx="4464496" cy="2232248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تنقسم إلى قسمين</a:t>
            </a:r>
            <a:endParaRPr lang="ar-S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442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4076164099"/>
              </p:ext>
            </p:extLst>
          </p:nvPr>
        </p:nvGraphicFramePr>
        <p:xfrm>
          <a:off x="395536" y="476672"/>
          <a:ext cx="849694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81045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0A0DC3-EA21-4322-9F0F-F640332B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B40A0DC3-EA21-4322-9F0F-F640332B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B40A0DC3-EA21-4322-9F0F-F640332B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B40A0DC3-EA21-4322-9F0F-F640332B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F2E697-1E48-4E7F-9098-4A0BB33AC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2DF2E697-1E48-4E7F-9098-4A0BB33AC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2DF2E697-1E48-4E7F-9098-4A0BB33AC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2DF2E697-1E48-4E7F-9098-4A0BB33AC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224EB3-6859-40E7-96C7-0DD7888E7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44224EB3-6859-40E7-96C7-0DD7888E7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44224EB3-6859-40E7-96C7-0DD7888E7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44224EB3-6859-40E7-96C7-0DD7888E7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091CE6-D826-4840-9804-D4267D6BA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3B091CE6-D826-4840-9804-D4267D6BAF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3B091CE6-D826-4840-9804-D4267D6BA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3B091CE6-D826-4840-9804-D4267D6BA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2563242619"/>
              </p:ext>
            </p:extLst>
          </p:nvPr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8172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6876256" y="74531"/>
            <a:ext cx="1872208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404664"/>
            <a:ext cx="61206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حددي نوع المتغيرات التالية: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084674"/>
              </p:ext>
            </p:extLst>
          </p:nvPr>
        </p:nvGraphicFramePr>
        <p:xfrm>
          <a:off x="971600" y="1772816"/>
          <a:ext cx="7344816" cy="4787813"/>
        </p:xfrm>
        <a:graphic>
          <a:graphicData uri="http://schemas.openxmlformats.org/drawingml/2006/table">
            <a:tbl>
              <a:tblPr rtl="1" firstRow="1" bandRow="1">
                <a:tableStyleId>{ED083AE6-46FA-4A59-8FB0-9F97EB10719F}</a:tableStyleId>
              </a:tblPr>
              <a:tblGrid>
                <a:gridCol w="1836204"/>
                <a:gridCol w="1836204"/>
                <a:gridCol w="1836204"/>
                <a:gridCol w="1836204"/>
              </a:tblGrid>
              <a:tr h="868843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المتغير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وصفي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كمي منفصل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كمي متصل</a:t>
                      </a:r>
                      <a:endParaRPr lang="ar-SA" sz="2000" b="1" dirty="0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فصيلة الدم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دخل رب الأسرة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درجة الذكاء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نوع الكلية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رقم الهاتف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عدد أطفال الأسرة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لون البشرة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2348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835696" y="260648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العلاقة بين أنواع البيانات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569605435"/>
              </p:ext>
            </p:extLst>
          </p:nvPr>
        </p:nvGraphicFramePr>
        <p:xfrm>
          <a:off x="1043608" y="1397000"/>
          <a:ext cx="7128792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16574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DDC856-5DBF-42E9-906E-D4CBC7193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A4DDC856-5DBF-42E9-906E-D4CBC71931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7A049E5-9299-4C64-9312-6CA9CBE94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27A049E5-9299-4C64-9312-6CA9CBE94D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8BD564-1190-4F76-99F9-70FED1E1F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898BD564-1190-4F76-99F9-70FED1E1FB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037919-A392-44D5-8CF3-F32A249DC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60037919-A392-44D5-8CF3-F32A249DC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89EDF0-40BE-445F-8C64-183E25DA0A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F189EDF0-40BE-445F-8C64-183E25DA0A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2C257-7D60-4B80-9945-94C239551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7B72C257-7D60-4B80-9945-94C2395516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CA412A6-0649-44AA-8CE7-619E60E80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FCA412A6-0649-44AA-8CE7-619E60E808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886462-159D-4687-AEF7-813AC54CD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02886462-159D-4687-AEF7-813AC54CD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7F967C-9AF6-4A7E-8313-A23D3061B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0B7F967C-9AF6-4A7E-8313-A23D3061BC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835696" y="260648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قياس البيانات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539552" y="1268760"/>
            <a:ext cx="77768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تقاس البيانات من المجتمع أو العينة بأحد المقاييس الأربعة التالية:</a:t>
            </a:r>
            <a:endParaRPr lang="ar-SA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="" xmlns:p14="http://schemas.microsoft.com/office/powerpoint/2010/main" val="1108589001"/>
              </p:ext>
            </p:extLst>
          </p:nvPr>
        </p:nvGraphicFramePr>
        <p:xfrm>
          <a:off x="1019944" y="2099757"/>
          <a:ext cx="710411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مجموعة 7"/>
          <p:cNvGrpSpPr/>
          <p:nvPr/>
        </p:nvGrpSpPr>
        <p:grpSpPr>
          <a:xfrm>
            <a:off x="1019944" y="5537225"/>
            <a:ext cx="7104112" cy="905023"/>
            <a:chOff x="0" y="2752328"/>
            <a:chExt cx="7104112" cy="1309687"/>
          </a:xfrm>
        </p:grpSpPr>
        <p:sp>
          <p:nvSpPr>
            <p:cNvPr id="9" name="مستطيل 8"/>
            <p:cNvSpPr/>
            <p:nvPr/>
          </p:nvSpPr>
          <p:spPr>
            <a:xfrm>
              <a:off x="0" y="2752328"/>
              <a:ext cx="7104112" cy="130968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50000"/>
                <a:hueOff val="-398870"/>
                <a:satOff val="-25776"/>
                <a:lumOff val="32617"/>
                <a:alphaOff val="0"/>
              </a:schemeClr>
            </a:fillRef>
            <a:effectRef idx="0">
              <a:schemeClr val="accent4">
                <a:shade val="50000"/>
                <a:hueOff val="-398870"/>
                <a:satOff val="-25776"/>
                <a:lumOff val="3261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مستطيل 9"/>
            <p:cNvSpPr/>
            <p:nvPr/>
          </p:nvSpPr>
          <p:spPr>
            <a:xfrm>
              <a:off x="0" y="2752328"/>
              <a:ext cx="7104112" cy="13096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600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المقياس النسبي (النسبة)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01892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Graphic spid="7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معة 1"/>
          <p:cNvSpPr/>
          <p:nvPr/>
        </p:nvSpPr>
        <p:spPr>
          <a:xfrm>
            <a:off x="6372200" y="188640"/>
            <a:ext cx="2448272" cy="2160240"/>
          </a:xfrm>
          <a:prstGeom prst="teardrop">
            <a:avLst/>
          </a:prstGeom>
          <a:gradFill flip="none" rotWithShape="1">
            <a:gsLst>
              <a:gs pos="0">
                <a:srgbClr val="BF2B9F">
                  <a:tint val="66000"/>
                  <a:satMod val="160000"/>
                </a:srgbClr>
              </a:gs>
              <a:gs pos="50000">
                <a:srgbClr val="BF2B9F">
                  <a:tint val="44500"/>
                  <a:satMod val="160000"/>
                </a:srgbClr>
              </a:gs>
              <a:gs pos="100000">
                <a:srgbClr val="BF2B9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4F3348"/>
                </a:solidFill>
                <a:cs typeface="PT Bold Heading" pitchFamily="2" charset="-78"/>
              </a:rPr>
              <a:t>المقياس الاسمي</a:t>
            </a:r>
            <a:endParaRPr lang="ar-SA" sz="4000" b="1" dirty="0">
              <a:solidFill>
                <a:srgbClr val="4F3348"/>
              </a:solidFill>
              <a:cs typeface="PT Bold Heading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01599" y="1556792"/>
            <a:ext cx="5976664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3600" b="1" dirty="0">
                <a:cs typeface="Arial" pitchFamily="34" charset="0"/>
              </a:rPr>
              <a:t>مجموعة من الأوجه أو الصفات التي يأخذها المتغير </a:t>
            </a:r>
            <a:r>
              <a:rPr lang="ar-SA" sz="3600" b="1" dirty="0" smtClean="0">
                <a:cs typeface="Arial" pitchFamily="34" charset="0"/>
              </a:rPr>
              <a:t>الوصفي (</a:t>
            </a:r>
            <a:r>
              <a:rPr lang="ar-SA" sz="3600" b="1" dirty="0">
                <a:cs typeface="Arial" pitchFamily="34" charset="0"/>
              </a:rPr>
              <a:t>تحتوى على </a:t>
            </a:r>
            <a:r>
              <a:rPr lang="ar-SA" sz="3600" b="1" dirty="0">
                <a:solidFill>
                  <a:srgbClr val="FF0000"/>
                </a:solidFill>
                <a:cs typeface="Arial" pitchFamily="34" charset="0"/>
              </a:rPr>
              <a:t>الأسماء</a:t>
            </a:r>
            <a:r>
              <a:rPr lang="ar-SA" sz="3600" b="1" dirty="0">
                <a:cs typeface="Arial" pitchFamily="34" charset="0"/>
              </a:rPr>
              <a:t> ، </a:t>
            </a:r>
            <a:r>
              <a:rPr lang="ar-SA" sz="3600" b="1" dirty="0">
                <a:solidFill>
                  <a:srgbClr val="FF0000"/>
                </a:solidFill>
                <a:cs typeface="Arial" pitchFamily="34" charset="0"/>
              </a:rPr>
              <a:t>العناوين</a:t>
            </a:r>
            <a:r>
              <a:rPr lang="ar-SA" sz="3600" b="1" dirty="0">
                <a:cs typeface="Arial" pitchFamily="34" charset="0"/>
              </a:rPr>
              <a:t> </a:t>
            </a:r>
            <a:r>
              <a:rPr lang="ar-SA" sz="3600" b="1" dirty="0" smtClean="0">
                <a:cs typeface="Arial" pitchFamily="34" charset="0"/>
              </a:rPr>
              <a:t>أو </a:t>
            </a:r>
            <a:r>
              <a:rPr lang="ar-SA" sz="3600" b="1" dirty="0">
                <a:solidFill>
                  <a:srgbClr val="FF0000"/>
                </a:solidFill>
                <a:cs typeface="Arial" pitchFamily="34" charset="0"/>
              </a:rPr>
              <a:t>الأصناف</a:t>
            </a:r>
            <a:r>
              <a:rPr lang="ar-SA" sz="3600" b="1" dirty="0">
                <a:cs typeface="Arial" pitchFamily="34" charset="0"/>
              </a:rPr>
              <a:t> </a:t>
            </a:r>
            <a:r>
              <a:rPr lang="ar-SA" sz="3600" b="1" dirty="0" smtClean="0">
                <a:cs typeface="Arial" pitchFamily="34" charset="0"/>
              </a:rPr>
              <a:t>فقط).</a:t>
            </a:r>
          </a:p>
          <a:p>
            <a:r>
              <a:rPr lang="ar-SA" sz="3600" b="1" dirty="0" smtClean="0">
                <a:cs typeface="Arial" pitchFamily="34" charset="0"/>
              </a:rPr>
              <a:t> </a:t>
            </a:r>
            <a:endParaRPr lang="en-US" sz="3600" b="1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يمكن </a:t>
            </a:r>
            <a:r>
              <a:rPr lang="ar-SA" sz="3600" b="1" dirty="0">
                <a:cs typeface="Arial" pitchFamily="34" charset="0"/>
              </a:rPr>
              <a:t>أن تعطى الصفات أرقام تعكس مدلول الصفة و لكن ليس لها معنى رياضي في مفهوم أكبر أو </a:t>
            </a:r>
            <a:r>
              <a:rPr lang="ar-SA" sz="3600" b="1" dirty="0" smtClean="0">
                <a:cs typeface="Arial" pitchFamily="34" charset="0"/>
              </a:rPr>
              <a:t>أصغر ( لا يمكن ترتيبها).</a:t>
            </a:r>
            <a:endParaRPr lang="ar-SA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9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783132218"/>
              </p:ext>
            </p:extLst>
          </p:nvPr>
        </p:nvGraphicFramePr>
        <p:xfrm>
          <a:off x="611560" y="2204864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704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04404-F3E3-447E-81F5-5C9A1B7A0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F5C04404-F3E3-447E-81F5-5C9A1B7A01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1707B5-65B5-4725-8EAF-FD8EC3AD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7B1707B5-65B5-4725-8EAF-FD8EC3AD9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معة 1"/>
          <p:cNvSpPr/>
          <p:nvPr/>
        </p:nvSpPr>
        <p:spPr>
          <a:xfrm>
            <a:off x="6372200" y="188640"/>
            <a:ext cx="2448272" cy="2160240"/>
          </a:xfrm>
          <a:prstGeom prst="teardrop">
            <a:avLst/>
          </a:prstGeom>
          <a:gradFill flip="none" rotWithShape="1">
            <a:gsLst>
              <a:gs pos="0">
                <a:srgbClr val="BF2B9F">
                  <a:tint val="66000"/>
                  <a:satMod val="160000"/>
                </a:srgbClr>
              </a:gs>
              <a:gs pos="50000">
                <a:srgbClr val="BF2B9F">
                  <a:tint val="44500"/>
                  <a:satMod val="160000"/>
                </a:srgbClr>
              </a:gs>
              <a:gs pos="100000">
                <a:srgbClr val="BF2B9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4F3348"/>
                </a:solidFill>
                <a:cs typeface="PT Bold Heading" pitchFamily="2" charset="-78"/>
              </a:rPr>
              <a:t>المقياس الترتيبي</a:t>
            </a:r>
            <a:endParaRPr lang="ar-SA" sz="3600" b="1" dirty="0">
              <a:solidFill>
                <a:srgbClr val="4F3348"/>
              </a:solidFill>
              <a:cs typeface="PT Bold Heading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01599" y="1628800"/>
            <a:ext cx="5976664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3600" b="1" dirty="0">
                <a:cs typeface="Arial" pitchFamily="34" charset="0"/>
              </a:rPr>
              <a:t>مجموعة من الأوجه أو الصفات التي يأخذها المتغير </a:t>
            </a:r>
            <a:r>
              <a:rPr lang="ar-SA" sz="3600" b="1" dirty="0" smtClean="0">
                <a:cs typeface="Arial" pitchFamily="34" charset="0"/>
              </a:rPr>
              <a:t>الوصفي مع إمكانية ترتيبها. </a:t>
            </a:r>
            <a:endParaRPr lang="en-US" sz="3600" b="1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يمكن </a:t>
            </a:r>
            <a:r>
              <a:rPr lang="ar-SA" sz="3600" b="1" dirty="0">
                <a:cs typeface="Arial" pitchFamily="34" charset="0"/>
              </a:rPr>
              <a:t>أن تعطى الصفات أرقام تعكس مدلول الصفة </a:t>
            </a:r>
            <a:r>
              <a:rPr lang="ar-SA" sz="3600" b="1" dirty="0" smtClean="0">
                <a:cs typeface="Arial" pitchFamily="34" charset="0"/>
              </a:rPr>
              <a:t>ولها </a:t>
            </a:r>
            <a:r>
              <a:rPr lang="ar-SA" sz="3600" b="1" dirty="0">
                <a:cs typeface="Arial" pitchFamily="34" charset="0"/>
              </a:rPr>
              <a:t>معنى رياضي في مفهوم أكبر أو </a:t>
            </a:r>
            <a:r>
              <a:rPr lang="ar-SA" sz="3600" b="1" dirty="0" smtClean="0">
                <a:cs typeface="Arial" pitchFamily="34" charset="0"/>
              </a:rPr>
              <a:t>أصغر.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لا تعكس معنى حقيقي للفروق ( لا يمكن تحديدها أو لا معنى لها)</a:t>
            </a:r>
            <a:endParaRPr lang="ar-SA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320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435611886"/>
              </p:ext>
            </p:extLst>
          </p:nvPr>
        </p:nvGraphicFramePr>
        <p:xfrm>
          <a:off x="611560" y="2204864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459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04404-F3E3-447E-81F5-5C9A1B7A0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F5C04404-F3E3-447E-81F5-5C9A1B7A01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1707B5-65B5-4725-8EAF-FD8EC3AD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7B1707B5-65B5-4725-8EAF-FD8EC3AD9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معة 1"/>
          <p:cNvSpPr/>
          <p:nvPr/>
        </p:nvSpPr>
        <p:spPr>
          <a:xfrm>
            <a:off x="6372200" y="188640"/>
            <a:ext cx="2448272" cy="2160240"/>
          </a:xfrm>
          <a:prstGeom prst="teardrop">
            <a:avLst/>
          </a:prstGeom>
          <a:gradFill flip="none" rotWithShape="1">
            <a:gsLst>
              <a:gs pos="0">
                <a:srgbClr val="BF2B9F">
                  <a:tint val="66000"/>
                  <a:satMod val="160000"/>
                </a:srgbClr>
              </a:gs>
              <a:gs pos="50000">
                <a:srgbClr val="BF2B9F">
                  <a:tint val="44500"/>
                  <a:satMod val="160000"/>
                </a:srgbClr>
              </a:gs>
              <a:gs pos="100000">
                <a:srgbClr val="BF2B9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4F3348"/>
                </a:solidFill>
                <a:cs typeface="PT Bold Heading" pitchFamily="2" charset="-78"/>
              </a:rPr>
              <a:t>المقياس </a:t>
            </a:r>
            <a:r>
              <a:rPr lang="ar-SA" sz="3600" b="1" dirty="0" err="1" smtClean="0">
                <a:solidFill>
                  <a:srgbClr val="4F3348"/>
                </a:solidFill>
                <a:cs typeface="PT Bold Heading" pitchFamily="2" charset="-78"/>
              </a:rPr>
              <a:t>الفتري</a:t>
            </a:r>
            <a:endParaRPr lang="ar-SA" sz="3600" b="1" dirty="0">
              <a:solidFill>
                <a:srgbClr val="4F3348"/>
              </a:solidFill>
              <a:cs typeface="PT Bold Heading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5536" y="548680"/>
            <a:ext cx="5976664" cy="563231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3600" b="1" dirty="0">
                <a:cs typeface="Arial" pitchFamily="34" charset="0"/>
              </a:rPr>
              <a:t>مجموعة من </a:t>
            </a:r>
            <a:r>
              <a:rPr lang="ar-SA" sz="3600" b="1" dirty="0" smtClean="0">
                <a:cs typeface="Arial" pitchFamily="34" charset="0"/>
              </a:rPr>
              <a:t>القيم أو الأعداد التي يأخذها المتغير الكمي.</a:t>
            </a:r>
            <a:endParaRPr lang="en-US" sz="3600" b="1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يمكن </a:t>
            </a:r>
            <a:r>
              <a:rPr lang="ar-SA" sz="3600" b="1" dirty="0">
                <a:cs typeface="Arial" pitchFamily="34" charset="0"/>
              </a:rPr>
              <a:t>أن تعطى الصفات أرقام تعكس مدلول الصفة </a:t>
            </a:r>
            <a:r>
              <a:rPr lang="ar-SA" sz="3600" b="1" dirty="0" smtClean="0">
                <a:cs typeface="Arial" pitchFamily="34" charset="0"/>
              </a:rPr>
              <a:t>ولها </a:t>
            </a:r>
            <a:r>
              <a:rPr lang="ar-SA" sz="3600" b="1" dirty="0">
                <a:cs typeface="Arial" pitchFamily="34" charset="0"/>
              </a:rPr>
              <a:t>معنى رياضي في مفهوم أكبر أو </a:t>
            </a:r>
            <a:r>
              <a:rPr lang="ar-SA" sz="3600" b="1" dirty="0" smtClean="0">
                <a:cs typeface="Arial" pitchFamily="34" charset="0"/>
              </a:rPr>
              <a:t>أصغر(يمكن ترتيبها).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تعكس معنى حقيقي للفروق.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الصفر ليس له معنى حقيقي ( لا يعني انعدام الصفة)فلا توجد نقطة بداية حقيقية بل تكون افتراضية أو اختيارية.</a:t>
            </a:r>
            <a:endParaRPr lang="ar-SA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682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102367839"/>
              </p:ext>
            </p:extLst>
          </p:nvPr>
        </p:nvGraphicFramePr>
        <p:xfrm>
          <a:off x="611560" y="2204864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0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210F5E52-4060-4002-9522-43321F32A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معة 1"/>
          <p:cNvSpPr/>
          <p:nvPr/>
        </p:nvSpPr>
        <p:spPr>
          <a:xfrm>
            <a:off x="6372200" y="188640"/>
            <a:ext cx="2448272" cy="2160240"/>
          </a:xfrm>
          <a:prstGeom prst="teardrop">
            <a:avLst/>
          </a:prstGeom>
          <a:gradFill flip="none" rotWithShape="1">
            <a:gsLst>
              <a:gs pos="0">
                <a:srgbClr val="BF2B9F">
                  <a:tint val="66000"/>
                  <a:satMod val="160000"/>
                </a:srgbClr>
              </a:gs>
              <a:gs pos="50000">
                <a:srgbClr val="BF2B9F">
                  <a:tint val="44500"/>
                  <a:satMod val="160000"/>
                </a:srgbClr>
              </a:gs>
              <a:gs pos="100000">
                <a:srgbClr val="BF2B9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4F3348"/>
                </a:solidFill>
                <a:cs typeface="PT Bold Heading" pitchFamily="2" charset="-78"/>
              </a:rPr>
              <a:t>المقياس النسبي</a:t>
            </a:r>
            <a:endParaRPr lang="ar-SA" sz="3600" b="1" dirty="0">
              <a:solidFill>
                <a:srgbClr val="4F3348"/>
              </a:solidFill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72142" y="1628800"/>
            <a:ext cx="5976664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3600" b="1" dirty="0">
                <a:cs typeface="Arial" pitchFamily="34" charset="0"/>
              </a:rPr>
              <a:t>مجموعة من </a:t>
            </a:r>
            <a:r>
              <a:rPr lang="ar-SA" sz="3600" b="1" dirty="0" smtClean="0">
                <a:cs typeface="Arial" pitchFamily="34" charset="0"/>
              </a:rPr>
              <a:t>القيم أو الأعداد التي يأخذها المتغير الكمي.</a:t>
            </a:r>
            <a:endParaRPr lang="en-US" sz="3600" b="1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يمكن </a:t>
            </a:r>
            <a:r>
              <a:rPr lang="ar-SA" sz="3600" b="1" dirty="0">
                <a:cs typeface="Arial" pitchFamily="34" charset="0"/>
              </a:rPr>
              <a:t>أن تعطى الصفات أرقام تعكس مدلول الصفة </a:t>
            </a:r>
            <a:r>
              <a:rPr lang="ar-SA" sz="3600" b="1" dirty="0" smtClean="0">
                <a:cs typeface="Arial" pitchFamily="34" charset="0"/>
              </a:rPr>
              <a:t>ولها </a:t>
            </a:r>
            <a:r>
              <a:rPr lang="ar-SA" sz="3600" b="1" dirty="0">
                <a:cs typeface="Arial" pitchFamily="34" charset="0"/>
              </a:rPr>
              <a:t>معنى رياضي في مفهوم أكبر أو </a:t>
            </a:r>
            <a:r>
              <a:rPr lang="ar-SA" sz="3600" b="1" dirty="0" smtClean="0">
                <a:cs typeface="Arial" pitchFamily="34" charset="0"/>
              </a:rPr>
              <a:t>أصغر(يمكن ترتيبها).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تعكس معنى حقيقي للفروق.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3600" b="1" dirty="0" smtClean="0">
                <a:cs typeface="Arial" pitchFamily="34" charset="0"/>
              </a:rPr>
              <a:t>الصفر له معنى حقيقي (يعني انعدام الصفة).</a:t>
            </a:r>
            <a:endParaRPr lang="ar-SA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066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4127495895"/>
              </p:ext>
            </p:extLst>
          </p:nvPr>
        </p:nvGraphicFramePr>
        <p:xfrm>
          <a:off x="611560" y="1844824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100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70645E15-E9FA-4EDB-9D65-1BE1E609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2DB02441-DAAB-44A3-9C8B-80F006A99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AC9C29FA-C9DF-4BF2-B818-68A02D9B0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6876256" y="74531"/>
            <a:ext cx="1872208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404664"/>
            <a:ext cx="61206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حددي 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مستوى القياس المناسب للمتغيرات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التالية: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1235254"/>
              </p:ext>
            </p:extLst>
          </p:nvPr>
        </p:nvGraphicFramePr>
        <p:xfrm>
          <a:off x="611560" y="1772816"/>
          <a:ext cx="8136904" cy="4787813"/>
        </p:xfrm>
        <a:graphic>
          <a:graphicData uri="http://schemas.openxmlformats.org/drawingml/2006/table">
            <a:tbl>
              <a:tblPr rtl="1" firstRow="1" bandRow="1">
                <a:tableStyleId>{ED083AE6-46FA-4A59-8FB0-9F97EB10719F}</a:tableStyleId>
              </a:tblPr>
              <a:tblGrid>
                <a:gridCol w="1885898"/>
                <a:gridCol w="1334139"/>
                <a:gridCol w="1519171"/>
                <a:gridCol w="1705000"/>
                <a:gridCol w="1692696"/>
              </a:tblGrid>
              <a:tr h="868843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المتغير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اسمي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ترتيبي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فتري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mtClean="0"/>
                        <a:t>نسبي</a:t>
                      </a:r>
                      <a:endParaRPr lang="ar-SA" sz="2000" b="1" dirty="0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نوع العمل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دخل رب الأسرة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درجة الذكاء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نوع الكلية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رقم الهاتف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عدد أطفال الأسرة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لون البشرة</a:t>
                      </a:r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914484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043608" y="1628800"/>
            <a:ext cx="7416824" cy="338437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مبادئ الإحصاء ريض130</a:t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/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المحاضرة الثانية</a:t>
            </a:r>
            <a:endParaRPr lang="ar-S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8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6876256" y="74531"/>
            <a:ext cx="1872208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95536" y="332656"/>
            <a:ext cx="6192688" cy="1842301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أرادت مدرسة اللغة العربية معرفة عدد  الأخطاء الإملائية التي ترتكبها طالبات المرحلة الثانوية , فاختارت طالبات الصف الأول الثانوي.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9" name="سهم للأسفل 8"/>
          <p:cNvSpPr/>
          <p:nvPr/>
        </p:nvSpPr>
        <p:spPr>
          <a:xfrm>
            <a:off x="6012160" y="2420888"/>
            <a:ext cx="2520280" cy="129614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مجتمع الدراسة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سهم للأسفل 9"/>
          <p:cNvSpPr/>
          <p:nvPr/>
        </p:nvSpPr>
        <p:spPr>
          <a:xfrm>
            <a:off x="611560" y="2482602"/>
            <a:ext cx="2520280" cy="129614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المتغير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سهم للأسفل 10"/>
          <p:cNvSpPr/>
          <p:nvPr/>
        </p:nvSpPr>
        <p:spPr>
          <a:xfrm>
            <a:off x="3491880" y="2461270"/>
            <a:ext cx="2520280" cy="129614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سهم للأسفل 11"/>
          <p:cNvSpPr/>
          <p:nvPr/>
        </p:nvSpPr>
        <p:spPr>
          <a:xfrm>
            <a:off x="4761520" y="4709175"/>
            <a:ext cx="2520280" cy="129614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نوع المتغير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سهم للأسفل 12"/>
          <p:cNvSpPr/>
          <p:nvPr/>
        </p:nvSpPr>
        <p:spPr>
          <a:xfrm>
            <a:off x="1843100" y="4709175"/>
            <a:ext cx="2520280" cy="129614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المقياس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135818" y="3801234"/>
            <a:ext cx="21085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طالبات الثانوية</a:t>
            </a:r>
            <a:endParaRPr lang="ar-SA" sz="20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3463280" y="3801988"/>
            <a:ext cx="240486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طالبات الصف الأول</a:t>
            </a:r>
            <a:endParaRPr lang="ar-SA" sz="20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943000" y="3718163"/>
            <a:ext cx="1800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عدد الأخطاء الإملائية</a:t>
            </a:r>
            <a:endParaRPr lang="ar-SA" sz="20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004048" y="6005319"/>
            <a:ext cx="18722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كمي منفصل</a:t>
            </a:r>
            <a:endParaRPr lang="ar-SA" sz="2000" b="1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2167136" y="6105198"/>
            <a:ext cx="18722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smtClean="0"/>
              <a:t>النسبي</a:t>
            </a:r>
            <a:endParaRPr lang="ar-SA" sz="2000" b="1" dirty="0"/>
          </a:p>
        </p:txBody>
      </p:sp>
    </p:spTree>
    <p:extLst>
      <p:ext uri="{BB962C8B-B14F-4D97-AF65-F5344CB8AC3E}">
        <p14:creationId xmlns="" xmlns:p14="http://schemas.microsoft.com/office/powerpoint/2010/main" val="230815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348526969"/>
              </p:ext>
            </p:extLst>
          </p:nvPr>
        </p:nvGraphicFramePr>
        <p:xfrm>
          <a:off x="971600" y="908720"/>
          <a:ext cx="7200800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2526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6600D6-379B-4F4E-90A4-1046D882F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5F6600D6-379B-4F4E-90A4-1046D882F5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2B47D3-6A62-4862-A545-F40C451D0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4F2B47D3-6A62-4862-A545-F40C451D0C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42AF0A-1016-475B-93B5-7BFCE937C2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7C42AF0A-1016-475B-93B5-7BFCE937C2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4479C-0E88-4DC5-A8D5-71FDC7712A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30C4479C-0E88-4DC5-A8D5-71FDC7712A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476821-780E-40F2-BC9F-6C2664C5D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39476821-780E-40F2-BC9F-6C2664C5D4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25398C-EDBE-4838-AC99-B1B513727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2D25398C-EDBE-4838-AC99-B1B513727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89B8DA-1FA8-4732-9C8B-C0BC50D155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5489B8DA-1FA8-4732-9C8B-C0BC50D155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C8E94D-5BA5-493B-B33D-D286F62D0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3C8E94D-5BA5-493B-B33D-D286F62D0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D7B807-D4AB-4FC1-83D4-DFD318D6B1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F7D7B807-D4AB-4FC1-83D4-DFD318D6B1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2798204178"/>
              </p:ext>
            </p:extLst>
          </p:nvPr>
        </p:nvGraphicFramePr>
        <p:xfrm>
          <a:off x="827584" y="692696"/>
          <a:ext cx="741682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وان 1"/>
          <p:cNvSpPr txBox="1">
            <a:spLocks/>
          </p:cNvSpPr>
          <p:nvPr/>
        </p:nvSpPr>
        <p:spPr>
          <a:xfrm>
            <a:off x="1835696" y="260648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أساليب جمع البيانات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70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6B44C86-BBF0-4FEB-9D13-EDC9B651B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F6B44C86-BBF0-4FEB-9D13-EDC9B651BA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A0F4FA-51E1-46C5-8CBD-638CA38937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0FA0F4FA-51E1-46C5-8CBD-638CA38937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6AF2BF-406C-47CC-91B0-968F8EC67B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9C6AF2BF-406C-47CC-91B0-968F8EC67B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8198F7-9C74-449E-85CD-CE13587F6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AB8198F7-9C74-449E-85CD-CE13587F6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60042-D1F8-447C-AE67-17A60B991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D6E60042-D1F8-447C-AE67-17A60B991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3DC850-B622-4B48-B6EC-B9C0668E0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153DC850-B622-4B48-B6EC-B9C0668E0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634E9C-F515-409A-8C75-E8C38AB3D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graphicEl>
                                              <a:dgm id="{6C634E9C-F515-409A-8C75-E8C38AB3D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329799-E18F-4011-93E9-85BAEE509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40329799-E18F-4011-93E9-85BAEE5091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122D038-F42A-4E21-BFA3-B335B51EF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5122D038-F42A-4E21-BFA3-B335B51EF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19DF68-EC86-4D4D-823B-2404E5E48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">
                                            <p:graphicEl>
                                              <a:dgm id="{DA19DF68-EC86-4D4D-823B-2404E5E484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F15A8A-CC18-4EFD-8F87-351DC9001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64F15A8A-CC18-4EFD-8F87-351DC90010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 إلى اليسار 5"/>
          <p:cNvSpPr/>
          <p:nvPr/>
        </p:nvSpPr>
        <p:spPr>
          <a:xfrm>
            <a:off x="6375874" y="872716"/>
            <a:ext cx="2304256" cy="144016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الأسلوب التجريبي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00855" y="548680"/>
            <a:ext cx="5328592" cy="2088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يتم الحصول على البيانات عن طريق تصميم تجربة يتم فيها قياس تأثير العامل موضع الدراسة مع تثبيت العوامل الأخرى</a:t>
            </a:r>
            <a:endParaRPr lang="ar-SA" sz="2400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2231740" y="3717032"/>
            <a:ext cx="4680520" cy="1800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يتم الحصول على البيانات عن طريق المشاهدة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8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 منحني إلى الأسفل 4"/>
          <p:cNvSpPr/>
          <p:nvPr/>
        </p:nvSpPr>
        <p:spPr>
          <a:xfrm>
            <a:off x="2771800" y="836712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أمثلة</a:t>
            </a:r>
            <a:endParaRPr lang="ar-SA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="" xmlns:p14="http://schemas.microsoft.com/office/powerpoint/2010/main" val="2624230721"/>
              </p:ext>
            </p:extLst>
          </p:nvPr>
        </p:nvGraphicFramePr>
        <p:xfrm>
          <a:off x="1019944" y="2099757"/>
          <a:ext cx="710411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3203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>
                                            <p:graphicEl>
                                              <a:dgm id="{CE6DB648-8247-4DD8-84F7-42D63BD1F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dgm id="{E7507733-B967-48A4-8437-E3452688CA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graphicEl>
                                              <a:dgm id="{E7701849-AE79-4664-9EEB-938344E3F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9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 إلى اليسار 5"/>
          <p:cNvSpPr/>
          <p:nvPr/>
        </p:nvSpPr>
        <p:spPr>
          <a:xfrm>
            <a:off x="6372200" y="764704"/>
            <a:ext cx="2304256" cy="144016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أسلوب المسح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11560" y="764704"/>
            <a:ext cx="5328592" cy="2088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نحصل على البيانات عن طريق السجلات, التقارير, قواعد البيانات, الانترنت, الاستبيانات و المقابلات الشخصية.</a:t>
            </a:r>
            <a:endParaRPr lang="ar-SA" sz="2400" b="1" dirty="0"/>
          </a:p>
        </p:txBody>
      </p:sp>
      <p:sp>
        <p:nvSpPr>
          <p:cNvPr id="2" name="دمعة 1"/>
          <p:cNvSpPr/>
          <p:nvPr/>
        </p:nvSpPr>
        <p:spPr>
          <a:xfrm>
            <a:off x="6156176" y="3356992"/>
            <a:ext cx="2304256" cy="936104"/>
          </a:xfrm>
          <a:prstGeom prst="teardrop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الاستبيان</a:t>
            </a:r>
            <a:endParaRPr lang="ar-SA" sz="2400" b="1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شكل بيضاوي 2"/>
          <p:cNvSpPr/>
          <p:nvPr/>
        </p:nvSpPr>
        <p:spPr>
          <a:xfrm>
            <a:off x="539552" y="3352378"/>
            <a:ext cx="5616624" cy="303295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أسئلة موجهة لفئة معينة مختارة من الناس حسب عوامل معينة و محاور الدراسة لاستطلاع و استقصاء أراءهم.</a:t>
            </a:r>
            <a:endParaRPr lang="ar-SA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908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  <p:bldP spid="2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421160" y="548680"/>
            <a:ext cx="6048672" cy="108012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عند تصميم الاستبيان يجب مراعاة الشروط التالية</a:t>
            </a:r>
            <a:endParaRPr lang="ar-SA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755576" y="2348880"/>
            <a:ext cx="7560840" cy="2677656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/>
              <a:t>أن تكون الأسئلة محددة وواضحة الصياغة مع مراعاة الترتيب المنطقي للأسئلة.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/>
              <a:t>تحديد اختيارات للإجابة عن أسئلة الاستبيان من خلالها.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/>
              <a:t>تجنب الأسئلة التي تعتمد على الذاكرة لفترة زمنية طويلة.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/>
              <a:t>التقليل من الأسئلة المقالية المفتوحة.</a:t>
            </a:r>
            <a:endParaRPr lang="ar-SA" sz="2400" b="1" dirty="0"/>
          </a:p>
        </p:txBody>
      </p:sp>
    </p:spTree>
    <p:extLst>
      <p:ext uri="{BB962C8B-B14F-4D97-AF65-F5344CB8AC3E}">
        <p14:creationId xmlns="" xmlns:p14="http://schemas.microsoft.com/office/powerpoint/2010/main" val="247080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شكل حر 10"/>
          <p:cNvSpPr/>
          <p:nvPr/>
        </p:nvSpPr>
        <p:spPr>
          <a:xfrm>
            <a:off x="398792" y="2283076"/>
            <a:ext cx="2412470" cy="735803"/>
          </a:xfrm>
          <a:custGeom>
            <a:avLst/>
            <a:gdLst>
              <a:gd name="connsiteX0" fmla="*/ 0 w 2412470"/>
              <a:gd name="connsiteY0" fmla="*/ 0 h 735803"/>
              <a:gd name="connsiteX1" fmla="*/ 2412470 w 2412470"/>
              <a:gd name="connsiteY1" fmla="*/ 0 h 735803"/>
              <a:gd name="connsiteX2" fmla="*/ 2412470 w 2412470"/>
              <a:gd name="connsiteY2" fmla="*/ 735803 h 735803"/>
              <a:gd name="connsiteX3" fmla="*/ 0 w 2412470"/>
              <a:gd name="connsiteY3" fmla="*/ 735803 h 735803"/>
              <a:gd name="connsiteX4" fmla="*/ 0 w 2412470"/>
              <a:gd name="connsiteY4" fmla="*/ 0 h 73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2470" h="735803">
                <a:moveTo>
                  <a:pt x="0" y="0"/>
                </a:moveTo>
                <a:lnTo>
                  <a:pt x="2412470" y="0"/>
                </a:lnTo>
                <a:lnTo>
                  <a:pt x="2412470" y="735803"/>
                </a:lnTo>
                <a:lnTo>
                  <a:pt x="0" y="735803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dirty="0" smtClean="0"/>
              <a:t>أسلوب المسح</a:t>
            </a:r>
            <a:endParaRPr lang="ar-SA" sz="2000" b="1" kern="1200" dirty="0"/>
          </a:p>
        </p:txBody>
      </p:sp>
      <p:grpSp>
        <p:nvGrpSpPr>
          <p:cNvPr id="19" name="مجموعة 18"/>
          <p:cNvGrpSpPr/>
          <p:nvPr/>
        </p:nvGrpSpPr>
        <p:grpSpPr>
          <a:xfrm>
            <a:off x="2811262" y="986373"/>
            <a:ext cx="2894964" cy="1664604"/>
            <a:chOff x="2811262" y="986373"/>
            <a:chExt cx="2894964" cy="1664604"/>
          </a:xfrm>
        </p:grpSpPr>
        <p:sp>
          <p:nvSpPr>
            <p:cNvPr id="10" name="شكل حر 9"/>
            <p:cNvSpPr/>
            <p:nvPr/>
          </p:nvSpPr>
          <p:spPr>
            <a:xfrm>
              <a:off x="2811262" y="1354275"/>
              <a:ext cx="482494" cy="12967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296702"/>
                  </a:moveTo>
                  <a:lnTo>
                    <a:pt x="241247" y="1296702"/>
                  </a:lnTo>
                  <a:lnTo>
                    <a:pt x="241247" y="0"/>
                  </a:lnTo>
                  <a:lnTo>
                    <a:pt x="482494" y="0"/>
                  </a:lnTo>
                </a:path>
              </a:pathLst>
            </a:custGeom>
            <a:noFill/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شكل حر 11"/>
            <p:cNvSpPr/>
            <p:nvPr/>
          </p:nvSpPr>
          <p:spPr>
            <a:xfrm>
              <a:off x="3293756" y="986373"/>
              <a:ext cx="2412470" cy="735803"/>
            </a:xfrm>
            <a:custGeom>
              <a:avLst/>
              <a:gdLst>
                <a:gd name="connsiteX0" fmla="*/ 0 w 2412470"/>
                <a:gd name="connsiteY0" fmla="*/ 0 h 735803"/>
                <a:gd name="connsiteX1" fmla="*/ 2412470 w 2412470"/>
                <a:gd name="connsiteY1" fmla="*/ 0 h 735803"/>
                <a:gd name="connsiteX2" fmla="*/ 2412470 w 2412470"/>
                <a:gd name="connsiteY2" fmla="*/ 735803 h 735803"/>
                <a:gd name="connsiteX3" fmla="*/ 0 w 2412470"/>
                <a:gd name="connsiteY3" fmla="*/ 735803 h 735803"/>
                <a:gd name="connsiteX4" fmla="*/ 0 w 2412470"/>
                <a:gd name="connsiteY4" fmla="*/ 0 h 73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2470" h="735803">
                  <a:moveTo>
                    <a:pt x="0" y="0"/>
                  </a:moveTo>
                  <a:lnTo>
                    <a:pt x="2412470" y="0"/>
                  </a:lnTo>
                  <a:lnTo>
                    <a:pt x="2412470" y="735803"/>
                  </a:lnTo>
                  <a:lnTo>
                    <a:pt x="0" y="735803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المسح الشامل</a:t>
              </a:r>
              <a:endParaRPr lang="ar-SA" sz="2000" b="1" kern="1200" dirty="0"/>
            </a:p>
          </p:txBody>
        </p:sp>
      </p:grpSp>
      <p:grpSp>
        <p:nvGrpSpPr>
          <p:cNvPr id="21" name="مجموعة 20"/>
          <p:cNvGrpSpPr/>
          <p:nvPr/>
        </p:nvGrpSpPr>
        <p:grpSpPr>
          <a:xfrm>
            <a:off x="5706227" y="986373"/>
            <a:ext cx="2894964" cy="735803"/>
            <a:chOff x="5706227" y="986373"/>
            <a:chExt cx="2894964" cy="735803"/>
          </a:xfrm>
        </p:grpSpPr>
        <p:sp>
          <p:nvSpPr>
            <p:cNvPr id="9" name="شكل حر 8"/>
            <p:cNvSpPr/>
            <p:nvPr/>
          </p:nvSpPr>
          <p:spPr>
            <a:xfrm>
              <a:off x="5706227" y="1308555"/>
              <a:ext cx="482494" cy="9144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45720"/>
                  </a:moveTo>
                  <a:lnTo>
                    <a:pt x="482494" y="45720"/>
                  </a:lnTo>
                </a:path>
              </a:pathLst>
            </a:custGeom>
            <a:noFill/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شكل حر 12"/>
            <p:cNvSpPr/>
            <p:nvPr/>
          </p:nvSpPr>
          <p:spPr>
            <a:xfrm>
              <a:off x="6188721" y="986373"/>
              <a:ext cx="2412470" cy="735803"/>
            </a:xfrm>
            <a:custGeom>
              <a:avLst/>
              <a:gdLst>
                <a:gd name="connsiteX0" fmla="*/ 0 w 2412470"/>
                <a:gd name="connsiteY0" fmla="*/ 0 h 735803"/>
                <a:gd name="connsiteX1" fmla="*/ 2412470 w 2412470"/>
                <a:gd name="connsiteY1" fmla="*/ 0 h 735803"/>
                <a:gd name="connsiteX2" fmla="*/ 2412470 w 2412470"/>
                <a:gd name="connsiteY2" fmla="*/ 735803 h 735803"/>
                <a:gd name="connsiteX3" fmla="*/ 0 w 2412470"/>
                <a:gd name="connsiteY3" fmla="*/ 735803 h 735803"/>
                <a:gd name="connsiteX4" fmla="*/ 0 w 2412470"/>
                <a:gd name="connsiteY4" fmla="*/ 0 h 73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2470" h="735803">
                  <a:moveTo>
                    <a:pt x="0" y="0"/>
                  </a:moveTo>
                  <a:lnTo>
                    <a:pt x="2412470" y="0"/>
                  </a:lnTo>
                  <a:lnTo>
                    <a:pt x="2412470" y="735803"/>
                  </a:lnTo>
                  <a:lnTo>
                    <a:pt x="0" y="735803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جمع البيانات من جميع أفراد المجتمع</a:t>
              </a:r>
              <a:endParaRPr lang="ar-SA" sz="2000" b="1" kern="1200" dirty="0"/>
            </a:p>
          </p:txBody>
        </p:sp>
      </p:grpSp>
      <p:grpSp>
        <p:nvGrpSpPr>
          <p:cNvPr id="20" name="مجموعة 19"/>
          <p:cNvGrpSpPr/>
          <p:nvPr/>
        </p:nvGrpSpPr>
        <p:grpSpPr>
          <a:xfrm>
            <a:off x="2811262" y="2650978"/>
            <a:ext cx="2894964" cy="1664604"/>
            <a:chOff x="2811262" y="2650978"/>
            <a:chExt cx="2894964" cy="1664604"/>
          </a:xfrm>
        </p:grpSpPr>
        <p:sp>
          <p:nvSpPr>
            <p:cNvPr id="8" name="شكل حر 7"/>
            <p:cNvSpPr/>
            <p:nvPr/>
          </p:nvSpPr>
          <p:spPr>
            <a:xfrm>
              <a:off x="2811262" y="2650978"/>
              <a:ext cx="482494" cy="129670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41247" y="0"/>
                  </a:lnTo>
                  <a:lnTo>
                    <a:pt x="241247" y="1296702"/>
                  </a:lnTo>
                  <a:lnTo>
                    <a:pt x="482494" y="1296702"/>
                  </a:lnTo>
                </a:path>
              </a:pathLst>
            </a:custGeom>
            <a:noFill/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شكل حر 13"/>
            <p:cNvSpPr/>
            <p:nvPr/>
          </p:nvSpPr>
          <p:spPr>
            <a:xfrm>
              <a:off x="3293756" y="3579779"/>
              <a:ext cx="2412470" cy="735803"/>
            </a:xfrm>
            <a:custGeom>
              <a:avLst/>
              <a:gdLst>
                <a:gd name="connsiteX0" fmla="*/ 0 w 2412470"/>
                <a:gd name="connsiteY0" fmla="*/ 0 h 735803"/>
                <a:gd name="connsiteX1" fmla="*/ 2412470 w 2412470"/>
                <a:gd name="connsiteY1" fmla="*/ 0 h 735803"/>
                <a:gd name="connsiteX2" fmla="*/ 2412470 w 2412470"/>
                <a:gd name="connsiteY2" fmla="*/ 735803 h 735803"/>
                <a:gd name="connsiteX3" fmla="*/ 0 w 2412470"/>
                <a:gd name="connsiteY3" fmla="*/ 735803 h 735803"/>
                <a:gd name="connsiteX4" fmla="*/ 0 w 2412470"/>
                <a:gd name="connsiteY4" fmla="*/ 0 h 73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2470" h="735803">
                  <a:moveTo>
                    <a:pt x="0" y="0"/>
                  </a:moveTo>
                  <a:lnTo>
                    <a:pt x="2412470" y="0"/>
                  </a:lnTo>
                  <a:lnTo>
                    <a:pt x="2412470" y="735803"/>
                  </a:lnTo>
                  <a:lnTo>
                    <a:pt x="0" y="735803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b="1" kern="1200" dirty="0" smtClean="0"/>
                <a:t>المسح بالعينة العشوائية</a:t>
              </a:r>
              <a:endParaRPr lang="ar-SA" sz="2000" b="1" kern="1200" dirty="0"/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5706227" y="2023736"/>
            <a:ext cx="2894964" cy="3847889"/>
            <a:chOff x="5706227" y="2023736"/>
            <a:chExt cx="2894964" cy="3847889"/>
          </a:xfrm>
        </p:grpSpPr>
        <p:sp>
          <p:nvSpPr>
            <p:cNvPr id="5" name="شكل حر 4"/>
            <p:cNvSpPr/>
            <p:nvPr/>
          </p:nvSpPr>
          <p:spPr>
            <a:xfrm>
              <a:off x="5706227" y="3947681"/>
              <a:ext cx="482494" cy="51868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41247" y="0"/>
                  </a:lnTo>
                  <a:lnTo>
                    <a:pt x="241247" y="518681"/>
                  </a:lnTo>
                  <a:lnTo>
                    <a:pt x="482494" y="518681"/>
                  </a:lnTo>
                </a:path>
              </a:pathLst>
            </a:custGeom>
            <a:noFill/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" name="مجموعة 1"/>
            <p:cNvGrpSpPr/>
            <p:nvPr/>
          </p:nvGrpSpPr>
          <p:grpSpPr>
            <a:xfrm>
              <a:off x="5706227" y="2023736"/>
              <a:ext cx="2894964" cy="3847889"/>
              <a:chOff x="5706227" y="2023736"/>
              <a:chExt cx="2894964" cy="3847889"/>
            </a:xfrm>
          </p:grpSpPr>
          <p:sp>
            <p:nvSpPr>
              <p:cNvPr id="6" name="شكل حر 5"/>
              <p:cNvSpPr/>
              <p:nvPr/>
            </p:nvSpPr>
            <p:spPr>
              <a:xfrm>
                <a:off x="5706227" y="3429000"/>
                <a:ext cx="482494" cy="518681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518681"/>
                    </a:moveTo>
                    <a:lnTo>
                      <a:pt x="241247" y="518681"/>
                    </a:lnTo>
                    <a:lnTo>
                      <a:pt x="241247" y="0"/>
                    </a:lnTo>
                    <a:lnTo>
                      <a:pt x="482494" y="0"/>
                    </a:lnTo>
                  </a:path>
                </a:pathLst>
              </a:custGeom>
              <a:noFill/>
              <a:scene3d>
                <a:camera prst="orthographicFront"/>
                <a:lightRig rig="flat" dir="t"/>
              </a:scene3d>
              <a:sp3d prstMaterial="matte"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6">
                  <a:tint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23" name="مجموعة 22"/>
              <p:cNvGrpSpPr/>
              <p:nvPr/>
            </p:nvGrpSpPr>
            <p:grpSpPr>
              <a:xfrm>
                <a:off x="5706227" y="2023736"/>
                <a:ext cx="2894964" cy="3847889"/>
                <a:chOff x="5706227" y="2023736"/>
                <a:chExt cx="2894964" cy="3847889"/>
              </a:xfrm>
            </p:grpSpPr>
            <p:sp>
              <p:nvSpPr>
                <p:cNvPr id="4" name="شكل حر 3"/>
                <p:cNvSpPr/>
                <p:nvPr/>
              </p:nvSpPr>
              <p:spPr>
                <a:xfrm>
                  <a:off x="5706227" y="3947681"/>
                  <a:ext cx="482494" cy="155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lnTo>
                        <a:pt x="241247" y="0"/>
                      </a:lnTo>
                      <a:lnTo>
                        <a:pt x="241247" y="1556043"/>
                      </a:lnTo>
                      <a:lnTo>
                        <a:pt x="482494" y="1556043"/>
                      </a:lnTo>
                    </a:path>
                  </a:pathLst>
                </a:custGeom>
                <a:noFill/>
                <a:scene3d>
                  <a:camera prst="orthographicFront"/>
                  <a:lightRig rig="flat" dir="t"/>
                </a:scene3d>
                <a:sp3d prstMaterial="matte"/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rgbClr r="0" g="0" b="0"/>
                </a:fillRef>
                <a:effectRef idx="0">
                  <a:schemeClr val="accent6">
                    <a:tint val="7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grpSp>
              <p:nvGrpSpPr>
                <p:cNvPr id="22" name="مجموعة 21"/>
                <p:cNvGrpSpPr/>
                <p:nvPr/>
              </p:nvGrpSpPr>
              <p:grpSpPr>
                <a:xfrm>
                  <a:off x="5706227" y="2023736"/>
                  <a:ext cx="2894964" cy="1923944"/>
                  <a:chOff x="5706227" y="2023736"/>
                  <a:chExt cx="2894964" cy="1923944"/>
                </a:xfrm>
              </p:grpSpPr>
              <p:sp>
                <p:nvSpPr>
                  <p:cNvPr id="7" name="شكل حر 6"/>
                  <p:cNvSpPr/>
                  <p:nvPr/>
                </p:nvSpPr>
                <p:spPr>
                  <a:xfrm>
                    <a:off x="5706227" y="2391637"/>
                    <a:ext cx="482494" cy="15560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1556043"/>
                        </a:moveTo>
                        <a:lnTo>
                          <a:pt x="241247" y="1556043"/>
                        </a:lnTo>
                        <a:lnTo>
                          <a:pt x="241247" y="0"/>
                        </a:lnTo>
                        <a:lnTo>
                          <a:pt x="482494" y="0"/>
                        </a:lnTo>
                      </a:path>
                    </a:pathLst>
                  </a:custGeom>
                  <a:noFill/>
                  <a:scene3d>
                    <a:camera prst="orthographicFront"/>
                    <a:lightRig rig="flat" dir="t"/>
                  </a:scene3d>
                  <a:sp3d prstMaterial="matte"/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rgbClr r="0" g="0" b="0"/>
                  </a:fillRef>
                  <a:effectRef idx="0">
                    <a:schemeClr val="accent6">
                      <a:tint val="7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5" name="شكل حر 14"/>
                  <p:cNvSpPr/>
                  <p:nvPr/>
                </p:nvSpPr>
                <p:spPr>
                  <a:xfrm>
                    <a:off x="6188721" y="2023736"/>
                    <a:ext cx="2412470" cy="735803"/>
                  </a:xfrm>
                  <a:custGeom>
                    <a:avLst/>
                    <a:gdLst>
                      <a:gd name="connsiteX0" fmla="*/ 0 w 2412470"/>
                      <a:gd name="connsiteY0" fmla="*/ 0 h 735803"/>
                      <a:gd name="connsiteX1" fmla="*/ 2412470 w 2412470"/>
                      <a:gd name="connsiteY1" fmla="*/ 0 h 735803"/>
                      <a:gd name="connsiteX2" fmla="*/ 2412470 w 2412470"/>
                      <a:gd name="connsiteY2" fmla="*/ 735803 h 735803"/>
                      <a:gd name="connsiteX3" fmla="*/ 0 w 2412470"/>
                      <a:gd name="connsiteY3" fmla="*/ 735803 h 735803"/>
                      <a:gd name="connsiteX4" fmla="*/ 0 w 2412470"/>
                      <a:gd name="connsiteY4" fmla="*/ 0 h 735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2470" h="735803">
                        <a:moveTo>
                          <a:pt x="0" y="0"/>
                        </a:moveTo>
                        <a:lnTo>
                          <a:pt x="2412470" y="0"/>
                        </a:lnTo>
                        <a:lnTo>
                          <a:pt x="2412470" y="735803"/>
                        </a:lnTo>
                        <a:lnTo>
                          <a:pt x="0" y="7358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plastic">
                    <a:bevelT w="120900" h="88900"/>
                    <a:bevelB w="88900" h="31750" prst="angle"/>
                  </a:sp3d>
                </p:spPr>
                <p:style>
                  <a:ln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3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2700" tIns="12700" rIns="12700" bIns="12700" numCol="1" spcCol="1270" anchor="ctr" anchorCtr="0">
                    <a:noAutofit/>
                  </a:bodyPr>
                  <a:lstStyle/>
                  <a:p>
                    <a:pPr lvl="0" algn="ctr" defTabSz="889000" rtl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ar-SA" sz="2000" b="1" kern="1200" dirty="0" smtClean="0"/>
                      <a:t>الطبقية</a:t>
                    </a:r>
                    <a:endParaRPr lang="ar-SA" sz="2000" b="1" kern="1200" dirty="0"/>
                  </a:p>
                </p:txBody>
              </p:sp>
            </p:grpSp>
            <p:sp>
              <p:nvSpPr>
                <p:cNvPr id="16" name="شكل حر 15"/>
                <p:cNvSpPr/>
                <p:nvPr/>
              </p:nvSpPr>
              <p:spPr>
                <a:xfrm>
                  <a:off x="6188721" y="3061098"/>
                  <a:ext cx="2412470" cy="735803"/>
                </a:xfrm>
                <a:custGeom>
                  <a:avLst/>
                  <a:gdLst>
                    <a:gd name="connsiteX0" fmla="*/ 0 w 2412470"/>
                    <a:gd name="connsiteY0" fmla="*/ 0 h 735803"/>
                    <a:gd name="connsiteX1" fmla="*/ 2412470 w 2412470"/>
                    <a:gd name="connsiteY1" fmla="*/ 0 h 735803"/>
                    <a:gd name="connsiteX2" fmla="*/ 2412470 w 2412470"/>
                    <a:gd name="connsiteY2" fmla="*/ 735803 h 735803"/>
                    <a:gd name="connsiteX3" fmla="*/ 0 w 2412470"/>
                    <a:gd name="connsiteY3" fmla="*/ 735803 h 735803"/>
                    <a:gd name="connsiteX4" fmla="*/ 0 w 2412470"/>
                    <a:gd name="connsiteY4" fmla="*/ 0 h 735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2470" h="735803">
                      <a:moveTo>
                        <a:pt x="0" y="0"/>
                      </a:moveTo>
                      <a:lnTo>
                        <a:pt x="2412470" y="0"/>
                      </a:lnTo>
                      <a:lnTo>
                        <a:pt x="2412470" y="735803"/>
                      </a:lnTo>
                      <a:lnTo>
                        <a:pt x="0" y="735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700" tIns="12700" rIns="12700" bIns="12700" numCol="1" spcCol="1270" anchor="ctr" anchorCtr="0">
                  <a:noAutofit/>
                </a:bodyPr>
                <a:lstStyle/>
                <a:p>
                  <a:pPr lvl="0" algn="ctr" defTabSz="8890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ar-SA" sz="2000" b="1" kern="1200" dirty="0" smtClean="0"/>
                    <a:t>العنقودية</a:t>
                  </a:r>
                  <a:endParaRPr lang="ar-SA" sz="2000" b="1" kern="1200" dirty="0"/>
                </a:p>
              </p:txBody>
            </p:sp>
            <p:sp>
              <p:nvSpPr>
                <p:cNvPr id="17" name="شكل حر 16"/>
                <p:cNvSpPr/>
                <p:nvPr/>
              </p:nvSpPr>
              <p:spPr>
                <a:xfrm>
                  <a:off x="6188721" y="4098460"/>
                  <a:ext cx="2412470" cy="735803"/>
                </a:xfrm>
                <a:custGeom>
                  <a:avLst/>
                  <a:gdLst>
                    <a:gd name="connsiteX0" fmla="*/ 0 w 2412470"/>
                    <a:gd name="connsiteY0" fmla="*/ 0 h 735803"/>
                    <a:gd name="connsiteX1" fmla="*/ 2412470 w 2412470"/>
                    <a:gd name="connsiteY1" fmla="*/ 0 h 735803"/>
                    <a:gd name="connsiteX2" fmla="*/ 2412470 w 2412470"/>
                    <a:gd name="connsiteY2" fmla="*/ 735803 h 735803"/>
                    <a:gd name="connsiteX3" fmla="*/ 0 w 2412470"/>
                    <a:gd name="connsiteY3" fmla="*/ 735803 h 735803"/>
                    <a:gd name="connsiteX4" fmla="*/ 0 w 2412470"/>
                    <a:gd name="connsiteY4" fmla="*/ 0 h 735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2470" h="735803">
                      <a:moveTo>
                        <a:pt x="0" y="0"/>
                      </a:moveTo>
                      <a:lnTo>
                        <a:pt x="2412470" y="0"/>
                      </a:lnTo>
                      <a:lnTo>
                        <a:pt x="2412470" y="735803"/>
                      </a:lnTo>
                      <a:lnTo>
                        <a:pt x="0" y="735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700" tIns="12700" rIns="12700" bIns="12700" numCol="1" spcCol="1270" anchor="ctr" anchorCtr="0">
                  <a:noAutofit/>
                </a:bodyPr>
                <a:lstStyle/>
                <a:p>
                  <a:pPr lvl="0" algn="ctr" defTabSz="8890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ar-SA" sz="2000" b="1" kern="1200" dirty="0" smtClean="0"/>
                    <a:t>المنتظمة</a:t>
                  </a:r>
                  <a:endParaRPr lang="ar-SA" sz="2000" b="1" kern="1200" dirty="0"/>
                </a:p>
              </p:txBody>
            </p:sp>
            <p:sp>
              <p:nvSpPr>
                <p:cNvPr id="18" name="شكل حر 17"/>
                <p:cNvSpPr/>
                <p:nvPr/>
              </p:nvSpPr>
              <p:spPr>
                <a:xfrm>
                  <a:off x="6188721" y="5135822"/>
                  <a:ext cx="2412470" cy="735803"/>
                </a:xfrm>
                <a:custGeom>
                  <a:avLst/>
                  <a:gdLst>
                    <a:gd name="connsiteX0" fmla="*/ 0 w 2412470"/>
                    <a:gd name="connsiteY0" fmla="*/ 0 h 735803"/>
                    <a:gd name="connsiteX1" fmla="*/ 2412470 w 2412470"/>
                    <a:gd name="connsiteY1" fmla="*/ 0 h 735803"/>
                    <a:gd name="connsiteX2" fmla="*/ 2412470 w 2412470"/>
                    <a:gd name="connsiteY2" fmla="*/ 735803 h 735803"/>
                    <a:gd name="connsiteX3" fmla="*/ 0 w 2412470"/>
                    <a:gd name="connsiteY3" fmla="*/ 735803 h 735803"/>
                    <a:gd name="connsiteX4" fmla="*/ 0 w 2412470"/>
                    <a:gd name="connsiteY4" fmla="*/ 0 h 735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2470" h="735803">
                      <a:moveTo>
                        <a:pt x="0" y="0"/>
                      </a:moveTo>
                      <a:lnTo>
                        <a:pt x="2412470" y="0"/>
                      </a:lnTo>
                      <a:lnTo>
                        <a:pt x="2412470" y="735803"/>
                      </a:lnTo>
                      <a:lnTo>
                        <a:pt x="0" y="735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700" tIns="12700" rIns="12700" bIns="12700" numCol="1" spcCol="1270" anchor="ctr" anchorCtr="0">
                  <a:noAutofit/>
                </a:bodyPr>
                <a:lstStyle/>
                <a:p>
                  <a:pPr lvl="0" algn="ctr" defTabSz="8890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ar-SA" sz="2000" b="1" kern="1200" dirty="0" smtClean="0"/>
                    <a:t>البسيطة</a:t>
                  </a:r>
                  <a:endParaRPr lang="ar-SA" sz="2000" b="1" kern="1200" dirty="0"/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31790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خماسي 1"/>
          <p:cNvSpPr/>
          <p:nvPr/>
        </p:nvSpPr>
        <p:spPr>
          <a:xfrm flipH="1">
            <a:off x="5940152" y="476672"/>
            <a:ext cx="2736304" cy="1152128"/>
          </a:xfrm>
          <a:prstGeom prst="homePlate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العشوائية البسيطة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43608" y="260648"/>
            <a:ext cx="4392488" cy="21602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تعطي كل مفردة من مفردات المجتمع نفس فرصة الاختيار عن طريق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043608" y="3284984"/>
            <a:ext cx="6552728" cy="2448272"/>
          </a:xfrm>
          <a:prstGeom prst="ellipse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7030A0"/>
                </a:solidFill>
              </a:rPr>
              <a:t>إعطاء كل مفردة رقم ثم تكوين العينة باختيار مجموعة أرقام عشوائياً يدوياً أو عن طريق الكومبيوتر.</a:t>
            </a:r>
            <a:endParaRPr lang="ar-SA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72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755576" y="1484784"/>
            <a:ext cx="7632848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أردنا إجراء دراسة لمعرفة عدد مرات زيارة الطالبات شعبة الإحصاء المكونة من 60 طالبة لمكتبة الكلية. كيف يمكن اختيار عينة عشوائية بسيطة من 10 طالبات؟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576" y="3861048"/>
            <a:ext cx="7416824" cy="646331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يمكن اختيار العينة عن طريق إعطاء كل طالبة رقم من 1 إلى 60 ثم نختار عشوائياً عشرة أرقام.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83568" y="4941168"/>
            <a:ext cx="7488832" cy="646331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يمكن إدخال الأرقام الأكاديمية للطالبات في جهاز الكومبيوتر ثم ندع الجهاز يختار 10 أرقام عشوائياً.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249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خماسي 1"/>
          <p:cNvSpPr/>
          <p:nvPr/>
        </p:nvSpPr>
        <p:spPr>
          <a:xfrm flipH="1">
            <a:off x="5940152" y="476672"/>
            <a:ext cx="2736304" cy="1152128"/>
          </a:xfrm>
          <a:prstGeom prst="homePlate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العشوائية الطبقية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43608" y="260648"/>
            <a:ext cx="4392488" cy="21602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يتم تقسيم المجتمع إلى مجموعات متجانسة و غير متداخلة تسمى الطبقات ثم نختار عينة عشوائية بسيطة من كل طبقة.</a:t>
            </a:r>
            <a:endParaRPr lang="ar-SA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شكل بيضاوي 3"/>
              <p:cNvSpPr/>
              <p:nvPr/>
            </p:nvSpPr>
            <p:spPr>
              <a:xfrm>
                <a:off x="1043608" y="3284984"/>
                <a:ext cx="6552728" cy="2448272"/>
              </a:xfrm>
              <a:prstGeom prst="ellipse">
                <a:avLst/>
              </a:prstGeom>
              <a:ln w="76200"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rgbClr val="7030A0"/>
                    </a:solidFill>
                  </a:rPr>
                  <a:t>يجب أن يتناسب حجم العينة المختارة من كل طبقة مع حجم الطبقة باستخدام القانون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الطبقة</m:t>
                          </m:r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حجم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المجتمع</m:t>
                          </m:r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حجم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العينة</m:t>
                      </m:r>
                      <m:r>
                        <a:rPr lang="ar-SA" sz="2400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حجم</m:t>
                      </m:r>
                    </m:oMath>
                  </m:oMathPara>
                </a14:m>
                <a:endParaRPr lang="ar-SA" sz="2400" b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شكل بيضاوي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284984"/>
                <a:ext cx="6552728" cy="2448272"/>
              </a:xfrm>
              <a:prstGeom prst="ellipse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762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2628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1484784"/>
            <a:ext cx="7776864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عند اجراء دراسة لمعرفة المستوى الثقافي لطالبات الجامعة أردنا اختيار عينة طبقية حجمها 500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19572" y="3441774"/>
            <a:ext cx="7416824" cy="92333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نجزئ المجتمع ( الجامعة) إلى كليات و نختار من كل كلية عينة عشوائية بسيطة تتناسب و عدد طالباتها و يكون مجموع جميع هذه العينات 500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ربع نص 6"/>
              <p:cNvSpPr txBox="1"/>
              <p:nvPr/>
            </p:nvSpPr>
            <p:spPr>
              <a:xfrm>
                <a:off x="658777" y="4941168"/>
                <a:ext cx="7488832" cy="1332288"/>
              </a:xfrm>
              <a:prstGeom prst="rect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نحدد حجم عينة كل طبقة من القانون السابق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الطبقة</m:t>
                          </m:r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حجم</m:t>
                          </m:r>
                        </m:num>
                        <m:den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المجتمع</m:t>
                          </m:r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حجم</m:t>
                          </m:r>
                        </m:den>
                      </m:f>
                      <m:r>
                        <a:rPr lang="ar-SA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ar-SA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ar-SA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العينة</m:t>
                      </m:r>
                      <m:r>
                        <a:rPr lang="ar-SA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ar-SA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حجم</m:t>
                      </m:r>
                    </m:oMath>
                  </m:oMathPara>
                </a14:m>
                <a:endParaRPr lang="ar-SA" b="1" dirty="0">
                  <a:solidFill>
                    <a:srgbClr val="7030A0"/>
                  </a:solidFill>
                </a:endParaRPr>
              </a:p>
              <a:p>
                <a:endParaRPr lang="ar-SA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مربع نص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77" y="4941168"/>
                <a:ext cx="7488832" cy="133228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441" r="-242"/>
                </a:stretch>
              </a:blipFill>
              <a:ln w="5715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694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3146925342"/>
              </p:ext>
            </p:extLst>
          </p:nvPr>
        </p:nvGraphicFramePr>
        <p:xfrm>
          <a:off x="827584" y="692696"/>
          <a:ext cx="741682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25942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7B638A-F9E4-4AEF-820A-5F13187BF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97B638A-F9E4-4AEF-820A-5F13187BF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5C071E-0E54-474D-98E5-AC8B7BE7C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E75C071E-0E54-474D-98E5-AC8B7BE7CF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545230-DD34-4197-8095-A82630AFF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2545230-DD34-4197-8095-A82630AFFB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75CE7A-B089-45C1-ABE2-97B978DEA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1175CE7A-B089-45C1-ABE2-97B978DEA7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52FF85-B564-4441-AF0D-BA06D86C9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0B52FF85-B564-4441-AF0D-BA06D86C98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B73305-1693-43CA-ADCA-7418DEBAC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BAB73305-1693-43CA-ADCA-7418DEBACF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F89552-3C0F-4A15-A921-8854952A2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7FF89552-3C0F-4A15-A921-8854952A2F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DE0962-329D-4C32-8DB9-3D20F1DCE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05DE0962-329D-4C32-8DB9-3D20F1DCE9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E66EA6-B053-46C2-9FF4-C82195B5F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12E66EA6-B053-46C2-9FF4-C82195B5F8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C3DA47-E629-459D-9ECF-5FB8C554D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7C3DA47-E629-459D-9ECF-5FB8C554D5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848B41-30E9-4C77-AA67-593636190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85848B41-30E9-4C77-AA67-593636190E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مربع نص 1"/>
              <p:cNvSpPr txBox="1"/>
              <p:nvPr/>
            </p:nvSpPr>
            <p:spPr>
              <a:xfrm>
                <a:off x="827584" y="548680"/>
                <a:ext cx="7416824" cy="5752472"/>
              </a:xfrm>
              <a:prstGeom prst="rect">
                <a:avLst/>
              </a:prstGeom>
              <a:ln w="7620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المجتمع = 200+100+400+150+150=1000 طالب</a:t>
                </a:r>
              </a:p>
              <a:p>
                <a:endParaRPr lang="ar-SA" b="1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العينة المطلوبة = 500</a:t>
                </a:r>
              </a:p>
              <a:p>
                <a:endParaRPr lang="ar-SA" b="1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عينة كلية العلوم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𝟓𝟎𝟎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𝟐𝟎𝟎</m:t>
                          </m:r>
                        </m:num>
                        <m:den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den>
                      </m:f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𝟏𝟎𝟎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عينة كلية الطب: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𝟓𝟎𝟎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𝟎𝟎</m:t>
                          </m:r>
                        </m:num>
                        <m:den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den>
                      </m:f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عينة كلية الآداب: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𝟓𝟎𝟎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𝟎𝟎</m:t>
                          </m:r>
                        </m:num>
                        <m:den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den>
                      </m:f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𝟎𝟎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عينة كلية الهندسة: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𝟒</m:t>
                          </m:r>
                        </m:sub>
                      </m:sSub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𝟓𝟎𝟎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𝟏𝟓𝟎</m:t>
                          </m:r>
                        </m:num>
                        <m:den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den>
                      </m:f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ar-SA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𝟕𝟓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ar-SA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حجم عينة كلية الصيدلة:</a:t>
                </a:r>
                <a:endParaRPr lang="ar-SA" b="1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𝟓</m:t>
                          </m:r>
                        </m:sub>
                      </m:sSub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𝟓𝟎𝟎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𝟏𝟓𝟎</m:t>
                          </m:r>
                        </m:num>
                        <m:den>
                          <m:r>
                            <a:rPr lang="ar-SA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den>
                      </m:f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𝟕𝟓</m:t>
                      </m:r>
                    </m:oMath>
                  </m:oMathPara>
                </a14:m>
                <a:endParaRPr lang="ar-SA" b="1" dirty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endParaRPr lang="ar-SA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endParaRPr lang="ar-SA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" name="مربع نص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48680"/>
                <a:ext cx="7416824" cy="57524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r="-81"/>
                </a:stretch>
              </a:blipFill>
              <a:ln w="76200"/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85230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2217556656"/>
              </p:ext>
            </p:extLst>
          </p:nvPr>
        </p:nvGraphicFramePr>
        <p:xfrm>
          <a:off x="683568" y="476672"/>
          <a:ext cx="6852084" cy="520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وسيلة شرح بيضاوية 2"/>
          <p:cNvSpPr/>
          <p:nvPr/>
        </p:nvSpPr>
        <p:spPr>
          <a:xfrm rot="20889641">
            <a:off x="6156783" y="3799165"/>
            <a:ext cx="2376264" cy="1656184"/>
          </a:xfrm>
          <a:prstGeom prst="wedgeEllipseCallout">
            <a:avLst>
              <a:gd name="adj1" fmla="val -98028"/>
              <a:gd name="adj2" fmla="val -10785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لاحظي أن مجموع هذه العينات يعطي حجم العينة المطلوبة</a:t>
            </a:r>
          </a:p>
        </p:txBody>
      </p:sp>
    </p:spTree>
    <p:extLst>
      <p:ext uri="{BB962C8B-B14F-4D97-AF65-F5344CB8AC3E}">
        <p14:creationId xmlns="" xmlns:p14="http://schemas.microsoft.com/office/powerpoint/2010/main" val="22551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خماسي 1"/>
          <p:cNvSpPr/>
          <p:nvPr/>
        </p:nvSpPr>
        <p:spPr>
          <a:xfrm flipH="1">
            <a:off x="5940152" y="476672"/>
            <a:ext cx="2736304" cy="1152128"/>
          </a:xfrm>
          <a:prstGeom prst="homePlate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العشوائية المنتظمة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07818" y="260648"/>
            <a:ext cx="4680520" cy="21602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يتم تقسيم المجتمع إلى مجموعات عددها مساوي لعدد  مفردات العينة ثم نختار من المجموعة الأولى عشوائياً و نختار من باقي المجموعات المفردة التي لها نفس الترتيب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043608" y="3284984"/>
            <a:ext cx="6552728" cy="2448272"/>
          </a:xfrm>
          <a:prstGeom prst="ellipse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7030A0"/>
                </a:solidFill>
              </a:rPr>
              <a:t>إذا كانت المفردة المختارة من المجموعة الأولى هي الرابعة فنختار من كل مجموعات الباقية المفردة الرابعة لنكون العينة. </a:t>
            </a:r>
            <a:endParaRPr lang="ar-SA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280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2177281"/>
            <a:ext cx="7776864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ينتج مصنع 100 قطعة أثاث في اليوم, أردنا اختبار جودة المنتج فكيف نختار عينة منتظمة من 10 قطع لاختبارها؟ 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19572" y="4221088"/>
            <a:ext cx="7416824" cy="369332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نجزئ الإنتاج الكلي إلى 10 مجموعات بعد إعطاء كل قطعة رقم.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989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مجموعة 63"/>
          <p:cNvGrpSpPr/>
          <p:nvPr/>
        </p:nvGrpSpPr>
        <p:grpSpPr>
          <a:xfrm>
            <a:off x="873816" y="447423"/>
            <a:ext cx="7272808" cy="5616624"/>
            <a:chOff x="873816" y="447423"/>
            <a:chExt cx="7272808" cy="5616624"/>
          </a:xfrm>
        </p:grpSpPr>
        <p:grpSp>
          <p:nvGrpSpPr>
            <p:cNvPr id="28" name="مجموعة 27"/>
            <p:cNvGrpSpPr/>
            <p:nvPr/>
          </p:nvGrpSpPr>
          <p:grpSpPr>
            <a:xfrm>
              <a:off x="873816" y="447423"/>
              <a:ext cx="7272808" cy="5616624"/>
              <a:chOff x="931597" y="449346"/>
              <a:chExt cx="7272808" cy="5616624"/>
            </a:xfrm>
          </p:grpSpPr>
          <p:sp>
            <p:nvSpPr>
              <p:cNvPr id="2" name="مستطيل 1"/>
              <p:cNvSpPr/>
              <p:nvPr/>
            </p:nvSpPr>
            <p:spPr>
              <a:xfrm>
                <a:off x="931597" y="449346"/>
                <a:ext cx="7272808" cy="5616624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" name="مستطيل مستدير الزوايا 2"/>
              <p:cNvSpPr/>
              <p:nvPr/>
            </p:nvSpPr>
            <p:spPr>
              <a:xfrm>
                <a:off x="7380312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ar-S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" name="مستطيل مستدير الزوايا 3"/>
              <p:cNvSpPr/>
              <p:nvPr/>
            </p:nvSpPr>
            <p:spPr>
              <a:xfrm>
                <a:off x="1403648" y="813137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10</a:t>
                </a:r>
                <a:endParaRPr lang="ar-SA" sz="2000" b="1" dirty="0"/>
              </a:p>
            </p:txBody>
          </p:sp>
          <p:sp>
            <p:nvSpPr>
              <p:cNvPr id="5" name="مستطيل مستدير الزوايا 4"/>
              <p:cNvSpPr/>
              <p:nvPr/>
            </p:nvSpPr>
            <p:spPr>
              <a:xfrm>
                <a:off x="7380312" y="156517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11</a:t>
                </a:r>
                <a:endParaRPr lang="ar-SA" sz="2000" b="1" dirty="0"/>
              </a:p>
            </p:txBody>
          </p:sp>
          <p:sp>
            <p:nvSpPr>
              <p:cNvPr id="6" name="مستطيل مستدير الزوايا 5"/>
              <p:cNvSpPr/>
              <p:nvPr/>
            </p:nvSpPr>
            <p:spPr>
              <a:xfrm>
                <a:off x="7380312" y="24208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21</a:t>
                </a:r>
                <a:endParaRPr lang="ar-SA" sz="2000" b="1" dirty="0"/>
              </a:p>
            </p:txBody>
          </p:sp>
          <p:sp>
            <p:nvSpPr>
              <p:cNvPr id="7" name="مستطيل مستدير الزوايا 6"/>
              <p:cNvSpPr/>
              <p:nvPr/>
            </p:nvSpPr>
            <p:spPr>
              <a:xfrm>
                <a:off x="4355976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4</a:t>
                </a:r>
                <a:endParaRPr lang="ar-SA" sz="2000" b="1" dirty="0"/>
              </a:p>
            </p:txBody>
          </p:sp>
          <p:sp>
            <p:nvSpPr>
              <p:cNvPr id="8" name="مستطيل مستدير الزوايا 7"/>
              <p:cNvSpPr/>
              <p:nvPr/>
            </p:nvSpPr>
            <p:spPr>
              <a:xfrm>
                <a:off x="5436096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3</a:t>
                </a:r>
                <a:endParaRPr lang="ar-SA" sz="2000" b="1" dirty="0"/>
              </a:p>
            </p:txBody>
          </p:sp>
          <p:sp>
            <p:nvSpPr>
              <p:cNvPr id="9" name="مستطيل مستدير الزوايا 8"/>
              <p:cNvSpPr/>
              <p:nvPr/>
            </p:nvSpPr>
            <p:spPr>
              <a:xfrm>
                <a:off x="6444208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</a:t>
                </a:r>
                <a:endParaRPr lang="ar-SA" sz="2000" b="1" dirty="0"/>
              </a:p>
            </p:txBody>
          </p:sp>
          <p:sp>
            <p:nvSpPr>
              <p:cNvPr id="10" name="مستطيل مستدير الزوايا 9"/>
              <p:cNvSpPr/>
              <p:nvPr/>
            </p:nvSpPr>
            <p:spPr>
              <a:xfrm>
                <a:off x="4355976" y="16470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14</a:t>
                </a:r>
                <a:endParaRPr lang="ar-SA" sz="2000" b="1" dirty="0"/>
              </a:p>
            </p:txBody>
          </p:sp>
          <p:sp>
            <p:nvSpPr>
              <p:cNvPr id="11" name="مستطيل مستدير الزوايا 10"/>
              <p:cNvSpPr/>
              <p:nvPr/>
            </p:nvSpPr>
            <p:spPr>
              <a:xfrm>
                <a:off x="5450904" y="1598655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13</a:t>
                </a:r>
                <a:endParaRPr lang="ar-SA" sz="2000" b="1" dirty="0"/>
              </a:p>
            </p:txBody>
          </p:sp>
          <p:sp>
            <p:nvSpPr>
              <p:cNvPr id="12" name="مستطيل مستدير الزوايا 11"/>
              <p:cNvSpPr/>
              <p:nvPr/>
            </p:nvSpPr>
            <p:spPr>
              <a:xfrm>
                <a:off x="7380312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91</a:t>
                </a:r>
                <a:endParaRPr lang="ar-SA" sz="2000" b="1" dirty="0"/>
              </a:p>
            </p:txBody>
          </p:sp>
          <p:sp>
            <p:nvSpPr>
              <p:cNvPr id="13" name="مستطيل مستدير الزوايا 12"/>
              <p:cNvSpPr/>
              <p:nvPr/>
            </p:nvSpPr>
            <p:spPr>
              <a:xfrm>
                <a:off x="7380312" y="4149080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81</a:t>
                </a:r>
                <a:endParaRPr lang="ar-SA" sz="2000" b="1" dirty="0"/>
              </a:p>
            </p:txBody>
          </p:sp>
          <p:sp>
            <p:nvSpPr>
              <p:cNvPr id="14" name="مستطيل مستدير الزوايا 13"/>
              <p:cNvSpPr/>
              <p:nvPr/>
            </p:nvSpPr>
            <p:spPr>
              <a:xfrm>
                <a:off x="6444208" y="1584141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12</a:t>
                </a:r>
                <a:endParaRPr lang="ar-SA" sz="2000" b="1" dirty="0"/>
              </a:p>
            </p:txBody>
          </p:sp>
          <p:sp>
            <p:nvSpPr>
              <p:cNvPr id="15" name="مستطيل مستدير الزوايا 14"/>
              <p:cNvSpPr/>
              <p:nvPr/>
            </p:nvSpPr>
            <p:spPr>
              <a:xfrm>
                <a:off x="5510088" y="416628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83</a:t>
                </a:r>
                <a:endParaRPr lang="ar-SA" sz="2000" b="1" dirty="0"/>
              </a:p>
            </p:txBody>
          </p:sp>
          <p:sp>
            <p:nvSpPr>
              <p:cNvPr id="16" name="مستطيل مستدير الزوايا 15"/>
              <p:cNvSpPr/>
              <p:nvPr/>
            </p:nvSpPr>
            <p:spPr>
              <a:xfrm>
                <a:off x="6448446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92</a:t>
                </a:r>
                <a:endParaRPr lang="ar-SA" sz="2000" b="1" dirty="0"/>
              </a:p>
            </p:txBody>
          </p:sp>
          <p:sp>
            <p:nvSpPr>
              <p:cNvPr id="17" name="مستطيل مستدير الزوايا 16"/>
              <p:cNvSpPr/>
              <p:nvPr/>
            </p:nvSpPr>
            <p:spPr>
              <a:xfrm>
                <a:off x="6444208" y="415650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82</a:t>
                </a:r>
                <a:endParaRPr lang="ar-SA" sz="2000" b="1" dirty="0"/>
              </a:p>
            </p:txBody>
          </p:sp>
          <p:sp>
            <p:nvSpPr>
              <p:cNvPr id="18" name="مستطيل مستدير الزوايا 17"/>
              <p:cNvSpPr/>
              <p:nvPr/>
            </p:nvSpPr>
            <p:spPr>
              <a:xfrm>
                <a:off x="4396499" y="2427862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24</a:t>
                </a:r>
                <a:endParaRPr lang="ar-SA" sz="2000" b="1" dirty="0"/>
              </a:p>
            </p:txBody>
          </p:sp>
          <p:sp>
            <p:nvSpPr>
              <p:cNvPr id="19" name="مستطيل مستدير الزوايا 18"/>
              <p:cNvSpPr/>
              <p:nvPr/>
            </p:nvSpPr>
            <p:spPr>
              <a:xfrm>
                <a:off x="5436096" y="24208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23</a:t>
                </a:r>
                <a:endParaRPr lang="ar-SA" sz="2000" b="1" dirty="0"/>
              </a:p>
            </p:txBody>
          </p:sp>
          <p:sp>
            <p:nvSpPr>
              <p:cNvPr id="20" name="مستطيل مستدير الزوايا 19"/>
              <p:cNvSpPr/>
              <p:nvPr/>
            </p:nvSpPr>
            <p:spPr>
              <a:xfrm>
                <a:off x="6444208" y="2417901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22</a:t>
                </a:r>
                <a:endParaRPr lang="ar-SA" sz="2000" b="1" dirty="0"/>
              </a:p>
            </p:txBody>
          </p:sp>
          <p:sp>
            <p:nvSpPr>
              <p:cNvPr id="21" name="مستطيل مستدير الزوايا 20"/>
              <p:cNvSpPr/>
              <p:nvPr/>
            </p:nvSpPr>
            <p:spPr>
              <a:xfrm>
                <a:off x="5510088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93</a:t>
                </a:r>
                <a:endParaRPr lang="ar-SA" sz="2000" b="1" dirty="0"/>
              </a:p>
            </p:txBody>
          </p:sp>
          <p:sp>
            <p:nvSpPr>
              <p:cNvPr id="22" name="مستطيل مستدير الزوايا 21"/>
              <p:cNvSpPr/>
              <p:nvPr/>
            </p:nvSpPr>
            <p:spPr>
              <a:xfrm>
                <a:off x="4568001" y="4200722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84</a:t>
                </a:r>
                <a:endParaRPr lang="ar-SA" sz="2000" b="1" dirty="0"/>
              </a:p>
            </p:txBody>
          </p:sp>
          <p:sp>
            <p:nvSpPr>
              <p:cNvPr id="23" name="مستطيل مستدير الزوايا 22"/>
              <p:cNvSpPr/>
              <p:nvPr/>
            </p:nvSpPr>
            <p:spPr>
              <a:xfrm>
                <a:off x="1457987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100</a:t>
                </a:r>
                <a:endParaRPr lang="ar-SA" sz="2000" b="1" dirty="0"/>
              </a:p>
            </p:txBody>
          </p:sp>
          <p:sp>
            <p:nvSpPr>
              <p:cNvPr id="24" name="مستطيل مستدير الزوايا 23"/>
              <p:cNvSpPr/>
              <p:nvPr/>
            </p:nvSpPr>
            <p:spPr>
              <a:xfrm>
                <a:off x="1457987" y="416628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90</a:t>
                </a:r>
                <a:endParaRPr lang="ar-SA" sz="2000" b="1" dirty="0"/>
              </a:p>
            </p:txBody>
          </p:sp>
          <p:sp>
            <p:nvSpPr>
              <p:cNvPr id="25" name="مستطيل مستدير الزوايا 24"/>
              <p:cNvSpPr/>
              <p:nvPr/>
            </p:nvSpPr>
            <p:spPr>
              <a:xfrm>
                <a:off x="1403648" y="24208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30</a:t>
                </a:r>
                <a:endParaRPr lang="ar-SA" sz="2000" b="1" dirty="0"/>
              </a:p>
            </p:txBody>
          </p:sp>
          <p:sp>
            <p:nvSpPr>
              <p:cNvPr id="26" name="مستطيل مستدير الزوايا 25"/>
              <p:cNvSpPr/>
              <p:nvPr/>
            </p:nvSpPr>
            <p:spPr>
              <a:xfrm>
                <a:off x="1403648" y="16470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20</a:t>
                </a:r>
                <a:endParaRPr lang="ar-SA" sz="2000" b="1" dirty="0"/>
              </a:p>
            </p:txBody>
          </p:sp>
          <p:sp>
            <p:nvSpPr>
              <p:cNvPr id="27" name="مستطيل مستدير الزوايا 26"/>
              <p:cNvSpPr/>
              <p:nvPr/>
            </p:nvSpPr>
            <p:spPr>
              <a:xfrm>
                <a:off x="4568001" y="505313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94</a:t>
                </a:r>
                <a:endParaRPr lang="ar-SA" sz="2000" b="1" dirty="0"/>
              </a:p>
            </p:txBody>
          </p:sp>
        </p:grpSp>
        <p:grpSp>
          <p:nvGrpSpPr>
            <p:cNvPr id="63" name="مجموعة 62"/>
            <p:cNvGrpSpPr/>
            <p:nvPr/>
          </p:nvGrpSpPr>
          <p:grpSpPr>
            <a:xfrm>
              <a:off x="3491880" y="1052736"/>
              <a:ext cx="3966871" cy="4365030"/>
              <a:chOff x="3491880" y="1052736"/>
              <a:chExt cx="3966871" cy="4365030"/>
            </a:xfrm>
          </p:grpSpPr>
          <p:grpSp>
            <p:nvGrpSpPr>
              <p:cNvPr id="42" name="مجموعة 41"/>
              <p:cNvGrpSpPr/>
              <p:nvPr/>
            </p:nvGrpSpPr>
            <p:grpSpPr>
              <a:xfrm>
                <a:off x="3491880" y="1052736"/>
                <a:ext cx="563300" cy="108000"/>
                <a:chOff x="3491880" y="1052736"/>
                <a:chExt cx="563300" cy="108000"/>
              </a:xfrm>
            </p:grpSpPr>
            <p:sp>
              <p:nvSpPr>
                <p:cNvPr id="29" name="شكل بيضاوي 28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30" name="شكل بيضاوي 29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31" name="شكل بيضاوي 30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43" name="مجموعة 42"/>
              <p:cNvGrpSpPr/>
              <p:nvPr/>
            </p:nvGrpSpPr>
            <p:grpSpPr>
              <a:xfrm rot="16200000">
                <a:off x="7123101" y="3501008"/>
                <a:ext cx="563300" cy="108000"/>
                <a:chOff x="3491880" y="1052736"/>
                <a:chExt cx="563300" cy="108000"/>
              </a:xfrm>
            </p:grpSpPr>
            <p:sp>
              <p:nvSpPr>
                <p:cNvPr id="44" name="شكل بيضاوي 43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5" name="شكل بيضاوي 44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6" name="شكل بيضاوي 45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47" name="مجموعة 46"/>
              <p:cNvGrpSpPr/>
              <p:nvPr/>
            </p:nvGrpSpPr>
            <p:grpSpPr>
              <a:xfrm>
                <a:off x="3664678" y="5309766"/>
                <a:ext cx="563300" cy="108000"/>
                <a:chOff x="3491880" y="1052736"/>
                <a:chExt cx="563300" cy="108000"/>
              </a:xfrm>
            </p:grpSpPr>
            <p:sp>
              <p:nvSpPr>
                <p:cNvPr id="48" name="شكل بيضاوي 47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9" name="شكل بيضاوي 48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0" name="شكل بيضاوي 49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51" name="مجموعة 50"/>
              <p:cNvGrpSpPr/>
              <p:nvPr/>
            </p:nvGrpSpPr>
            <p:grpSpPr>
              <a:xfrm>
                <a:off x="3632654" y="4463092"/>
                <a:ext cx="563300" cy="108000"/>
                <a:chOff x="3491880" y="1052736"/>
                <a:chExt cx="563300" cy="108000"/>
              </a:xfrm>
            </p:grpSpPr>
            <p:sp>
              <p:nvSpPr>
                <p:cNvPr id="52" name="شكل بيضاوي 51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3" name="شكل بيضاوي 52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4" name="شكل بيضاوي 53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55" name="مجموعة 54"/>
              <p:cNvGrpSpPr/>
              <p:nvPr/>
            </p:nvGrpSpPr>
            <p:grpSpPr>
              <a:xfrm>
                <a:off x="3556678" y="2710092"/>
                <a:ext cx="563300" cy="108000"/>
                <a:chOff x="3491880" y="1052736"/>
                <a:chExt cx="563300" cy="108000"/>
              </a:xfrm>
            </p:grpSpPr>
            <p:sp>
              <p:nvSpPr>
                <p:cNvPr id="56" name="شكل بيضاوي 55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7" name="شكل بيضاوي 56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8" name="شكل بيضاوي 57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59" name="مجموعة 58"/>
              <p:cNvGrpSpPr/>
              <p:nvPr/>
            </p:nvGrpSpPr>
            <p:grpSpPr>
              <a:xfrm>
                <a:off x="3523990" y="1872532"/>
                <a:ext cx="563300" cy="108000"/>
                <a:chOff x="3491880" y="1052736"/>
                <a:chExt cx="563300" cy="108000"/>
              </a:xfrm>
            </p:grpSpPr>
            <p:sp>
              <p:nvSpPr>
                <p:cNvPr id="60" name="شكل بيضاوي 59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61" name="شكل بيضاوي 60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62" name="شكل بيضاوي 61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171113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445344"/>
            <a:ext cx="6912768" cy="646331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نفرض أنا اخترنا عشوائياً من المجموعة الأولى فكان العدد هو 3</a:t>
            </a:r>
          </a:p>
          <a:p>
            <a:r>
              <a:rPr lang="ar-SA" b="1" dirty="0" smtClean="0"/>
              <a:t>فنختار من كل مجموعة المفردة الثالثة.</a:t>
            </a:r>
            <a:endParaRPr lang="ar-SA" b="1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931597" y="5805264"/>
            <a:ext cx="7166204" cy="646331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إذن العينة مكونة من القطع التي تحمل الأرقام</a:t>
            </a:r>
          </a:p>
          <a:p>
            <a:pPr algn="ctr"/>
            <a:r>
              <a:rPr lang="ar-SA" b="1" dirty="0" smtClean="0"/>
              <a:t> 3,13,23,33,43,53,63,73,83,93</a:t>
            </a:r>
            <a:endParaRPr lang="ar-SA" b="1" dirty="0"/>
          </a:p>
        </p:txBody>
      </p:sp>
      <p:grpSp>
        <p:nvGrpSpPr>
          <p:cNvPr id="56" name="مجموعة 55"/>
          <p:cNvGrpSpPr/>
          <p:nvPr/>
        </p:nvGrpSpPr>
        <p:grpSpPr>
          <a:xfrm>
            <a:off x="931597" y="1279172"/>
            <a:ext cx="7272808" cy="4335646"/>
            <a:chOff x="931597" y="1279172"/>
            <a:chExt cx="7272808" cy="4335646"/>
          </a:xfrm>
        </p:grpSpPr>
        <p:grpSp>
          <p:nvGrpSpPr>
            <p:cNvPr id="3" name="مجموعة 2"/>
            <p:cNvGrpSpPr/>
            <p:nvPr/>
          </p:nvGrpSpPr>
          <p:grpSpPr>
            <a:xfrm>
              <a:off x="931597" y="1279172"/>
              <a:ext cx="7272808" cy="4335646"/>
              <a:chOff x="931597" y="449345"/>
              <a:chExt cx="7272808" cy="5616624"/>
            </a:xfrm>
          </p:grpSpPr>
          <p:sp>
            <p:nvSpPr>
              <p:cNvPr id="4" name="مستطيل 3"/>
              <p:cNvSpPr/>
              <p:nvPr/>
            </p:nvSpPr>
            <p:spPr>
              <a:xfrm>
                <a:off x="931597" y="449345"/>
                <a:ext cx="7272808" cy="5616624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" name="مستطيل مستدير الزوايا 4"/>
              <p:cNvSpPr/>
              <p:nvPr/>
            </p:nvSpPr>
            <p:spPr>
              <a:xfrm>
                <a:off x="7380312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ar-S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" name="مستطيل مستدير الزوايا 5"/>
              <p:cNvSpPr/>
              <p:nvPr/>
            </p:nvSpPr>
            <p:spPr>
              <a:xfrm>
                <a:off x="1403648" y="813137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10</a:t>
                </a:r>
                <a:endParaRPr lang="ar-SA" sz="2000" b="1" dirty="0"/>
              </a:p>
            </p:txBody>
          </p:sp>
          <p:sp>
            <p:nvSpPr>
              <p:cNvPr id="7" name="مستطيل مستدير الزوايا 6"/>
              <p:cNvSpPr/>
              <p:nvPr/>
            </p:nvSpPr>
            <p:spPr>
              <a:xfrm>
                <a:off x="7380312" y="156517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11</a:t>
                </a:r>
                <a:endParaRPr lang="ar-SA" sz="2000" b="1" dirty="0"/>
              </a:p>
            </p:txBody>
          </p:sp>
          <p:sp>
            <p:nvSpPr>
              <p:cNvPr id="8" name="مستطيل مستدير الزوايا 7"/>
              <p:cNvSpPr/>
              <p:nvPr/>
            </p:nvSpPr>
            <p:spPr>
              <a:xfrm>
                <a:off x="7380312" y="24208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21</a:t>
                </a:r>
                <a:endParaRPr lang="ar-SA" sz="2000" b="1" dirty="0"/>
              </a:p>
            </p:txBody>
          </p:sp>
          <p:sp>
            <p:nvSpPr>
              <p:cNvPr id="9" name="مستطيل مستدير الزوايا 8"/>
              <p:cNvSpPr/>
              <p:nvPr/>
            </p:nvSpPr>
            <p:spPr>
              <a:xfrm>
                <a:off x="4355976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4</a:t>
                </a:r>
                <a:endParaRPr lang="ar-SA" sz="2000" b="1" dirty="0"/>
              </a:p>
            </p:txBody>
          </p:sp>
          <p:sp>
            <p:nvSpPr>
              <p:cNvPr id="10" name="مستطيل مستدير الزوايا 9"/>
              <p:cNvSpPr/>
              <p:nvPr/>
            </p:nvSpPr>
            <p:spPr>
              <a:xfrm>
                <a:off x="5436096" y="764704"/>
                <a:ext cx="720080" cy="648072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3</a:t>
                </a:r>
                <a:endParaRPr lang="ar-SA" sz="2000" b="1" dirty="0"/>
              </a:p>
            </p:txBody>
          </p:sp>
          <p:sp>
            <p:nvSpPr>
              <p:cNvPr id="11" name="مستطيل مستدير الزوايا 10"/>
              <p:cNvSpPr/>
              <p:nvPr/>
            </p:nvSpPr>
            <p:spPr>
              <a:xfrm>
                <a:off x="6444208" y="764704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</a:t>
                </a:r>
                <a:endParaRPr lang="ar-SA" sz="2000" b="1" dirty="0"/>
              </a:p>
            </p:txBody>
          </p:sp>
          <p:sp>
            <p:nvSpPr>
              <p:cNvPr id="12" name="مستطيل مستدير الزوايا 11"/>
              <p:cNvSpPr/>
              <p:nvPr/>
            </p:nvSpPr>
            <p:spPr>
              <a:xfrm>
                <a:off x="4355976" y="16470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14</a:t>
                </a:r>
                <a:endParaRPr lang="ar-SA" sz="2000" b="1" dirty="0"/>
              </a:p>
            </p:txBody>
          </p:sp>
          <p:sp>
            <p:nvSpPr>
              <p:cNvPr id="13" name="مستطيل مستدير الزوايا 12"/>
              <p:cNvSpPr/>
              <p:nvPr/>
            </p:nvSpPr>
            <p:spPr>
              <a:xfrm>
                <a:off x="5450904" y="1598655"/>
                <a:ext cx="720080" cy="648072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13</a:t>
                </a:r>
                <a:endParaRPr lang="ar-SA" sz="2000" b="1" dirty="0"/>
              </a:p>
            </p:txBody>
          </p:sp>
          <p:sp>
            <p:nvSpPr>
              <p:cNvPr id="14" name="مستطيل مستدير الزوايا 13"/>
              <p:cNvSpPr/>
              <p:nvPr/>
            </p:nvSpPr>
            <p:spPr>
              <a:xfrm>
                <a:off x="7380312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91</a:t>
                </a:r>
                <a:endParaRPr lang="ar-SA" sz="2000" b="1" dirty="0"/>
              </a:p>
            </p:txBody>
          </p:sp>
          <p:sp>
            <p:nvSpPr>
              <p:cNvPr id="15" name="مستطيل مستدير الزوايا 14"/>
              <p:cNvSpPr/>
              <p:nvPr/>
            </p:nvSpPr>
            <p:spPr>
              <a:xfrm>
                <a:off x="7380312" y="4149080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81</a:t>
                </a:r>
                <a:endParaRPr lang="ar-SA" sz="2000" b="1" dirty="0"/>
              </a:p>
            </p:txBody>
          </p:sp>
          <p:sp>
            <p:nvSpPr>
              <p:cNvPr id="16" name="مستطيل مستدير الزوايا 15"/>
              <p:cNvSpPr/>
              <p:nvPr/>
            </p:nvSpPr>
            <p:spPr>
              <a:xfrm>
                <a:off x="6444208" y="1584141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12</a:t>
                </a:r>
                <a:endParaRPr lang="ar-SA" sz="2000" b="1" dirty="0"/>
              </a:p>
            </p:txBody>
          </p:sp>
          <p:sp>
            <p:nvSpPr>
              <p:cNvPr id="17" name="مستطيل مستدير الزوايا 16"/>
              <p:cNvSpPr/>
              <p:nvPr/>
            </p:nvSpPr>
            <p:spPr>
              <a:xfrm>
                <a:off x="5510088" y="4166286"/>
                <a:ext cx="720080" cy="648072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83</a:t>
                </a:r>
                <a:endParaRPr lang="ar-SA" sz="2000" b="1" dirty="0"/>
              </a:p>
            </p:txBody>
          </p:sp>
          <p:sp>
            <p:nvSpPr>
              <p:cNvPr id="18" name="مستطيل مستدير الزوايا 17"/>
              <p:cNvSpPr/>
              <p:nvPr/>
            </p:nvSpPr>
            <p:spPr>
              <a:xfrm>
                <a:off x="6448446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92</a:t>
                </a:r>
                <a:endParaRPr lang="ar-SA" sz="2000" b="1" dirty="0"/>
              </a:p>
            </p:txBody>
          </p:sp>
          <p:sp>
            <p:nvSpPr>
              <p:cNvPr id="19" name="مستطيل مستدير الزوايا 18"/>
              <p:cNvSpPr/>
              <p:nvPr/>
            </p:nvSpPr>
            <p:spPr>
              <a:xfrm>
                <a:off x="6444208" y="415650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82</a:t>
                </a:r>
                <a:endParaRPr lang="ar-SA" sz="2000" b="1" dirty="0"/>
              </a:p>
            </p:txBody>
          </p:sp>
          <p:sp>
            <p:nvSpPr>
              <p:cNvPr id="20" name="مستطيل مستدير الزوايا 19"/>
              <p:cNvSpPr/>
              <p:nvPr/>
            </p:nvSpPr>
            <p:spPr>
              <a:xfrm>
                <a:off x="4396499" y="2427862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24</a:t>
                </a:r>
                <a:endParaRPr lang="ar-SA" sz="2000" b="1" dirty="0"/>
              </a:p>
            </p:txBody>
          </p:sp>
          <p:sp>
            <p:nvSpPr>
              <p:cNvPr id="21" name="مستطيل مستدير الزوايا 20"/>
              <p:cNvSpPr/>
              <p:nvPr/>
            </p:nvSpPr>
            <p:spPr>
              <a:xfrm>
                <a:off x="5436096" y="2420888"/>
                <a:ext cx="720080" cy="648072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23</a:t>
                </a:r>
                <a:endParaRPr lang="ar-SA" sz="2000" b="1" dirty="0"/>
              </a:p>
            </p:txBody>
          </p:sp>
          <p:sp>
            <p:nvSpPr>
              <p:cNvPr id="22" name="مستطيل مستدير الزوايا 21"/>
              <p:cNvSpPr/>
              <p:nvPr/>
            </p:nvSpPr>
            <p:spPr>
              <a:xfrm>
                <a:off x="6444208" y="2417901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22</a:t>
                </a:r>
                <a:endParaRPr lang="ar-SA" sz="2000" b="1" dirty="0"/>
              </a:p>
            </p:txBody>
          </p:sp>
          <p:sp>
            <p:nvSpPr>
              <p:cNvPr id="23" name="مستطيل مستدير الزوايا 22"/>
              <p:cNvSpPr/>
              <p:nvPr/>
            </p:nvSpPr>
            <p:spPr>
              <a:xfrm>
                <a:off x="5510088" y="5095653"/>
                <a:ext cx="720080" cy="648072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93</a:t>
                </a:r>
                <a:endParaRPr lang="ar-SA" sz="2000" b="1" dirty="0"/>
              </a:p>
            </p:txBody>
          </p:sp>
          <p:sp>
            <p:nvSpPr>
              <p:cNvPr id="24" name="مستطيل مستدير الزوايا 23"/>
              <p:cNvSpPr/>
              <p:nvPr/>
            </p:nvSpPr>
            <p:spPr>
              <a:xfrm>
                <a:off x="4568001" y="4200722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84</a:t>
                </a:r>
                <a:endParaRPr lang="ar-SA" sz="2000" b="1" dirty="0"/>
              </a:p>
            </p:txBody>
          </p:sp>
          <p:sp>
            <p:nvSpPr>
              <p:cNvPr id="25" name="مستطيل مستدير الزوايا 24"/>
              <p:cNvSpPr/>
              <p:nvPr/>
            </p:nvSpPr>
            <p:spPr>
              <a:xfrm>
                <a:off x="1457987" y="509565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100</a:t>
                </a:r>
                <a:endParaRPr lang="ar-SA" sz="2000" b="1" dirty="0"/>
              </a:p>
            </p:txBody>
          </p:sp>
          <p:sp>
            <p:nvSpPr>
              <p:cNvPr id="26" name="مستطيل مستدير الزوايا 25"/>
              <p:cNvSpPr/>
              <p:nvPr/>
            </p:nvSpPr>
            <p:spPr>
              <a:xfrm>
                <a:off x="1457987" y="4166286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90</a:t>
                </a:r>
                <a:endParaRPr lang="ar-SA" sz="2000" b="1" dirty="0"/>
              </a:p>
            </p:txBody>
          </p:sp>
          <p:sp>
            <p:nvSpPr>
              <p:cNvPr id="27" name="مستطيل مستدير الزوايا 26"/>
              <p:cNvSpPr/>
              <p:nvPr/>
            </p:nvSpPr>
            <p:spPr>
              <a:xfrm>
                <a:off x="1403648" y="24208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30</a:t>
                </a:r>
                <a:endParaRPr lang="ar-SA" sz="2000" b="1" dirty="0"/>
              </a:p>
            </p:txBody>
          </p:sp>
          <p:sp>
            <p:nvSpPr>
              <p:cNvPr id="28" name="مستطيل مستدير الزوايا 27"/>
              <p:cNvSpPr/>
              <p:nvPr/>
            </p:nvSpPr>
            <p:spPr>
              <a:xfrm>
                <a:off x="1403648" y="1647088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20</a:t>
                </a:r>
                <a:endParaRPr lang="ar-SA" sz="2000" b="1" dirty="0"/>
              </a:p>
            </p:txBody>
          </p:sp>
          <p:sp>
            <p:nvSpPr>
              <p:cNvPr id="29" name="مستطيل مستدير الزوايا 28"/>
              <p:cNvSpPr/>
              <p:nvPr/>
            </p:nvSpPr>
            <p:spPr>
              <a:xfrm>
                <a:off x="4568001" y="5053133"/>
                <a:ext cx="720080" cy="64807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/>
                  <a:t>94</a:t>
                </a:r>
                <a:endParaRPr lang="ar-SA" sz="2000" b="1" dirty="0"/>
              </a:p>
            </p:txBody>
          </p:sp>
        </p:grpSp>
        <p:grpSp>
          <p:nvGrpSpPr>
            <p:cNvPr id="31" name="مجموعة 30"/>
            <p:cNvGrpSpPr/>
            <p:nvPr/>
          </p:nvGrpSpPr>
          <p:grpSpPr>
            <a:xfrm>
              <a:off x="3347864" y="1522607"/>
              <a:ext cx="4110887" cy="3895159"/>
              <a:chOff x="3491880" y="1052736"/>
              <a:chExt cx="3966871" cy="4365030"/>
            </a:xfrm>
          </p:grpSpPr>
          <p:grpSp>
            <p:nvGrpSpPr>
              <p:cNvPr id="32" name="مجموعة 31"/>
              <p:cNvGrpSpPr/>
              <p:nvPr/>
            </p:nvGrpSpPr>
            <p:grpSpPr>
              <a:xfrm>
                <a:off x="3491880" y="1052736"/>
                <a:ext cx="563300" cy="108000"/>
                <a:chOff x="3491880" y="1052736"/>
                <a:chExt cx="563300" cy="108000"/>
              </a:xfrm>
            </p:grpSpPr>
            <p:sp>
              <p:nvSpPr>
                <p:cNvPr id="53" name="شكل بيضاوي 52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4" name="شكل بيضاوي 53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5" name="شكل بيضاوي 54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33" name="مجموعة 32"/>
              <p:cNvGrpSpPr/>
              <p:nvPr/>
            </p:nvGrpSpPr>
            <p:grpSpPr>
              <a:xfrm rot="16200000">
                <a:off x="7123101" y="3501008"/>
                <a:ext cx="563300" cy="108000"/>
                <a:chOff x="3491880" y="1052736"/>
                <a:chExt cx="563300" cy="108000"/>
              </a:xfrm>
            </p:grpSpPr>
            <p:sp>
              <p:nvSpPr>
                <p:cNvPr id="50" name="شكل بيضاوي 49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1" name="شكل بيضاوي 50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52" name="شكل بيضاوي 51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34" name="مجموعة 33"/>
              <p:cNvGrpSpPr/>
              <p:nvPr/>
            </p:nvGrpSpPr>
            <p:grpSpPr>
              <a:xfrm>
                <a:off x="3664678" y="5309766"/>
                <a:ext cx="563300" cy="108000"/>
                <a:chOff x="3491880" y="1052736"/>
                <a:chExt cx="563300" cy="108000"/>
              </a:xfrm>
            </p:grpSpPr>
            <p:sp>
              <p:nvSpPr>
                <p:cNvPr id="47" name="شكل بيضاوي 46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8" name="شكل بيضاوي 47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9" name="شكل بيضاوي 48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35" name="مجموعة 34"/>
              <p:cNvGrpSpPr/>
              <p:nvPr/>
            </p:nvGrpSpPr>
            <p:grpSpPr>
              <a:xfrm>
                <a:off x="3632654" y="4463092"/>
                <a:ext cx="563300" cy="108000"/>
                <a:chOff x="3491880" y="1052736"/>
                <a:chExt cx="563300" cy="108000"/>
              </a:xfrm>
            </p:grpSpPr>
            <p:sp>
              <p:nvSpPr>
                <p:cNvPr id="44" name="شكل بيضاوي 43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5" name="شكل بيضاوي 44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6" name="شكل بيضاوي 45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36" name="مجموعة 35"/>
              <p:cNvGrpSpPr/>
              <p:nvPr/>
            </p:nvGrpSpPr>
            <p:grpSpPr>
              <a:xfrm>
                <a:off x="3556678" y="2710092"/>
                <a:ext cx="563300" cy="108000"/>
                <a:chOff x="3491880" y="1052736"/>
                <a:chExt cx="563300" cy="108000"/>
              </a:xfrm>
            </p:grpSpPr>
            <p:sp>
              <p:nvSpPr>
                <p:cNvPr id="41" name="شكل بيضاوي 40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2" name="شكل بيضاوي 41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3" name="شكل بيضاوي 42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grpSp>
            <p:nvGrpSpPr>
              <p:cNvPr id="37" name="مجموعة 36"/>
              <p:cNvGrpSpPr/>
              <p:nvPr/>
            </p:nvGrpSpPr>
            <p:grpSpPr>
              <a:xfrm>
                <a:off x="3523990" y="1872532"/>
                <a:ext cx="563300" cy="108000"/>
                <a:chOff x="3491880" y="1052736"/>
                <a:chExt cx="563300" cy="108000"/>
              </a:xfrm>
            </p:grpSpPr>
            <p:sp>
              <p:nvSpPr>
                <p:cNvPr id="38" name="شكل بيضاوي 37"/>
                <p:cNvSpPr/>
                <p:nvPr/>
              </p:nvSpPr>
              <p:spPr>
                <a:xfrm>
                  <a:off x="39471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39" name="شكل بيضاوي 38"/>
                <p:cNvSpPr/>
                <p:nvPr/>
              </p:nvSpPr>
              <p:spPr>
                <a:xfrm>
                  <a:off x="3707904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40" name="شكل بيضاوي 39"/>
                <p:cNvSpPr/>
                <p:nvPr/>
              </p:nvSpPr>
              <p:spPr>
                <a:xfrm>
                  <a:off x="3491880" y="1052736"/>
                  <a:ext cx="108000" cy="108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</p:grpSp>
      </p:grpSp>
    </p:spTree>
    <p:extLst>
      <p:ext uri="{BB962C8B-B14F-4D97-AF65-F5344CB8AC3E}">
        <p14:creationId xmlns="" xmlns:p14="http://schemas.microsoft.com/office/powerpoint/2010/main" val="20002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خماسي 1"/>
          <p:cNvSpPr/>
          <p:nvPr/>
        </p:nvSpPr>
        <p:spPr>
          <a:xfrm flipH="1">
            <a:off x="5940152" y="476672"/>
            <a:ext cx="2736304" cy="1152128"/>
          </a:xfrm>
          <a:prstGeom prst="homePlate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العشوائية العنقودية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07818" y="260648"/>
            <a:ext cx="4680520" cy="21602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يكون فيها المجتمع مقسماً إلى تجمعات أو عناقيد كل منها تحتوي مجموعة من المفردات فيتم اختيار بعض هذه العناقيد عشوائياً ثم نقوم بدراسة جميع مفردات العناقيد المختارة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043608" y="3284984"/>
            <a:ext cx="6552728" cy="2448272"/>
          </a:xfrm>
          <a:prstGeom prst="ellipse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7030A0"/>
                </a:solidFill>
              </a:rPr>
              <a:t>تسمى هذه العينة بالعينة العنقودية ذات المرحلة الواحدة.</a:t>
            </a:r>
            <a:endParaRPr lang="ar-SA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23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2177281"/>
            <a:ext cx="7776864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أجريت دراسة لمعرفة مستوى أداء مستشفيات المملكة نكون عينة عنقودية.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43608" y="4221088"/>
            <a:ext cx="6912768" cy="369332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نقسم المملكة على حسب المناطق كل منطقة تمثل عنقود.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76517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3926400191"/>
              </p:ext>
            </p:extLst>
          </p:nvPr>
        </p:nvGraphicFramePr>
        <p:xfrm>
          <a:off x="1259632" y="260648"/>
          <a:ext cx="6936432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115616" y="2996952"/>
            <a:ext cx="6912768" cy="646331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نختار عشوائيا منطقتين مثلا و نقوم بدراسة جميع المستشفيات فيهما.</a:t>
            </a:r>
            <a:endParaRPr lang="ar-SA" b="1" dirty="0"/>
          </a:p>
        </p:txBody>
      </p:sp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="" xmlns:p14="http://schemas.microsoft.com/office/powerpoint/2010/main" val="1831157569"/>
              </p:ext>
            </p:extLst>
          </p:nvPr>
        </p:nvGraphicFramePr>
        <p:xfrm>
          <a:off x="1115616" y="3789040"/>
          <a:ext cx="6936432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305578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 animBg="1"/>
      <p:bldGraphic spid="7" grpId="0">
        <p:bldAsOne/>
      </p:bldGraphic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خماسي 1"/>
          <p:cNvSpPr/>
          <p:nvPr/>
        </p:nvSpPr>
        <p:spPr>
          <a:xfrm flipH="1">
            <a:off x="5940152" y="476672"/>
            <a:ext cx="2736304" cy="1152128"/>
          </a:xfrm>
          <a:prstGeom prst="homePlate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العشوائية العنقودية متعددة المراحل</a:t>
            </a:r>
            <a:endParaRPr lang="ar-S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007818" y="260648"/>
            <a:ext cx="4680520" cy="21602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يكون فيها المجتمع مقسماً إلى تجمعات أو عناقيد كل منها يتكون أيضاً من مجموعة عناقيد 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043608" y="3284984"/>
            <a:ext cx="6552728" cy="2448272"/>
          </a:xfrm>
          <a:prstGeom prst="ellipse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7030A0"/>
                </a:solidFill>
              </a:rPr>
              <a:t>نختار عشوائياً عدد من العناقيد ثم نختار عشوائياً من كل منها عدد من العناقيد و هكذا</a:t>
            </a:r>
            <a:endParaRPr lang="ar-SA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861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2564904"/>
            <a:ext cx="7776864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لإجراء دراسة تحدد قدرة طالبات مجمع مدرسي ما على استخدام برامج الكومبيوتر نختار عينة عنقودية.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33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2337372222"/>
              </p:ext>
            </p:extLst>
          </p:nvPr>
        </p:nvGraphicFramePr>
        <p:xfrm>
          <a:off x="611560" y="548680"/>
          <a:ext cx="79208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5892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5C64F5-4F93-4101-B959-02056E2A2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9D5C64F5-4F93-4101-B959-02056E2A2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8D1C2D-7708-47DE-B9ED-00DC80E43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608D1C2D-7708-47DE-B9ED-00DC80E43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B38FA8-79FA-488F-9082-56D849A349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F5B38FA8-79FA-488F-9082-56D849A349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E5EA1F-436D-4270-9542-052F718A2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D9E5EA1F-436D-4270-9542-052F718A2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3F2351-F34E-4191-ADC5-D90A0061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183F2351-F34E-4191-ADC5-D90A0061B6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1023E4-2E25-465B-882A-25F602F61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A01023E4-2E25-465B-882A-25F602F61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E80D67-64FB-4592-8E28-2B810AA0F5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A6E80D67-64FB-4592-8E28-2B810AA0F5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C7E829-2C1F-45EC-B58A-7C33BBE01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B5C7E829-2C1F-45EC-B58A-7C33BBE01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AEDF87-6F10-41F4-A477-A29273B60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A3AEDF87-6F10-41F4-A477-A29273B60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7DBD71-5757-4D90-A4C6-4B2A77B68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C17DBD71-5757-4D90-A4C6-4B2A77B68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512DEB-A47C-4FDA-A4AB-755C67773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07512DEB-A47C-4FDA-A4AB-755C677735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36BCBE-8A5F-4088-B5BF-19EB6243E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graphicEl>
                                              <a:dgm id="{2436BCBE-8A5F-4088-B5BF-19EB6243E6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4CBECD-3C70-4DDE-8C9E-D52BE9BD2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">
                                            <p:graphicEl>
                                              <a:dgm id="{2E4CBECD-3C70-4DDE-8C9E-D52BE9BD2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06BD3D-234A-4A5D-AE6E-276C5F8D9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">
                                            <p:graphicEl>
                                              <a:dgm id="{BE06BD3D-234A-4A5D-AE6E-276C5F8D9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5AFA0C-020E-49FB-8D00-A6B2CF206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>
                                            <p:graphicEl>
                                              <a:dgm id="{095AFA0C-020E-49FB-8D00-A6B2CF2061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849E8C-C447-4B95-B080-A7E6D81AE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>
                                            <p:graphicEl>
                                              <a:dgm id="{A8849E8C-C447-4B95-B080-A7E6D81AE1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6419DB-97E3-4F8B-9852-CB3DD9BFA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">
                                            <p:graphicEl>
                                              <a:dgm id="{3B6419DB-97E3-4F8B-9852-CB3DD9BFA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B11937-F169-4F05-86D4-CAE0DF1D0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">
                                            <p:graphicEl>
                                              <a:dgm id="{A6B11937-F169-4F05-86D4-CAE0DF1D0E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FBF7FD-08AE-4A34-88E7-F8FDFC53B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">
                                            <p:graphicEl>
                                              <a:dgm id="{B9FBF7FD-08AE-4A34-88E7-F8FDFC53BE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72E63-81DC-450C-B233-6FA8101564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">
                                            <p:graphicEl>
                                              <a:dgm id="{4F572E63-81DC-450C-B233-6FA8101564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6136AA-F94F-4234-8241-8A62600C9C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">
                                            <p:graphicEl>
                                              <a:dgm id="{836136AA-F94F-4234-8241-8A62600C9C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F75CDA-A660-4523-8160-AA758278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">
                                            <p:graphicEl>
                                              <a:dgm id="{9CF75CDA-A660-4523-8160-AA758278A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409247-8B81-416D-A873-680B2D4EF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2">
                                            <p:graphicEl>
                                              <a:dgm id="{AC409247-8B81-416D-A873-680B2D4EF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2F34AD-B23A-462F-A125-2D8601FB3D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">
                                            <p:graphicEl>
                                              <a:dgm id="{A02F34AD-B23A-462F-A125-2D8601FB3D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3F45A6-97ED-4F93-AFEA-07624EBB3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">
                                            <p:graphicEl>
                                              <a:dgm id="{883F45A6-97ED-4F93-AFEA-07624EBB3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F8E3B6-EAFF-423C-B534-F5FAC29C42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2">
                                            <p:graphicEl>
                                              <a:dgm id="{92F8E3B6-EAFF-423C-B534-F5FAC29C42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B8024B-C23C-4890-A004-08C8F867D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">
                                            <p:graphicEl>
                                              <a:dgm id="{1EB8024B-C23C-4890-A004-08C8F867D2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FB995-9326-4260-A6F9-D4BC79F27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2000"/>
                                        <p:tgtEl>
                                          <p:spTgt spid="2">
                                            <p:graphicEl>
                                              <a:dgm id="{29AFB995-9326-4260-A6F9-D4BC79F272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C32B46-B6E3-4DFD-B847-47203AE3E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2">
                                            <p:graphicEl>
                                              <a:dgm id="{13C32B46-B6E3-4DFD-B847-47203AE3E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FB83EA-1932-42FA-9F95-D1B6DD4ED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2">
                                            <p:graphicEl>
                                              <a:dgm id="{67FB83EA-1932-42FA-9F95-D1B6DD4ED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7EABD5-FB28-4BB8-B463-51308ABCE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2">
                                            <p:graphicEl>
                                              <a:dgm id="{8B7EABD5-FB28-4BB8-B463-51308ABCEF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476672"/>
            <a:ext cx="6912768" cy="646331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نختار عشوائياً مرحلتين مثلاً ثم نختار من كل منهما عشوائياً أيضاً صف و ندرس جميع طالبات ذلك الصف.</a:t>
            </a:r>
            <a:endParaRPr lang="ar-SA" b="1" dirty="0"/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3166755585"/>
              </p:ext>
            </p:extLst>
          </p:nvPr>
        </p:nvGraphicFramePr>
        <p:xfrm>
          <a:off x="611560" y="1340768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23393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5C64F5-4F93-4101-B959-02056E2A2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9D5C64F5-4F93-4101-B959-02056E2A2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8D1C2D-7708-47DE-B9ED-00DC80E43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608D1C2D-7708-47DE-B9ED-00DC80E43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B38FA8-79FA-488F-9082-56D849A349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F5B38FA8-79FA-488F-9082-56D849A349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C7E829-2C1F-45EC-B58A-7C33BBE01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graphicEl>
                                              <a:dgm id="{B5C7E829-2C1F-45EC-B58A-7C33BBE01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AEDF87-6F10-41F4-A477-A29273B60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graphicEl>
                                              <a:dgm id="{A3AEDF87-6F10-41F4-A477-A29273B60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7DBD71-5757-4D90-A4C6-4B2A77B68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graphicEl>
                                              <a:dgm id="{C17DBD71-5757-4D90-A4C6-4B2A77B68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7512DEB-A47C-4FDA-A4AB-755C67773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graphicEl>
                                              <a:dgm id="{07512DEB-A47C-4FDA-A4AB-755C677735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6BCBE-8A5F-4088-B5BF-19EB6243E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2436BCBE-8A5F-4088-B5BF-19EB6243E6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4CBECD-3C70-4DDE-8C9E-D52BE9BD2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2E4CBECD-3C70-4DDE-8C9E-D52BE9BD2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E06BD3D-234A-4A5D-AE6E-276C5F8D9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BE06BD3D-234A-4A5D-AE6E-276C5F8D9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5AFA0C-020E-49FB-8D00-A6B2CF206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graphicEl>
                                              <a:dgm id="{095AFA0C-020E-49FB-8D00-A6B2CF2061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849E8C-C447-4B95-B080-A7E6D81AE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graphicEl>
                                              <a:dgm id="{A8849E8C-C447-4B95-B080-A7E6D81AE1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6419DB-97E3-4F8B-9852-CB3DD9BFA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graphicEl>
                                              <a:dgm id="{3B6419DB-97E3-4F8B-9852-CB3DD9BFA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B11937-F169-4F05-86D4-CAE0DF1D0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graphicEl>
                                              <a:dgm id="{A6B11937-F169-4F05-86D4-CAE0DF1D0E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9FBF7FD-08AE-4A34-88E7-F8FDFC53B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graphicEl>
                                              <a:dgm id="{B9FBF7FD-08AE-4A34-88E7-F8FDFC53BE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E5EA1F-436D-4270-9542-052F718A2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graphicEl>
                                              <a:dgm id="{D9E5EA1F-436D-4270-9542-052F718A2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3F2351-F34E-4191-ADC5-D90A0061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graphicEl>
                                              <a:dgm id="{183F2351-F34E-4191-ADC5-D90A0061B6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572E63-81DC-450C-B233-6FA8101564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graphicEl>
                                              <a:dgm id="{4F572E63-81DC-450C-B233-6FA8101564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6136AA-F94F-4234-8241-8A62600C9C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">
                                            <p:graphicEl>
                                              <a:dgm id="{836136AA-F94F-4234-8241-8A62600C9C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F75CDA-A660-4523-8160-AA758278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">
                                            <p:graphicEl>
                                              <a:dgm id="{9CF75CDA-A660-4523-8160-AA758278A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C409247-8B81-416D-A873-680B2D4EF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">
                                            <p:graphicEl>
                                              <a:dgm id="{AC409247-8B81-416D-A873-680B2D4EF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02F34AD-B23A-462F-A125-2D8601FB3D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>
                                            <p:graphicEl>
                                              <a:dgm id="{A02F34AD-B23A-462F-A125-2D8601FB3D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3F45A6-97ED-4F93-AFEA-07624EBB3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3">
                                            <p:graphicEl>
                                              <a:dgm id="{883F45A6-97ED-4F93-AFEA-07624EBB3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01023E4-2E25-465B-882A-25F602F61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3">
                                            <p:graphicEl>
                                              <a:dgm id="{A01023E4-2E25-465B-882A-25F602F61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E80D67-64FB-4592-8E28-2B810AA0F5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3">
                                            <p:graphicEl>
                                              <a:dgm id="{A6E80D67-64FB-4592-8E28-2B810AA0F5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F8E3B6-EAFF-423C-B534-F5FAC29C42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">
                                            <p:graphicEl>
                                              <a:dgm id="{92F8E3B6-EAFF-423C-B534-F5FAC29C42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EB8024B-C23C-4890-A004-08C8F867D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">
                                            <p:graphicEl>
                                              <a:dgm id="{1EB8024B-C23C-4890-A004-08C8F867D2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AFB995-9326-4260-A6F9-D4BC79F27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3">
                                            <p:graphicEl>
                                              <a:dgm id="{29AFB995-9326-4260-A6F9-D4BC79F272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C32B46-B6E3-4DFD-B847-47203AE3E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3">
                                            <p:graphicEl>
                                              <a:dgm id="{13C32B46-B6E3-4DFD-B847-47203AE3E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FB83EA-1932-42FA-9F95-D1B6DD4ED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3">
                                            <p:graphicEl>
                                              <a:dgm id="{67FB83EA-1932-42FA-9F95-D1B6DD4ED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7EABD5-FB28-4BB8-B463-51308ABCE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">
                                            <p:graphicEl>
                                              <a:dgm id="{8B7EABD5-FB28-4BB8-B463-51308ABCEF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/>
        </p:bldSub>
      </p:bldGraphic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تحضير 2"/>
          <p:cNvSpPr/>
          <p:nvPr/>
        </p:nvSpPr>
        <p:spPr>
          <a:xfrm>
            <a:off x="1115616" y="436329"/>
            <a:ext cx="7056784" cy="1080120"/>
          </a:xfrm>
          <a:prstGeom prst="flowChartPreparati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2">
                    <a:lumMod val="50000"/>
                  </a:schemeClr>
                </a:solidFill>
              </a:rPr>
              <a:t>هل يعتبر استخدام أسلوب العينة أفضل أم المسح الشامل؟</a:t>
            </a:r>
            <a:endParaRPr lang="ar-SA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وسيلة شرح مع سهم إلى الأسفل 4"/>
          <p:cNvSpPr/>
          <p:nvPr/>
        </p:nvSpPr>
        <p:spPr>
          <a:xfrm>
            <a:off x="2267744" y="2132856"/>
            <a:ext cx="4896544" cy="108012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2">
                    <a:lumMod val="50000"/>
                  </a:schemeClr>
                </a:solidFill>
              </a:rPr>
              <a:t>تكون المفاضلة بينهما خاضعة للضوابط التالية</a:t>
            </a:r>
            <a:endParaRPr lang="ar-SA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259632" y="3861048"/>
            <a:ext cx="6768752" cy="156966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391207"/>
                </a:solidFill>
              </a:rPr>
              <a:t>حجم الميزانية و الوقت اللازم لإجراء الدراسة.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391207"/>
                </a:solidFill>
              </a:rPr>
              <a:t>مدى تعرض مفردات المجتمع للتلف.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391207"/>
                </a:solidFill>
              </a:rPr>
              <a:t>مدى تشعب و دقة البيانات المطلوبة.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391207"/>
                </a:solidFill>
              </a:rPr>
              <a:t>مدى إمكانية حصر جميع مفردات المجتمع.</a:t>
            </a:r>
            <a:endParaRPr lang="ar-SA" sz="2400" b="1" dirty="0">
              <a:solidFill>
                <a:srgbClr val="39120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488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 إلى اليسار 5"/>
          <p:cNvSpPr/>
          <p:nvPr/>
        </p:nvSpPr>
        <p:spPr>
          <a:xfrm>
            <a:off x="6156176" y="764704"/>
            <a:ext cx="2736304" cy="1440160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أسلوب السلاسل الزمنية</a:t>
            </a:r>
            <a:endParaRPr lang="ar-S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11560" y="764704"/>
            <a:ext cx="5328592" cy="20882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يتم الحصول على البيانات عن طريق رصد البيانات التي تعبر عن ظاهرة معينة عند نقاط زمانية متتالية.</a:t>
            </a:r>
            <a:endParaRPr lang="ar-SA" sz="2400" b="1" dirty="0"/>
          </a:p>
        </p:txBody>
      </p:sp>
      <p:sp>
        <p:nvSpPr>
          <p:cNvPr id="3" name="شكل بيضاوي 2"/>
          <p:cNvSpPr/>
          <p:nvPr/>
        </p:nvSpPr>
        <p:spPr>
          <a:xfrm>
            <a:off x="1619672" y="3712773"/>
            <a:ext cx="5688632" cy="230425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قد تكون سنوية , يومية أو شهرية أو حتى بالساعات.</a:t>
            </a:r>
            <a:endParaRPr lang="ar-SA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720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منحني إلى الأسفل 1"/>
          <p:cNvSpPr/>
          <p:nvPr/>
        </p:nvSpPr>
        <p:spPr>
          <a:xfrm>
            <a:off x="2771800" y="404664"/>
            <a:ext cx="3312368" cy="864096"/>
          </a:xfrm>
          <a:prstGeom prst="curvedDownArrow">
            <a:avLst>
              <a:gd name="adj1" fmla="val 25000"/>
              <a:gd name="adj2" fmla="val 55410"/>
              <a:gd name="adj3" fmla="val 45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مثال</a:t>
            </a:r>
            <a:endParaRPr lang="ar-SA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="" xmlns:p14="http://schemas.microsoft.com/office/powerpoint/2010/main" val="3815831608"/>
              </p:ext>
            </p:extLst>
          </p:nvPr>
        </p:nvGraphicFramePr>
        <p:xfrm>
          <a:off x="1547664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3485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51D2C8-DE17-4064-91C6-58DD6B5B21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0451D2C8-DE17-4064-91C6-58DD6B5B21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9D2501-B3AF-4B58-9A0D-CD64145D6B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0B9D2501-B3AF-4B58-9A0D-CD64145D6B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14796C-EA36-4372-9D66-B812EAC4D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C114796C-EA36-4372-9D66-B812EAC4D3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Sub>
          <a:bldDgm bld="one"/>
        </p:bldSub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43608" y="492609"/>
            <a:ext cx="7056784" cy="40011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 anchor="ctr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BF2B9F"/>
                </a:solidFill>
              </a:rPr>
              <a:t>يمكن أن تتعرض البيانات لبعض الأخطاء عند جمعها</a:t>
            </a:r>
            <a:endParaRPr lang="ar-SA" sz="2000" b="1" dirty="0">
              <a:solidFill>
                <a:srgbClr val="BF2B9F"/>
              </a:solidFill>
            </a:endParaRPr>
          </a:p>
        </p:txBody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="" xmlns:p14="http://schemas.microsoft.com/office/powerpoint/2010/main" val="1115466246"/>
              </p:ext>
            </p:extLst>
          </p:nvPr>
        </p:nvGraphicFramePr>
        <p:xfrm>
          <a:off x="1043608" y="1397000"/>
          <a:ext cx="6576392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4478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A27D52-0B91-487D-BA35-58CC6AA6C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1CA27D52-0B91-487D-BA35-58CC6AA6C4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1879E8-74E2-455A-A7AC-48F3DC3C8B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C91879E8-74E2-455A-A7AC-48F3DC3C8B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860785-D201-4550-AC81-8D05B722F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0C860785-D201-4550-AC81-8D05B722F0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E0AD74-8B71-4442-B907-28E2C5A294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8E0AD74-8B71-4442-B907-28E2C5A294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763688" y="332656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تنظيم و عرض البيانات</a:t>
            </a:r>
            <a:endParaRPr lang="ar-S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403648" y="1678366"/>
            <a:ext cx="6192688" cy="830997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 anchor="ctr">
            <a:spAutoFit/>
          </a:bodyPr>
          <a:lstStyle/>
          <a:p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يتم تنظيم البيانات في جداول تكرارية و عرضها باستخدام التمثيلات بيانية المختلفة</a:t>
            </a:r>
            <a:endParaRPr lang="ar-SA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835696" y="3403600"/>
            <a:ext cx="547260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تلخيص البيانات</a:t>
            </a:r>
            <a:endParaRPr lang="ar-S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557040" y="4725144"/>
            <a:ext cx="6192688" cy="830997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 anchor="ctr">
            <a:spAutoFit/>
          </a:bodyPr>
          <a:lstStyle/>
          <a:p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عن طريق حساب المقاييس الوصفية و معاملات الارتباط و الانحدار</a:t>
            </a:r>
            <a:endParaRPr lang="ar-SA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176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115212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تحليل البيانات و استخلاص القرارات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827584" y="2420888"/>
            <a:ext cx="7272808" cy="3046988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 anchor="ctr">
            <a:spAutoFit/>
          </a:bodyPr>
          <a:lstStyle/>
          <a:p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عندما يتم تحليل بيانات المجتمع بأكمله يتم اتخاذ قرارات مناسبة بناء على المؤشرات التي تم الحصول عليها.</a:t>
            </a:r>
          </a:p>
          <a:p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أما عند استخدام المعاينة فيتم تعميم النتائج على باقي المجتمع.</a:t>
            </a:r>
            <a:endParaRPr lang="ar-S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353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حر 3"/>
          <p:cNvSpPr/>
          <p:nvPr/>
        </p:nvSpPr>
        <p:spPr>
          <a:xfrm>
            <a:off x="6600227" y="3847832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شكل حر 4"/>
          <p:cNvSpPr/>
          <p:nvPr/>
        </p:nvSpPr>
        <p:spPr>
          <a:xfrm>
            <a:off x="4564906" y="2257097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0530"/>
                </a:lnTo>
                <a:lnTo>
                  <a:pt x="2081040" y="340530"/>
                </a:lnTo>
                <a:lnTo>
                  <a:pt x="208104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شكل حر 5"/>
          <p:cNvSpPr/>
          <p:nvPr/>
        </p:nvSpPr>
        <p:spPr>
          <a:xfrm>
            <a:off x="2438146" y="3847832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شكل حر 6"/>
          <p:cNvSpPr/>
          <p:nvPr/>
        </p:nvSpPr>
        <p:spPr>
          <a:xfrm>
            <a:off x="2483866" y="2257097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081040" y="0"/>
                </a:moveTo>
                <a:lnTo>
                  <a:pt x="2081040" y="340530"/>
                </a:lnTo>
                <a:lnTo>
                  <a:pt x="0" y="340530"/>
                </a:lnTo>
                <a:lnTo>
                  <a:pt x="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3705823" y="1166061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شكل حر 8"/>
          <p:cNvSpPr/>
          <p:nvPr/>
        </p:nvSpPr>
        <p:spPr>
          <a:xfrm>
            <a:off x="3896731" y="1347423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الإحصاء</a:t>
            </a:r>
            <a:endParaRPr lang="ar-SA" sz="1600" b="1" kern="1200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1624783" y="2756797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شكل حر 10"/>
          <p:cNvSpPr/>
          <p:nvPr/>
        </p:nvSpPr>
        <p:spPr>
          <a:xfrm>
            <a:off x="1815690" y="2938159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احصاء استدلالي</a:t>
            </a:r>
            <a:endParaRPr lang="ar-SA" sz="1600" b="1" kern="1200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613384" y="4347532"/>
            <a:ext cx="3740963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شكل حر 12"/>
          <p:cNvSpPr/>
          <p:nvPr/>
        </p:nvSpPr>
        <p:spPr>
          <a:xfrm>
            <a:off x="804292" y="4528894"/>
            <a:ext cx="3740963" cy="1091035"/>
          </a:xfrm>
          <a:custGeom>
            <a:avLst/>
            <a:gdLst>
              <a:gd name="connsiteX0" fmla="*/ 0 w 3740963"/>
              <a:gd name="connsiteY0" fmla="*/ 109104 h 1091035"/>
              <a:gd name="connsiteX1" fmla="*/ 109104 w 3740963"/>
              <a:gd name="connsiteY1" fmla="*/ 0 h 1091035"/>
              <a:gd name="connsiteX2" fmla="*/ 3631860 w 3740963"/>
              <a:gd name="connsiteY2" fmla="*/ 0 h 1091035"/>
              <a:gd name="connsiteX3" fmla="*/ 3740964 w 3740963"/>
              <a:gd name="connsiteY3" fmla="*/ 109104 h 1091035"/>
              <a:gd name="connsiteX4" fmla="*/ 3740963 w 3740963"/>
              <a:gd name="connsiteY4" fmla="*/ 981932 h 1091035"/>
              <a:gd name="connsiteX5" fmla="*/ 3631859 w 3740963"/>
              <a:gd name="connsiteY5" fmla="*/ 1091036 h 1091035"/>
              <a:gd name="connsiteX6" fmla="*/ 109104 w 3740963"/>
              <a:gd name="connsiteY6" fmla="*/ 1091035 h 1091035"/>
              <a:gd name="connsiteX7" fmla="*/ 0 w 3740963"/>
              <a:gd name="connsiteY7" fmla="*/ 981931 h 1091035"/>
              <a:gd name="connsiteX8" fmla="*/ 0 w 3740963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0963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3631860" y="0"/>
                </a:lnTo>
                <a:cubicBezTo>
                  <a:pt x="3692116" y="0"/>
                  <a:pt x="3740964" y="48848"/>
                  <a:pt x="3740964" y="109104"/>
                </a:cubicBezTo>
                <a:cubicBezTo>
                  <a:pt x="3740964" y="400047"/>
                  <a:pt x="3740963" y="690989"/>
                  <a:pt x="3740963" y="981932"/>
                </a:cubicBezTo>
                <a:cubicBezTo>
                  <a:pt x="3740963" y="1042188"/>
                  <a:pt x="3692115" y="1091036"/>
                  <a:pt x="3631859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الأساليب التي تستخدم في تعميم نتائج العينة على المجتمع و قياس العلاقات بين الخصائص المختلفة للمجتمع و التبوء بالقيم المستقبلية</a:t>
            </a:r>
            <a:endParaRPr lang="ar-SA" sz="1600" b="1" kern="1200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5786864" y="2756797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شكل حر 14"/>
          <p:cNvSpPr/>
          <p:nvPr/>
        </p:nvSpPr>
        <p:spPr>
          <a:xfrm>
            <a:off x="5977771" y="2938159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احصاء وصفي</a:t>
            </a:r>
            <a:endParaRPr lang="ar-SA" sz="1600" b="1" kern="1200" dirty="0"/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4736162" y="4347532"/>
            <a:ext cx="3819569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شكل حر 16"/>
          <p:cNvSpPr/>
          <p:nvPr/>
        </p:nvSpPr>
        <p:spPr>
          <a:xfrm>
            <a:off x="4927069" y="4528894"/>
            <a:ext cx="3819569" cy="1091035"/>
          </a:xfrm>
          <a:custGeom>
            <a:avLst/>
            <a:gdLst>
              <a:gd name="connsiteX0" fmla="*/ 0 w 3819569"/>
              <a:gd name="connsiteY0" fmla="*/ 109104 h 1091035"/>
              <a:gd name="connsiteX1" fmla="*/ 109104 w 3819569"/>
              <a:gd name="connsiteY1" fmla="*/ 0 h 1091035"/>
              <a:gd name="connsiteX2" fmla="*/ 3710466 w 3819569"/>
              <a:gd name="connsiteY2" fmla="*/ 0 h 1091035"/>
              <a:gd name="connsiteX3" fmla="*/ 3819570 w 3819569"/>
              <a:gd name="connsiteY3" fmla="*/ 109104 h 1091035"/>
              <a:gd name="connsiteX4" fmla="*/ 3819569 w 3819569"/>
              <a:gd name="connsiteY4" fmla="*/ 981932 h 1091035"/>
              <a:gd name="connsiteX5" fmla="*/ 3710465 w 3819569"/>
              <a:gd name="connsiteY5" fmla="*/ 1091036 h 1091035"/>
              <a:gd name="connsiteX6" fmla="*/ 109104 w 3819569"/>
              <a:gd name="connsiteY6" fmla="*/ 1091035 h 1091035"/>
              <a:gd name="connsiteX7" fmla="*/ 0 w 3819569"/>
              <a:gd name="connsiteY7" fmla="*/ 981931 h 1091035"/>
              <a:gd name="connsiteX8" fmla="*/ 0 w 3819569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9569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3710466" y="0"/>
                </a:lnTo>
                <a:cubicBezTo>
                  <a:pt x="3770722" y="0"/>
                  <a:pt x="3819570" y="48848"/>
                  <a:pt x="3819570" y="109104"/>
                </a:cubicBezTo>
                <a:cubicBezTo>
                  <a:pt x="3819570" y="400047"/>
                  <a:pt x="3819569" y="690989"/>
                  <a:pt x="3819569" y="981932"/>
                </a:cubicBezTo>
                <a:cubicBezTo>
                  <a:pt x="3819569" y="1042188"/>
                  <a:pt x="3770721" y="1091036"/>
                  <a:pt x="3710465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أساليب تنظيم و عرض و تلخيص البيانات و استكشاف خصائصها</a:t>
            </a:r>
            <a:endParaRPr lang="ar-SA" sz="1600" b="1" kern="1200" dirty="0"/>
          </a:p>
        </p:txBody>
      </p:sp>
    </p:spTree>
    <p:extLst>
      <p:ext uri="{BB962C8B-B14F-4D97-AF65-F5344CB8AC3E}">
        <p14:creationId xmlns="" xmlns:p14="http://schemas.microsoft.com/office/powerpoint/2010/main" val="29389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6876256" y="74531"/>
            <a:ext cx="1872208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404664"/>
            <a:ext cx="61206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حددي 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نوع العينة في الأمثلة التالية</a:t>
            </a:r>
            <a:endParaRPr lang="ar-SA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6" name="شكل حر 5"/>
          <p:cNvSpPr/>
          <p:nvPr/>
        </p:nvSpPr>
        <p:spPr>
          <a:xfrm>
            <a:off x="2821512" y="1773784"/>
            <a:ext cx="4534106" cy="1285874"/>
          </a:xfrm>
          <a:custGeom>
            <a:avLst/>
            <a:gdLst>
              <a:gd name="connsiteX0" fmla="*/ 214317 w 1285874"/>
              <a:gd name="connsiteY0" fmla="*/ 0 h 4534106"/>
              <a:gd name="connsiteX1" fmla="*/ 1071557 w 1285874"/>
              <a:gd name="connsiteY1" fmla="*/ 0 h 4534106"/>
              <a:gd name="connsiteX2" fmla="*/ 1285874 w 1285874"/>
              <a:gd name="connsiteY2" fmla="*/ 214317 h 4534106"/>
              <a:gd name="connsiteX3" fmla="*/ 1285874 w 1285874"/>
              <a:gd name="connsiteY3" fmla="*/ 4534106 h 4534106"/>
              <a:gd name="connsiteX4" fmla="*/ 1285874 w 1285874"/>
              <a:gd name="connsiteY4" fmla="*/ 4534106 h 4534106"/>
              <a:gd name="connsiteX5" fmla="*/ 0 w 1285874"/>
              <a:gd name="connsiteY5" fmla="*/ 4534106 h 4534106"/>
              <a:gd name="connsiteX6" fmla="*/ 0 w 1285874"/>
              <a:gd name="connsiteY6" fmla="*/ 4534106 h 4534106"/>
              <a:gd name="connsiteX7" fmla="*/ 0 w 1285874"/>
              <a:gd name="connsiteY7" fmla="*/ 214317 h 4534106"/>
              <a:gd name="connsiteX8" fmla="*/ 214317 w 1285874"/>
              <a:gd name="connsiteY8" fmla="*/ 0 h 4534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5874" h="4534106">
                <a:moveTo>
                  <a:pt x="1285874" y="755701"/>
                </a:moveTo>
                <a:lnTo>
                  <a:pt x="1285874" y="3778405"/>
                </a:lnTo>
                <a:cubicBezTo>
                  <a:pt x="1285874" y="4195767"/>
                  <a:pt x="1258662" y="4534106"/>
                  <a:pt x="1225094" y="4534106"/>
                </a:cubicBezTo>
                <a:lnTo>
                  <a:pt x="0" y="4534106"/>
                </a:lnTo>
                <a:lnTo>
                  <a:pt x="0" y="4534106"/>
                </a:lnTo>
                <a:lnTo>
                  <a:pt x="0" y="0"/>
                </a:lnTo>
                <a:lnTo>
                  <a:pt x="0" y="0"/>
                </a:lnTo>
                <a:lnTo>
                  <a:pt x="1225094" y="0"/>
                </a:lnTo>
                <a:cubicBezTo>
                  <a:pt x="1258662" y="0"/>
                  <a:pt x="1285874" y="338339"/>
                  <a:pt x="1285874" y="755701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6595" rIns="310420" bIns="186597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kern="1200" dirty="0" smtClean="0"/>
              <a:t>عند إجراء دراسة على مجتمع ما تم تقسيم المجتمع إلى متزوج و أعزب ثم اختيار عينة عشوائية بسيطة من كل منهما تتناسب و نسبة كل منهما.</a:t>
            </a:r>
            <a:endParaRPr lang="ar-SA" sz="2000" b="1" kern="1200" dirty="0"/>
          </a:p>
        </p:txBody>
      </p:sp>
      <p:sp>
        <p:nvSpPr>
          <p:cNvPr id="7" name="شكل حر 6"/>
          <p:cNvSpPr/>
          <p:nvPr/>
        </p:nvSpPr>
        <p:spPr>
          <a:xfrm>
            <a:off x="1259645" y="1812905"/>
            <a:ext cx="1561867" cy="1207629"/>
          </a:xfrm>
          <a:custGeom>
            <a:avLst/>
            <a:gdLst>
              <a:gd name="connsiteX0" fmla="*/ 0 w 1561867"/>
              <a:gd name="connsiteY0" fmla="*/ 201276 h 1207629"/>
              <a:gd name="connsiteX1" fmla="*/ 201276 w 1561867"/>
              <a:gd name="connsiteY1" fmla="*/ 0 h 1207629"/>
              <a:gd name="connsiteX2" fmla="*/ 1360591 w 1561867"/>
              <a:gd name="connsiteY2" fmla="*/ 0 h 1207629"/>
              <a:gd name="connsiteX3" fmla="*/ 1561867 w 1561867"/>
              <a:gd name="connsiteY3" fmla="*/ 201276 h 1207629"/>
              <a:gd name="connsiteX4" fmla="*/ 1561867 w 1561867"/>
              <a:gd name="connsiteY4" fmla="*/ 1006353 h 1207629"/>
              <a:gd name="connsiteX5" fmla="*/ 1360591 w 1561867"/>
              <a:gd name="connsiteY5" fmla="*/ 1207629 h 1207629"/>
              <a:gd name="connsiteX6" fmla="*/ 201276 w 1561867"/>
              <a:gd name="connsiteY6" fmla="*/ 1207629 h 1207629"/>
              <a:gd name="connsiteX7" fmla="*/ 0 w 1561867"/>
              <a:gd name="connsiteY7" fmla="*/ 1006353 h 1207629"/>
              <a:gd name="connsiteX8" fmla="*/ 0 w 1561867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1867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60591" y="0"/>
                </a:lnTo>
                <a:cubicBezTo>
                  <a:pt x="1471753" y="0"/>
                  <a:pt x="1561867" y="90114"/>
                  <a:pt x="1561867" y="201276"/>
                </a:cubicBezTo>
                <a:lnTo>
                  <a:pt x="1561867" y="1006353"/>
                </a:lnTo>
                <a:cubicBezTo>
                  <a:pt x="1561867" y="1117515"/>
                  <a:pt x="1471753" y="1207629"/>
                  <a:pt x="1360591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dirty="0" smtClean="0"/>
              <a:t>عينة عشوائية طبقية</a:t>
            </a:r>
            <a:endParaRPr lang="ar-SA" sz="2000" b="1" kern="1200" dirty="0"/>
          </a:p>
        </p:txBody>
      </p:sp>
      <p:sp>
        <p:nvSpPr>
          <p:cNvPr id="8" name="شكل حر 7"/>
          <p:cNvSpPr/>
          <p:nvPr/>
        </p:nvSpPr>
        <p:spPr>
          <a:xfrm>
            <a:off x="2832783" y="3140026"/>
            <a:ext cx="4522009" cy="1323473"/>
          </a:xfrm>
          <a:custGeom>
            <a:avLst/>
            <a:gdLst>
              <a:gd name="connsiteX0" fmla="*/ 220583 w 1323473"/>
              <a:gd name="connsiteY0" fmla="*/ 0 h 4522009"/>
              <a:gd name="connsiteX1" fmla="*/ 1102890 w 1323473"/>
              <a:gd name="connsiteY1" fmla="*/ 0 h 4522009"/>
              <a:gd name="connsiteX2" fmla="*/ 1323473 w 1323473"/>
              <a:gd name="connsiteY2" fmla="*/ 220583 h 4522009"/>
              <a:gd name="connsiteX3" fmla="*/ 1323473 w 1323473"/>
              <a:gd name="connsiteY3" fmla="*/ 4522009 h 4522009"/>
              <a:gd name="connsiteX4" fmla="*/ 1323473 w 1323473"/>
              <a:gd name="connsiteY4" fmla="*/ 4522009 h 4522009"/>
              <a:gd name="connsiteX5" fmla="*/ 0 w 1323473"/>
              <a:gd name="connsiteY5" fmla="*/ 4522009 h 4522009"/>
              <a:gd name="connsiteX6" fmla="*/ 0 w 1323473"/>
              <a:gd name="connsiteY6" fmla="*/ 4522009 h 4522009"/>
              <a:gd name="connsiteX7" fmla="*/ 0 w 1323473"/>
              <a:gd name="connsiteY7" fmla="*/ 220583 h 4522009"/>
              <a:gd name="connsiteX8" fmla="*/ 220583 w 1323473"/>
              <a:gd name="connsiteY8" fmla="*/ 0 h 452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3473" h="4522009">
                <a:moveTo>
                  <a:pt x="1323473" y="753682"/>
                </a:moveTo>
                <a:lnTo>
                  <a:pt x="1323473" y="3768327"/>
                </a:lnTo>
                <a:cubicBezTo>
                  <a:pt x="1323473" y="4184575"/>
                  <a:pt x="1294569" y="4522009"/>
                  <a:pt x="1258914" y="4522009"/>
                </a:cubicBezTo>
                <a:lnTo>
                  <a:pt x="0" y="4522009"/>
                </a:lnTo>
                <a:lnTo>
                  <a:pt x="0" y="4522009"/>
                </a:lnTo>
                <a:lnTo>
                  <a:pt x="0" y="0"/>
                </a:lnTo>
                <a:lnTo>
                  <a:pt x="0" y="0"/>
                </a:lnTo>
                <a:lnTo>
                  <a:pt x="1258914" y="0"/>
                </a:lnTo>
                <a:cubicBezTo>
                  <a:pt x="1294569" y="0"/>
                  <a:pt x="1323473" y="337434"/>
                  <a:pt x="1323473" y="753682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8431" rIns="312256" bIns="188433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kern="1200" dirty="0" smtClean="0"/>
              <a:t>عن طريق استخدام جهاز الحاسب في توليد 50 رقماً أكاديمياُ  تم اختيار أصحاب هذه الأرقام كعينة.</a:t>
            </a:r>
            <a:endParaRPr lang="ar-SA" sz="2000" b="1" kern="1200" dirty="0"/>
          </a:p>
        </p:txBody>
      </p:sp>
      <p:sp>
        <p:nvSpPr>
          <p:cNvPr id="9" name="شكل حر 8"/>
          <p:cNvSpPr/>
          <p:nvPr/>
        </p:nvSpPr>
        <p:spPr>
          <a:xfrm>
            <a:off x="1259645" y="3197947"/>
            <a:ext cx="1573138" cy="1207629"/>
          </a:xfrm>
          <a:custGeom>
            <a:avLst/>
            <a:gdLst>
              <a:gd name="connsiteX0" fmla="*/ 0 w 1573138"/>
              <a:gd name="connsiteY0" fmla="*/ 201276 h 1207629"/>
              <a:gd name="connsiteX1" fmla="*/ 201276 w 1573138"/>
              <a:gd name="connsiteY1" fmla="*/ 0 h 1207629"/>
              <a:gd name="connsiteX2" fmla="*/ 1371862 w 1573138"/>
              <a:gd name="connsiteY2" fmla="*/ 0 h 1207629"/>
              <a:gd name="connsiteX3" fmla="*/ 1573138 w 1573138"/>
              <a:gd name="connsiteY3" fmla="*/ 201276 h 1207629"/>
              <a:gd name="connsiteX4" fmla="*/ 1573138 w 1573138"/>
              <a:gd name="connsiteY4" fmla="*/ 1006353 h 1207629"/>
              <a:gd name="connsiteX5" fmla="*/ 1371862 w 1573138"/>
              <a:gd name="connsiteY5" fmla="*/ 1207629 h 1207629"/>
              <a:gd name="connsiteX6" fmla="*/ 201276 w 1573138"/>
              <a:gd name="connsiteY6" fmla="*/ 1207629 h 1207629"/>
              <a:gd name="connsiteX7" fmla="*/ 0 w 1573138"/>
              <a:gd name="connsiteY7" fmla="*/ 1006353 h 1207629"/>
              <a:gd name="connsiteX8" fmla="*/ 0 w 1573138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3138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71862" y="0"/>
                </a:lnTo>
                <a:cubicBezTo>
                  <a:pt x="1483024" y="0"/>
                  <a:pt x="1573138" y="90114"/>
                  <a:pt x="1573138" y="201276"/>
                </a:cubicBezTo>
                <a:lnTo>
                  <a:pt x="1573138" y="1006353"/>
                </a:lnTo>
                <a:cubicBezTo>
                  <a:pt x="1573138" y="1117515"/>
                  <a:pt x="1483024" y="1207629"/>
                  <a:pt x="1371862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dirty="0" smtClean="0"/>
              <a:t>عينة عشوائية بسيطة</a:t>
            </a:r>
            <a:endParaRPr lang="ar-SA" sz="2000" b="1" kern="1200" dirty="0"/>
          </a:p>
        </p:txBody>
      </p:sp>
      <p:sp>
        <p:nvSpPr>
          <p:cNvPr id="10" name="شكل حر 9"/>
          <p:cNvSpPr/>
          <p:nvPr/>
        </p:nvSpPr>
        <p:spPr>
          <a:xfrm>
            <a:off x="2781257" y="4543865"/>
            <a:ext cx="4573256" cy="1291983"/>
          </a:xfrm>
          <a:custGeom>
            <a:avLst/>
            <a:gdLst>
              <a:gd name="connsiteX0" fmla="*/ 215335 w 1291982"/>
              <a:gd name="connsiteY0" fmla="*/ 0 h 4573255"/>
              <a:gd name="connsiteX1" fmla="*/ 1076647 w 1291982"/>
              <a:gd name="connsiteY1" fmla="*/ 0 h 4573255"/>
              <a:gd name="connsiteX2" fmla="*/ 1291982 w 1291982"/>
              <a:gd name="connsiteY2" fmla="*/ 215335 h 4573255"/>
              <a:gd name="connsiteX3" fmla="*/ 1291982 w 1291982"/>
              <a:gd name="connsiteY3" fmla="*/ 4573255 h 4573255"/>
              <a:gd name="connsiteX4" fmla="*/ 1291982 w 1291982"/>
              <a:gd name="connsiteY4" fmla="*/ 4573255 h 4573255"/>
              <a:gd name="connsiteX5" fmla="*/ 0 w 1291982"/>
              <a:gd name="connsiteY5" fmla="*/ 4573255 h 4573255"/>
              <a:gd name="connsiteX6" fmla="*/ 0 w 1291982"/>
              <a:gd name="connsiteY6" fmla="*/ 4573255 h 4573255"/>
              <a:gd name="connsiteX7" fmla="*/ 0 w 1291982"/>
              <a:gd name="connsiteY7" fmla="*/ 215335 h 4573255"/>
              <a:gd name="connsiteX8" fmla="*/ 215335 w 1291982"/>
              <a:gd name="connsiteY8" fmla="*/ 0 h 45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1982" h="4573255">
                <a:moveTo>
                  <a:pt x="1291982" y="762227"/>
                </a:moveTo>
                <a:lnTo>
                  <a:pt x="1291982" y="3811028"/>
                </a:lnTo>
                <a:cubicBezTo>
                  <a:pt x="1291982" y="4231993"/>
                  <a:pt x="1264746" y="4573253"/>
                  <a:pt x="1231148" y="4573253"/>
                </a:cubicBezTo>
                <a:lnTo>
                  <a:pt x="0" y="4573253"/>
                </a:lnTo>
                <a:lnTo>
                  <a:pt x="0" y="4573253"/>
                </a:lnTo>
                <a:lnTo>
                  <a:pt x="0" y="2"/>
                </a:lnTo>
                <a:lnTo>
                  <a:pt x="0" y="2"/>
                </a:lnTo>
                <a:lnTo>
                  <a:pt x="1231148" y="2"/>
                </a:lnTo>
                <a:cubicBezTo>
                  <a:pt x="1264746" y="2"/>
                  <a:pt x="1291982" y="341262"/>
                  <a:pt x="1291982" y="76222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6895" rIns="310719" bIns="186894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kern="1200" dirty="0" smtClean="0"/>
              <a:t>لإجراء دراسة على طالبات مبادئ الإحصاء تم اختيار 4 شعب عشوائياً و دراسة جميع طالبات هذه الشعب.</a:t>
            </a:r>
            <a:endParaRPr lang="ar-SA" sz="2000" b="1" kern="1200" dirty="0"/>
          </a:p>
        </p:txBody>
      </p:sp>
      <p:sp>
        <p:nvSpPr>
          <p:cNvPr id="11" name="شكل حر 10"/>
          <p:cNvSpPr/>
          <p:nvPr/>
        </p:nvSpPr>
        <p:spPr>
          <a:xfrm>
            <a:off x="1259645" y="4586042"/>
            <a:ext cx="1521613" cy="1207629"/>
          </a:xfrm>
          <a:custGeom>
            <a:avLst/>
            <a:gdLst>
              <a:gd name="connsiteX0" fmla="*/ 0 w 1521613"/>
              <a:gd name="connsiteY0" fmla="*/ 201276 h 1207629"/>
              <a:gd name="connsiteX1" fmla="*/ 201276 w 1521613"/>
              <a:gd name="connsiteY1" fmla="*/ 0 h 1207629"/>
              <a:gd name="connsiteX2" fmla="*/ 1320337 w 1521613"/>
              <a:gd name="connsiteY2" fmla="*/ 0 h 1207629"/>
              <a:gd name="connsiteX3" fmla="*/ 1521613 w 1521613"/>
              <a:gd name="connsiteY3" fmla="*/ 201276 h 1207629"/>
              <a:gd name="connsiteX4" fmla="*/ 1521613 w 1521613"/>
              <a:gd name="connsiteY4" fmla="*/ 1006353 h 1207629"/>
              <a:gd name="connsiteX5" fmla="*/ 1320337 w 1521613"/>
              <a:gd name="connsiteY5" fmla="*/ 1207629 h 1207629"/>
              <a:gd name="connsiteX6" fmla="*/ 201276 w 1521613"/>
              <a:gd name="connsiteY6" fmla="*/ 1207629 h 1207629"/>
              <a:gd name="connsiteX7" fmla="*/ 0 w 1521613"/>
              <a:gd name="connsiteY7" fmla="*/ 1006353 h 1207629"/>
              <a:gd name="connsiteX8" fmla="*/ 0 w 1521613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1613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20337" y="0"/>
                </a:lnTo>
                <a:cubicBezTo>
                  <a:pt x="1431499" y="0"/>
                  <a:pt x="1521613" y="90114"/>
                  <a:pt x="1521613" y="201276"/>
                </a:cubicBezTo>
                <a:lnTo>
                  <a:pt x="1521613" y="1006353"/>
                </a:lnTo>
                <a:cubicBezTo>
                  <a:pt x="1521613" y="1117515"/>
                  <a:pt x="1431499" y="1207629"/>
                  <a:pt x="1320337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dirty="0" smtClean="0"/>
              <a:t>عينة عشوائية عنقودية</a:t>
            </a:r>
            <a:endParaRPr lang="ar-SA" sz="2000" b="1" kern="1200" dirty="0"/>
          </a:p>
        </p:txBody>
      </p:sp>
    </p:spTree>
    <p:extLst>
      <p:ext uri="{BB962C8B-B14F-4D97-AF65-F5344CB8AC3E}">
        <p14:creationId xmlns="" xmlns:p14="http://schemas.microsoft.com/office/powerpoint/2010/main" val="2046870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6876256" y="74531"/>
            <a:ext cx="1872208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11560" y="404664"/>
            <a:ext cx="61206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حددي </a:t>
            </a:r>
            <a:r>
              <a:rPr lang="ar-SA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الأسلوب الأنسب لجمع البيانات في كل مما يلي</a:t>
            </a:r>
            <a:endParaRPr lang="ar-SA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6" name="شكل حر 5"/>
          <p:cNvSpPr/>
          <p:nvPr/>
        </p:nvSpPr>
        <p:spPr>
          <a:xfrm>
            <a:off x="2821512" y="1773784"/>
            <a:ext cx="4534106" cy="1285874"/>
          </a:xfrm>
          <a:custGeom>
            <a:avLst/>
            <a:gdLst>
              <a:gd name="connsiteX0" fmla="*/ 214317 w 1285874"/>
              <a:gd name="connsiteY0" fmla="*/ 0 h 4534106"/>
              <a:gd name="connsiteX1" fmla="*/ 1071557 w 1285874"/>
              <a:gd name="connsiteY1" fmla="*/ 0 h 4534106"/>
              <a:gd name="connsiteX2" fmla="*/ 1285874 w 1285874"/>
              <a:gd name="connsiteY2" fmla="*/ 214317 h 4534106"/>
              <a:gd name="connsiteX3" fmla="*/ 1285874 w 1285874"/>
              <a:gd name="connsiteY3" fmla="*/ 4534106 h 4534106"/>
              <a:gd name="connsiteX4" fmla="*/ 1285874 w 1285874"/>
              <a:gd name="connsiteY4" fmla="*/ 4534106 h 4534106"/>
              <a:gd name="connsiteX5" fmla="*/ 0 w 1285874"/>
              <a:gd name="connsiteY5" fmla="*/ 4534106 h 4534106"/>
              <a:gd name="connsiteX6" fmla="*/ 0 w 1285874"/>
              <a:gd name="connsiteY6" fmla="*/ 4534106 h 4534106"/>
              <a:gd name="connsiteX7" fmla="*/ 0 w 1285874"/>
              <a:gd name="connsiteY7" fmla="*/ 214317 h 4534106"/>
              <a:gd name="connsiteX8" fmla="*/ 214317 w 1285874"/>
              <a:gd name="connsiteY8" fmla="*/ 0 h 4534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5874" h="4534106">
                <a:moveTo>
                  <a:pt x="1285874" y="755701"/>
                </a:moveTo>
                <a:lnTo>
                  <a:pt x="1285874" y="3778405"/>
                </a:lnTo>
                <a:cubicBezTo>
                  <a:pt x="1285874" y="4195767"/>
                  <a:pt x="1258662" y="4534106"/>
                  <a:pt x="1225094" y="4534106"/>
                </a:cubicBezTo>
                <a:lnTo>
                  <a:pt x="0" y="4534106"/>
                </a:lnTo>
                <a:lnTo>
                  <a:pt x="0" y="4534106"/>
                </a:lnTo>
                <a:lnTo>
                  <a:pt x="0" y="0"/>
                </a:lnTo>
                <a:lnTo>
                  <a:pt x="0" y="0"/>
                </a:lnTo>
                <a:lnTo>
                  <a:pt x="1225094" y="0"/>
                </a:lnTo>
                <a:cubicBezTo>
                  <a:pt x="1258662" y="0"/>
                  <a:pt x="1285874" y="338339"/>
                  <a:pt x="1285874" y="755701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6595" rIns="310420" bIns="186597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kern="1200" dirty="0" smtClean="0"/>
              <a:t>أراد باحث اقتصادي دراسة حجم الصادرات السنوية للمملكة من النفط أفضل أسلوب لجمع البيانات هو...</a:t>
            </a:r>
            <a:endParaRPr lang="ar-SA" sz="2000" b="1" kern="1200" dirty="0"/>
          </a:p>
        </p:txBody>
      </p:sp>
      <p:sp>
        <p:nvSpPr>
          <p:cNvPr id="7" name="شكل حر 6"/>
          <p:cNvSpPr/>
          <p:nvPr/>
        </p:nvSpPr>
        <p:spPr>
          <a:xfrm>
            <a:off x="1259645" y="1812905"/>
            <a:ext cx="1561867" cy="1207629"/>
          </a:xfrm>
          <a:custGeom>
            <a:avLst/>
            <a:gdLst>
              <a:gd name="connsiteX0" fmla="*/ 0 w 1561867"/>
              <a:gd name="connsiteY0" fmla="*/ 201276 h 1207629"/>
              <a:gd name="connsiteX1" fmla="*/ 201276 w 1561867"/>
              <a:gd name="connsiteY1" fmla="*/ 0 h 1207629"/>
              <a:gd name="connsiteX2" fmla="*/ 1360591 w 1561867"/>
              <a:gd name="connsiteY2" fmla="*/ 0 h 1207629"/>
              <a:gd name="connsiteX3" fmla="*/ 1561867 w 1561867"/>
              <a:gd name="connsiteY3" fmla="*/ 201276 h 1207629"/>
              <a:gd name="connsiteX4" fmla="*/ 1561867 w 1561867"/>
              <a:gd name="connsiteY4" fmla="*/ 1006353 h 1207629"/>
              <a:gd name="connsiteX5" fmla="*/ 1360591 w 1561867"/>
              <a:gd name="connsiteY5" fmla="*/ 1207629 h 1207629"/>
              <a:gd name="connsiteX6" fmla="*/ 201276 w 1561867"/>
              <a:gd name="connsiteY6" fmla="*/ 1207629 h 1207629"/>
              <a:gd name="connsiteX7" fmla="*/ 0 w 1561867"/>
              <a:gd name="connsiteY7" fmla="*/ 1006353 h 1207629"/>
              <a:gd name="connsiteX8" fmla="*/ 0 w 1561867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1867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60591" y="0"/>
                </a:lnTo>
                <a:cubicBezTo>
                  <a:pt x="1471753" y="0"/>
                  <a:pt x="1561867" y="90114"/>
                  <a:pt x="1561867" y="201276"/>
                </a:cubicBezTo>
                <a:lnTo>
                  <a:pt x="1561867" y="1006353"/>
                </a:lnTo>
                <a:cubicBezTo>
                  <a:pt x="1561867" y="1117515"/>
                  <a:pt x="1471753" y="1207629"/>
                  <a:pt x="1360591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dirty="0" smtClean="0"/>
              <a:t>السلاسل الزمنية</a:t>
            </a:r>
            <a:endParaRPr lang="ar-SA" sz="2000" b="1" kern="1200" dirty="0"/>
          </a:p>
        </p:txBody>
      </p:sp>
      <p:sp>
        <p:nvSpPr>
          <p:cNvPr id="8" name="شكل حر 7"/>
          <p:cNvSpPr/>
          <p:nvPr/>
        </p:nvSpPr>
        <p:spPr>
          <a:xfrm>
            <a:off x="2832783" y="3140026"/>
            <a:ext cx="4522009" cy="1323473"/>
          </a:xfrm>
          <a:custGeom>
            <a:avLst/>
            <a:gdLst>
              <a:gd name="connsiteX0" fmla="*/ 220583 w 1323473"/>
              <a:gd name="connsiteY0" fmla="*/ 0 h 4522009"/>
              <a:gd name="connsiteX1" fmla="*/ 1102890 w 1323473"/>
              <a:gd name="connsiteY1" fmla="*/ 0 h 4522009"/>
              <a:gd name="connsiteX2" fmla="*/ 1323473 w 1323473"/>
              <a:gd name="connsiteY2" fmla="*/ 220583 h 4522009"/>
              <a:gd name="connsiteX3" fmla="*/ 1323473 w 1323473"/>
              <a:gd name="connsiteY3" fmla="*/ 4522009 h 4522009"/>
              <a:gd name="connsiteX4" fmla="*/ 1323473 w 1323473"/>
              <a:gd name="connsiteY4" fmla="*/ 4522009 h 4522009"/>
              <a:gd name="connsiteX5" fmla="*/ 0 w 1323473"/>
              <a:gd name="connsiteY5" fmla="*/ 4522009 h 4522009"/>
              <a:gd name="connsiteX6" fmla="*/ 0 w 1323473"/>
              <a:gd name="connsiteY6" fmla="*/ 4522009 h 4522009"/>
              <a:gd name="connsiteX7" fmla="*/ 0 w 1323473"/>
              <a:gd name="connsiteY7" fmla="*/ 220583 h 4522009"/>
              <a:gd name="connsiteX8" fmla="*/ 220583 w 1323473"/>
              <a:gd name="connsiteY8" fmla="*/ 0 h 452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3473" h="4522009">
                <a:moveTo>
                  <a:pt x="1323473" y="753682"/>
                </a:moveTo>
                <a:lnTo>
                  <a:pt x="1323473" y="3768327"/>
                </a:lnTo>
                <a:cubicBezTo>
                  <a:pt x="1323473" y="4184575"/>
                  <a:pt x="1294569" y="4522009"/>
                  <a:pt x="1258914" y="4522009"/>
                </a:cubicBezTo>
                <a:lnTo>
                  <a:pt x="0" y="4522009"/>
                </a:lnTo>
                <a:lnTo>
                  <a:pt x="0" y="4522009"/>
                </a:lnTo>
                <a:lnTo>
                  <a:pt x="0" y="0"/>
                </a:lnTo>
                <a:lnTo>
                  <a:pt x="0" y="0"/>
                </a:lnTo>
                <a:lnTo>
                  <a:pt x="1258914" y="0"/>
                </a:lnTo>
                <a:cubicBezTo>
                  <a:pt x="1294569" y="0"/>
                  <a:pt x="1323473" y="337434"/>
                  <a:pt x="1323473" y="753682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8431" rIns="312256" bIns="188433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kern="1200" dirty="0" smtClean="0"/>
              <a:t>للبحث عن أفضل جهاز </a:t>
            </a:r>
            <a:r>
              <a:rPr lang="en-US" sz="2000" b="1" kern="1200" dirty="0" smtClean="0"/>
              <a:t>Tablet</a:t>
            </a:r>
            <a:r>
              <a:rPr lang="ar-SA" sz="2000" b="1" kern="1200" dirty="0" smtClean="0"/>
              <a:t> للاستخدام المكتبي نستخدم الانترنت لجمع معلومات عن جميع الأجهزة المتوفرة في السوق.</a:t>
            </a:r>
            <a:endParaRPr lang="ar-SA" sz="2000" b="1" kern="1200" dirty="0"/>
          </a:p>
        </p:txBody>
      </p:sp>
      <p:sp>
        <p:nvSpPr>
          <p:cNvPr id="9" name="شكل حر 8"/>
          <p:cNvSpPr/>
          <p:nvPr/>
        </p:nvSpPr>
        <p:spPr>
          <a:xfrm>
            <a:off x="1259645" y="3197947"/>
            <a:ext cx="1573138" cy="1207629"/>
          </a:xfrm>
          <a:custGeom>
            <a:avLst/>
            <a:gdLst>
              <a:gd name="connsiteX0" fmla="*/ 0 w 1573138"/>
              <a:gd name="connsiteY0" fmla="*/ 201276 h 1207629"/>
              <a:gd name="connsiteX1" fmla="*/ 201276 w 1573138"/>
              <a:gd name="connsiteY1" fmla="*/ 0 h 1207629"/>
              <a:gd name="connsiteX2" fmla="*/ 1371862 w 1573138"/>
              <a:gd name="connsiteY2" fmla="*/ 0 h 1207629"/>
              <a:gd name="connsiteX3" fmla="*/ 1573138 w 1573138"/>
              <a:gd name="connsiteY3" fmla="*/ 201276 h 1207629"/>
              <a:gd name="connsiteX4" fmla="*/ 1573138 w 1573138"/>
              <a:gd name="connsiteY4" fmla="*/ 1006353 h 1207629"/>
              <a:gd name="connsiteX5" fmla="*/ 1371862 w 1573138"/>
              <a:gd name="connsiteY5" fmla="*/ 1207629 h 1207629"/>
              <a:gd name="connsiteX6" fmla="*/ 201276 w 1573138"/>
              <a:gd name="connsiteY6" fmla="*/ 1207629 h 1207629"/>
              <a:gd name="connsiteX7" fmla="*/ 0 w 1573138"/>
              <a:gd name="connsiteY7" fmla="*/ 1006353 h 1207629"/>
              <a:gd name="connsiteX8" fmla="*/ 0 w 1573138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3138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71862" y="0"/>
                </a:lnTo>
                <a:cubicBezTo>
                  <a:pt x="1483024" y="0"/>
                  <a:pt x="1573138" y="90114"/>
                  <a:pt x="1573138" y="201276"/>
                </a:cubicBezTo>
                <a:lnTo>
                  <a:pt x="1573138" y="1006353"/>
                </a:lnTo>
                <a:cubicBezTo>
                  <a:pt x="1573138" y="1117515"/>
                  <a:pt x="1483024" y="1207629"/>
                  <a:pt x="1371862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dirty="0" smtClean="0"/>
              <a:t>مسح شامل</a:t>
            </a:r>
            <a:endParaRPr lang="ar-SA" sz="2000" b="1" kern="1200" dirty="0"/>
          </a:p>
        </p:txBody>
      </p:sp>
      <p:sp>
        <p:nvSpPr>
          <p:cNvPr id="10" name="شكل حر 9"/>
          <p:cNvSpPr/>
          <p:nvPr/>
        </p:nvSpPr>
        <p:spPr>
          <a:xfrm>
            <a:off x="2781257" y="4543865"/>
            <a:ext cx="4573256" cy="1291983"/>
          </a:xfrm>
          <a:custGeom>
            <a:avLst/>
            <a:gdLst>
              <a:gd name="connsiteX0" fmla="*/ 215335 w 1291982"/>
              <a:gd name="connsiteY0" fmla="*/ 0 h 4573255"/>
              <a:gd name="connsiteX1" fmla="*/ 1076647 w 1291982"/>
              <a:gd name="connsiteY1" fmla="*/ 0 h 4573255"/>
              <a:gd name="connsiteX2" fmla="*/ 1291982 w 1291982"/>
              <a:gd name="connsiteY2" fmla="*/ 215335 h 4573255"/>
              <a:gd name="connsiteX3" fmla="*/ 1291982 w 1291982"/>
              <a:gd name="connsiteY3" fmla="*/ 4573255 h 4573255"/>
              <a:gd name="connsiteX4" fmla="*/ 1291982 w 1291982"/>
              <a:gd name="connsiteY4" fmla="*/ 4573255 h 4573255"/>
              <a:gd name="connsiteX5" fmla="*/ 0 w 1291982"/>
              <a:gd name="connsiteY5" fmla="*/ 4573255 h 4573255"/>
              <a:gd name="connsiteX6" fmla="*/ 0 w 1291982"/>
              <a:gd name="connsiteY6" fmla="*/ 4573255 h 4573255"/>
              <a:gd name="connsiteX7" fmla="*/ 0 w 1291982"/>
              <a:gd name="connsiteY7" fmla="*/ 215335 h 4573255"/>
              <a:gd name="connsiteX8" fmla="*/ 215335 w 1291982"/>
              <a:gd name="connsiteY8" fmla="*/ 0 h 45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1982" h="4573255">
                <a:moveTo>
                  <a:pt x="1291982" y="762227"/>
                </a:moveTo>
                <a:lnTo>
                  <a:pt x="1291982" y="3811028"/>
                </a:lnTo>
                <a:cubicBezTo>
                  <a:pt x="1291982" y="4231993"/>
                  <a:pt x="1264746" y="4573253"/>
                  <a:pt x="1231148" y="4573253"/>
                </a:cubicBezTo>
                <a:lnTo>
                  <a:pt x="0" y="4573253"/>
                </a:lnTo>
                <a:lnTo>
                  <a:pt x="0" y="4573253"/>
                </a:lnTo>
                <a:lnTo>
                  <a:pt x="0" y="2"/>
                </a:lnTo>
                <a:lnTo>
                  <a:pt x="0" y="2"/>
                </a:lnTo>
                <a:lnTo>
                  <a:pt x="1231148" y="2"/>
                </a:lnTo>
                <a:cubicBezTo>
                  <a:pt x="1264746" y="2"/>
                  <a:pt x="1291982" y="341262"/>
                  <a:pt x="1291982" y="76222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6895" rIns="310719" bIns="186894" numCol="1" spcCol="1270" anchor="ctr" anchorCtr="0">
            <a:noAutofit/>
          </a:bodyPr>
          <a:lstStyle/>
          <a:p>
            <a:pPr marL="228600" lvl="1" indent="-228600" algn="r" defTabSz="8890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ar-SA" sz="2000" b="1" dirty="0" smtClean="0"/>
              <a:t>تطبيق عدة أساليب غذائية لاكتشاف أفضلها في انقاص الوزن.</a:t>
            </a:r>
            <a:endParaRPr lang="ar-SA" sz="2000" b="1" kern="1200" dirty="0"/>
          </a:p>
        </p:txBody>
      </p:sp>
      <p:sp>
        <p:nvSpPr>
          <p:cNvPr id="11" name="شكل حر 10"/>
          <p:cNvSpPr/>
          <p:nvPr/>
        </p:nvSpPr>
        <p:spPr>
          <a:xfrm>
            <a:off x="1259645" y="4586042"/>
            <a:ext cx="1521613" cy="1207629"/>
          </a:xfrm>
          <a:custGeom>
            <a:avLst/>
            <a:gdLst>
              <a:gd name="connsiteX0" fmla="*/ 0 w 1521613"/>
              <a:gd name="connsiteY0" fmla="*/ 201276 h 1207629"/>
              <a:gd name="connsiteX1" fmla="*/ 201276 w 1521613"/>
              <a:gd name="connsiteY1" fmla="*/ 0 h 1207629"/>
              <a:gd name="connsiteX2" fmla="*/ 1320337 w 1521613"/>
              <a:gd name="connsiteY2" fmla="*/ 0 h 1207629"/>
              <a:gd name="connsiteX3" fmla="*/ 1521613 w 1521613"/>
              <a:gd name="connsiteY3" fmla="*/ 201276 h 1207629"/>
              <a:gd name="connsiteX4" fmla="*/ 1521613 w 1521613"/>
              <a:gd name="connsiteY4" fmla="*/ 1006353 h 1207629"/>
              <a:gd name="connsiteX5" fmla="*/ 1320337 w 1521613"/>
              <a:gd name="connsiteY5" fmla="*/ 1207629 h 1207629"/>
              <a:gd name="connsiteX6" fmla="*/ 201276 w 1521613"/>
              <a:gd name="connsiteY6" fmla="*/ 1207629 h 1207629"/>
              <a:gd name="connsiteX7" fmla="*/ 0 w 1521613"/>
              <a:gd name="connsiteY7" fmla="*/ 1006353 h 1207629"/>
              <a:gd name="connsiteX8" fmla="*/ 0 w 1521613"/>
              <a:gd name="connsiteY8" fmla="*/ 201276 h 120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1613" h="1207629">
                <a:moveTo>
                  <a:pt x="0" y="201276"/>
                </a:moveTo>
                <a:cubicBezTo>
                  <a:pt x="0" y="90114"/>
                  <a:pt x="90114" y="0"/>
                  <a:pt x="201276" y="0"/>
                </a:cubicBezTo>
                <a:lnTo>
                  <a:pt x="1320337" y="0"/>
                </a:lnTo>
                <a:cubicBezTo>
                  <a:pt x="1431499" y="0"/>
                  <a:pt x="1521613" y="90114"/>
                  <a:pt x="1521613" y="201276"/>
                </a:cubicBezTo>
                <a:lnTo>
                  <a:pt x="1521613" y="1006353"/>
                </a:lnTo>
                <a:cubicBezTo>
                  <a:pt x="1521613" y="1117515"/>
                  <a:pt x="1431499" y="1207629"/>
                  <a:pt x="1320337" y="1207629"/>
                </a:cubicBezTo>
                <a:lnTo>
                  <a:pt x="201276" y="1207629"/>
                </a:lnTo>
                <a:cubicBezTo>
                  <a:pt x="90114" y="1207629"/>
                  <a:pt x="0" y="1117515"/>
                  <a:pt x="0" y="1006353"/>
                </a:cubicBezTo>
                <a:lnTo>
                  <a:pt x="0" y="20127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52" tIns="97052" rIns="135152" bIns="97052" numCol="1" spcCol="1270" anchor="ctr" anchorCtr="0">
            <a:noAutofit/>
          </a:bodyPr>
          <a:lstStyle/>
          <a:p>
            <a:pPr lvl="0"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000" b="1" kern="1200" smtClean="0"/>
              <a:t>الأسلوب التجريبي</a:t>
            </a:r>
            <a:endParaRPr lang="ar-SA" sz="2000" b="1" kern="1200" dirty="0"/>
          </a:p>
        </p:txBody>
      </p:sp>
    </p:spTree>
    <p:extLst>
      <p:ext uri="{BB962C8B-B14F-4D97-AF65-F5344CB8AC3E}">
        <p14:creationId xmlns="" xmlns:p14="http://schemas.microsoft.com/office/powerpoint/2010/main" val="40074911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043608" y="1628800"/>
            <a:ext cx="7416824" cy="338437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مبادئ الإحصاء ريض130</a:t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/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المحاضرة الثالثة</a:t>
            </a:r>
            <a:endParaRPr lang="ar-S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20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حر 3"/>
          <p:cNvSpPr/>
          <p:nvPr/>
        </p:nvSpPr>
        <p:spPr>
          <a:xfrm>
            <a:off x="6600227" y="3847832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شكل حر 4"/>
          <p:cNvSpPr/>
          <p:nvPr/>
        </p:nvSpPr>
        <p:spPr>
          <a:xfrm>
            <a:off x="4564906" y="2257097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0530"/>
                </a:lnTo>
                <a:lnTo>
                  <a:pt x="2081040" y="340530"/>
                </a:lnTo>
                <a:lnTo>
                  <a:pt x="208104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شكل حر 5"/>
          <p:cNvSpPr/>
          <p:nvPr/>
        </p:nvSpPr>
        <p:spPr>
          <a:xfrm>
            <a:off x="2438146" y="3847832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شكل حر 6"/>
          <p:cNvSpPr/>
          <p:nvPr/>
        </p:nvSpPr>
        <p:spPr>
          <a:xfrm>
            <a:off x="2483866" y="2257097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081040" y="0"/>
                </a:moveTo>
                <a:lnTo>
                  <a:pt x="2081040" y="340530"/>
                </a:lnTo>
                <a:lnTo>
                  <a:pt x="0" y="340530"/>
                </a:lnTo>
                <a:lnTo>
                  <a:pt x="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3705823" y="1166061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شكل حر 8"/>
          <p:cNvSpPr/>
          <p:nvPr/>
        </p:nvSpPr>
        <p:spPr>
          <a:xfrm>
            <a:off x="3896731" y="1347423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عرض و تنظيم البيانات</a:t>
            </a:r>
            <a:endParaRPr lang="ar-SA" sz="1600" b="1" kern="1200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1624783" y="2756797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شكل حر 10"/>
          <p:cNvSpPr/>
          <p:nvPr/>
        </p:nvSpPr>
        <p:spPr>
          <a:xfrm>
            <a:off x="1815690" y="2938159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رسوم بيانية</a:t>
            </a:r>
            <a:endParaRPr lang="ar-SA" sz="1600" b="1" kern="1200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5786864" y="2756797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شكل حر 14"/>
          <p:cNvSpPr/>
          <p:nvPr/>
        </p:nvSpPr>
        <p:spPr>
          <a:xfrm>
            <a:off x="5977771" y="2938159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lvl="0"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kern="1200" dirty="0" smtClean="0"/>
              <a:t>التوزيعات التكرارية</a:t>
            </a:r>
            <a:endParaRPr lang="ar-SA" sz="1600" b="1" kern="1200" dirty="0"/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20544720"/>
              </p:ext>
            </p:extLst>
          </p:nvPr>
        </p:nvGraphicFramePr>
        <p:xfrm>
          <a:off x="5220139" y="4376847"/>
          <a:ext cx="2943056" cy="212344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471528"/>
                <a:gridCol w="147152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التكرار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عدد أيام الغياب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مخطط 2"/>
          <p:cNvGraphicFramePr/>
          <p:nvPr>
            <p:extLst>
              <p:ext uri="{D42A27DB-BD31-4B8C-83A1-F6EECF244321}">
                <p14:modId xmlns="" xmlns:p14="http://schemas.microsoft.com/office/powerpoint/2010/main" val="335645529"/>
              </p:ext>
            </p:extLst>
          </p:nvPr>
        </p:nvGraphicFramePr>
        <p:xfrm>
          <a:off x="179512" y="4097681"/>
          <a:ext cx="4464496" cy="2767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عرض و تنظيم البيانات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703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  <p:bldGraphic spid="3" grpId="0">
        <p:bldAsOne/>
      </p:bldGraphic>
      <p:bldP spid="1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مع سهم إلى اليسار 2"/>
          <p:cNvSpPr/>
          <p:nvPr/>
        </p:nvSpPr>
        <p:spPr>
          <a:xfrm>
            <a:off x="6301556" y="171040"/>
            <a:ext cx="1942852" cy="1152128"/>
          </a:xfrm>
          <a:prstGeom prst="leftArrowCallou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الخام</a:t>
            </a:r>
            <a:endParaRPr lang="ar-SA" sz="2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56940" y="475621"/>
            <a:ext cx="4403798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/>
              <a:t>المعلومات و البيانات التي تم الحصول عليها من أفراد المجتمع.</a:t>
            </a:r>
            <a:endParaRPr lang="ar-SA" sz="2000" b="1" dirty="0"/>
          </a:p>
        </p:txBody>
      </p:sp>
      <p:sp>
        <p:nvSpPr>
          <p:cNvPr id="6" name="وسيلة شرح مع سهم إلى اليسار 5"/>
          <p:cNvSpPr/>
          <p:nvPr/>
        </p:nvSpPr>
        <p:spPr>
          <a:xfrm>
            <a:off x="6269384" y="1789521"/>
            <a:ext cx="1942852" cy="1152128"/>
          </a:xfrm>
          <a:prstGeom prst="leftArrowCallout">
            <a:avLst/>
          </a:prstGeom>
          <a:solidFill>
            <a:srgbClr val="FF0066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المبوبة</a:t>
            </a:r>
            <a:endParaRPr lang="ar-SA" sz="2000" b="1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56940" y="2011642"/>
            <a:ext cx="4403798" cy="707886"/>
          </a:xfrm>
          <a:prstGeom prst="rect">
            <a:avLst/>
          </a:prstGeom>
          <a:solidFill>
            <a:srgbClr val="FF9999"/>
          </a:solidFill>
          <a:ln w="57150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/>
              <a:t>البيانات التي تم تنظيمها في توزيعات تكرارية.</a:t>
            </a:r>
            <a:endParaRPr lang="ar-SA" sz="2000" b="1" dirty="0"/>
          </a:p>
        </p:txBody>
      </p:sp>
      <p:sp>
        <p:nvSpPr>
          <p:cNvPr id="8" name="وسيلة شرح مع سهم إلى اليسار 7"/>
          <p:cNvSpPr/>
          <p:nvPr/>
        </p:nvSpPr>
        <p:spPr>
          <a:xfrm>
            <a:off x="6237407" y="3501008"/>
            <a:ext cx="2071149" cy="1152128"/>
          </a:xfrm>
          <a:prstGeom prst="leftArrowCallout">
            <a:avLst/>
          </a:prstGeom>
          <a:solidFill>
            <a:srgbClr val="00CC00"/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التوزيعات التكرارية</a:t>
            </a:r>
            <a:endParaRPr lang="ar-S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765572" y="3569240"/>
            <a:ext cx="4403798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/>
              <a:t>جداول لجميع الأوجه أو القيم التي يأخذها المتغير و عدد المفردات التي تمثل التكرارات المقابلة لكل قيمة.</a:t>
            </a:r>
            <a:endParaRPr lang="ar-SA" sz="2000" b="1" dirty="0"/>
          </a:p>
        </p:txBody>
      </p:sp>
      <p:sp>
        <p:nvSpPr>
          <p:cNvPr id="10" name="وسيلة شرح مع سهم إلى اليسار 9"/>
          <p:cNvSpPr/>
          <p:nvPr/>
        </p:nvSpPr>
        <p:spPr>
          <a:xfrm>
            <a:off x="6334694" y="5013176"/>
            <a:ext cx="1942852" cy="1152128"/>
          </a:xfrm>
          <a:prstGeom prst="leftArrowCallout">
            <a:avLst/>
          </a:prstGeom>
          <a:solidFill>
            <a:srgbClr val="FF0066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التكرار النسبي</a:t>
            </a:r>
            <a:endParaRPr lang="ar-SA" sz="2000" b="1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مربع نص 10"/>
              <p:cNvSpPr txBox="1"/>
              <p:nvPr/>
            </p:nvSpPr>
            <p:spPr>
              <a:xfrm>
                <a:off x="822250" y="5235297"/>
                <a:ext cx="4403798" cy="1344855"/>
              </a:xfrm>
              <a:prstGeom prst="rect">
                <a:avLst/>
              </a:prstGeom>
              <a:solidFill>
                <a:srgbClr val="FF9999"/>
              </a:solidFill>
              <a:ln w="57150">
                <a:solidFill>
                  <a:srgbClr val="FF006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sz="2000" b="1" dirty="0" smtClean="0"/>
                  <a:t>نسبة تكرار كل فئة إلى مجموع التكرارات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𝒇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ar-SA" sz="2000" b="1" dirty="0"/>
              </a:p>
            </p:txBody>
          </p:sp>
        </mc:Choice>
        <mc:Fallback>
          <p:sp>
            <p:nvSpPr>
              <p:cNvPr id="11" name="مربع نص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50" y="5235297"/>
                <a:ext cx="4403798" cy="134485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437" r="-684"/>
                </a:stretch>
              </a:blipFill>
              <a:ln w="57150">
                <a:solidFill>
                  <a:srgbClr val="FF0066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572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2476624" y="548680"/>
            <a:ext cx="4392488" cy="936104"/>
          </a:xfrm>
          <a:prstGeom prst="downArrowCallou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الصورة العامة للجدول التكراري</a:t>
            </a:r>
            <a:endParaRPr lang="ar-SA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954856"/>
                  </p:ext>
                </p:extLst>
              </p:nvPr>
            </p:nvGraphicFramePr>
            <p:xfrm>
              <a:off x="2123728" y="1700808"/>
              <a:ext cx="2959472" cy="4727963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  <a:gridCol w="1479736"/>
                  </a:tblGrid>
                  <a:tr h="8640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960669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k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/>
                                </a:rPr>
                                <m:t>𝒇</m:t>
                              </m:r>
                            </m:oMath>
                          </a14:m>
                          <a:r>
                            <a:rPr lang="ar-SA" sz="1600" dirty="0" smtClean="0"/>
                            <a:t>∑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161954856"/>
                  </p:ext>
                </p:extLst>
              </p:nvPr>
            </p:nvGraphicFramePr>
            <p:xfrm>
              <a:off x="2123728" y="1700808"/>
              <a:ext cx="2959472" cy="4727963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  <a:gridCol w="1479736"/>
                  </a:tblGrid>
                  <a:tr h="86409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r="-100000" b="-446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51064" r="-100000" b="-574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20561" r="-100000" b="-404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81111" r="-100000" b="-38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960669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628723" r="-100000" b="-968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k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75274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6192234"/>
                  </p:ext>
                </p:extLst>
              </p:nvPr>
            </p:nvGraphicFramePr>
            <p:xfrm>
              <a:off x="5076056" y="1700808"/>
              <a:ext cx="1479736" cy="474790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</a:tblGrid>
                  <a:tr h="85100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dirty="0" smtClean="0"/>
                            <a:t>التكرار النسبي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14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400" b="1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400" b="1" i="1" smtClean="0"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400" b="1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4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98241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88732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94601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𝒌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40161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SA" sz="1600" b="1" i="1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1576192234"/>
                  </p:ext>
                </p:extLst>
              </p:nvPr>
            </p:nvGraphicFramePr>
            <p:xfrm>
              <a:off x="5076056" y="1700808"/>
              <a:ext cx="1479736" cy="474790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</a:tblGrid>
                  <a:tr h="85100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r="-413" b="-456429"/>
                          </a:stretch>
                        </a:blipFill>
                      </a:tcPr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t="-141414" r="-413" b="-545455"/>
                          </a:stretch>
                        </a:blipFill>
                      </a:tcPr>
                    </a:tc>
                  </a:tr>
                  <a:tr h="598241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t="-243878" r="-413" b="-451020"/>
                          </a:stretch>
                        </a:blipFill>
                      </a:tcPr>
                    </a:tc>
                  </a:tr>
                  <a:tr h="59778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t="-340404" r="-413" b="-346465"/>
                          </a:stretch>
                        </a:blipFill>
                      </a:tcPr>
                    </a:tc>
                  </a:tr>
                  <a:tr h="94601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t="-596970" r="-413" b="-89899"/>
                          </a:stretch>
                        </a:blipFill>
                      </a:tcPr>
                    </a:tc>
                  </a:tr>
                  <a:tr h="540161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413" t="-775281" r="-4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7" name="جدول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0417796"/>
                  </p:ext>
                </p:extLst>
              </p:nvPr>
            </p:nvGraphicFramePr>
            <p:xfrm>
              <a:off x="6562824" y="1700808"/>
              <a:ext cx="1479736" cy="475252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</a:tblGrid>
                  <a:tr h="8544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النسبة</a:t>
                          </a:r>
                        </a:p>
                        <a:p>
                          <a:pPr algn="ctr" rtl="1"/>
                          <a:r>
                            <a:rPr lang="en-US" sz="1600" dirty="0" smtClean="0"/>
                            <a:t>%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9071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7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49151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ar-SA" sz="1600" b="1" i="1" smtClean="0">
                                  <a:latin typeface="Cambria Math"/>
                                </a:rPr>
                                <m:t>𝟏</m:t>
                              </m:r>
                            </m:oMath>
                          </a14:m>
                          <a:r>
                            <a:rPr lang="en-US" sz="1600" dirty="0" smtClean="0"/>
                            <a:t>00%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جدول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630417796"/>
                  </p:ext>
                </p:extLst>
              </p:nvPr>
            </p:nvGraphicFramePr>
            <p:xfrm>
              <a:off x="6562824" y="1700808"/>
              <a:ext cx="1479736" cy="475252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</a:tblGrid>
                  <a:tr h="8544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النسبة</a:t>
                          </a:r>
                        </a:p>
                        <a:p>
                          <a:pPr algn="ctr" rtl="1"/>
                          <a:r>
                            <a:rPr lang="en-US" sz="1600" dirty="0" smtClean="0"/>
                            <a:t>%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13" t="-137255" r="-413" b="-527451"/>
                          </a:stretch>
                        </a:blipFill>
                      </a:tcPr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13" t="-237255" r="-413" b="-427451"/>
                          </a:stretch>
                        </a:blipFill>
                      </a:tcPr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13" t="-337255" r="-413" b="-327451"/>
                          </a:stretch>
                        </a:blipFill>
                      </a:tcPr>
                    </a:tc>
                  </a:tr>
                  <a:tr h="9071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77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13" t="-626316" r="-413" b="-94737"/>
                          </a:stretch>
                        </a:blipFill>
                      </a:tcPr>
                    </a:tc>
                  </a:tr>
                  <a:tr h="549151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13" t="-766667" r="-4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="" xmlns:p14="http://schemas.microsoft.com/office/powerpoint/2010/main" val="121615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76624" y="548680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مثال لبيانات وصفية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907704" y="1558598"/>
            <a:ext cx="5688632" cy="40011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الجدول التالي يبين مؤهلات منسوبي إحدى الشركات</a:t>
            </a:r>
            <a:endParaRPr lang="ar-SA" sz="20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9717469"/>
              </p:ext>
            </p:extLst>
          </p:nvPr>
        </p:nvGraphicFramePr>
        <p:xfrm>
          <a:off x="1261371" y="2564904"/>
          <a:ext cx="6336701" cy="185420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905243"/>
                <a:gridCol w="905243"/>
                <a:gridCol w="905243"/>
                <a:gridCol w="905243"/>
                <a:gridCol w="905243"/>
                <a:gridCol w="905243"/>
                <a:gridCol w="90524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دكتوراه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ابتدائي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دكتوراه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691680" y="4941168"/>
            <a:ext cx="5688632" cy="40011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نكون الجدول التكراري</a:t>
            </a:r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14245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4911082"/>
              </p:ext>
            </p:extLst>
          </p:nvPr>
        </p:nvGraphicFramePr>
        <p:xfrm>
          <a:off x="1042813" y="829935"/>
          <a:ext cx="5041355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  <a:gridCol w="2055435"/>
                <a:gridCol w="168045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العلامات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المؤهل العلمي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(الفئات)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دكتوراه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جامعي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ثانوي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متوسط 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ابتدائي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مجموعة 2"/>
          <p:cNvGrpSpPr/>
          <p:nvPr/>
        </p:nvGrpSpPr>
        <p:grpSpPr>
          <a:xfrm>
            <a:off x="3255530" y="1583888"/>
            <a:ext cx="73596" cy="228600"/>
            <a:chOff x="3203848" y="3940316"/>
            <a:chExt cx="73596" cy="228600"/>
          </a:xfrm>
        </p:grpSpPr>
        <p:cxnSp>
          <p:nvCxnSpPr>
            <p:cNvPr id="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9" name="مجموعة 8"/>
          <p:cNvGrpSpPr/>
          <p:nvPr/>
        </p:nvGrpSpPr>
        <p:grpSpPr>
          <a:xfrm>
            <a:off x="3184316" y="2068108"/>
            <a:ext cx="289620" cy="288032"/>
            <a:chOff x="3178404" y="3933056"/>
            <a:chExt cx="289620" cy="288032"/>
          </a:xfrm>
        </p:grpSpPr>
        <p:cxnSp>
          <p:nvCxnSpPr>
            <p:cNvPr id="10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5" name="مجموعة 14"/>
          <p:cNvGrpSpPr/>
          <p:nvPr/>
        </p:nvGrpSpPr>
        <p:grpSpPr>
          <a:xfrm>
            <a:off x="4093388" y="2015688"/>
            <a:ext cx="145604" cy="228600"/>
            <a:chOff x="3203848" y="3940316"/>
            <a:chExt cx="145604" cy="228600"/>
          </a:xfrm>
        </p:grpSpPr>
        <p:cxnSp>
          <p:nvCxnSpPr>
            <p:cNvPr id="1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1" name="مجموعة 20"/>
          <p:cNvGrpSpPr/>
          <p:nvPr/>
        </p:nvGrpSpPr>
        <p:grpSpPr>
          <a:xfrm>
            <a:off x="3635896" y="2030884"/>
            <a:ext cx="289620" cy="288032"/>
            <a:chOff x="3178404" y="3933056"/>
            <a:chExt cx="289620" cy="288032"/>
          </a:xfrm>
        </p:grpSpPr>
        <p:cxnSp>
          <p:nvCxnSpPr>
            <p:cNvPr id="22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7" name="مجموعة 26"/>
          <p:cNvGrpSpPr/>
          <p:nvPr/>
        </p:nvGrpSpPr>
        <p:grpSpPr>
          <a:xfrm>
            <a:off x="3184980" y="2467786"/>
            <a:ext cx="289620" cy="288032"/>
            <a:chOff x="3178404" y="3933056"/>
            <a:chExt cx="289620" cy="288032"/>
          </a:xfrm>
        </p:grpSpPr>
        <p:cxnSp>
          <p:nvCxnSpPr>
            <p:cNvPr id="28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3" name="مجموعة 32"/>
          <p:cNvGrpSpPr/>
          <p:nvPr/>
        </p:nvGrpSpPr>
        <p:grpSpPr>
          <a:xfrm>
            <a:off x="3634308" y="2442676"/>
            <a:ext cx="289620" cy="288032"/>
            <a:chOff x="3178404" y="3933056"/>
            <a:chExt cx="289620" cy="288032"/>
          </a:xfrm>
        </p:grpSpPr>
        <p:cxnSp>
          <p:nvCxnSpPr>
            <p:cNvPr id="3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5" name="مجموعة 44"/>
          <p:cNvGrpSpPr/>
          <p:nvPr/>
        </p:nvGrpSpPr>
        <p:grpSpPr>
          <a:xfrm>
            <a:off x="4022175" y="2442676"/>
            <a:ext cx="289620" cy="288032"/>
            <a:chOff x="3178404" y="3933056"/>
            <a:chExt cx="289620" cy="288032"/>
          </a:xfrm>
        </p:grpSpPr>
        <p:cxnSp>
          <p:nvCxnSpPr>
            <p:cNvPr id="4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52" name="Straight Connector 12"/>
          <p:cNvCxnSpPr/>
          <p:nvPr/>
        </p:nvCxnSpPr>
        <p:spPr>
          <a:xfrm rot="5400000">
            <a:off x="4314478" y="2555928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7" name="مجموعة 56"/>
          <p:cNvGrpSpPr/>
          <p:nvPr/>
        </p:nvGrpSpPr>
        <p:grpSpPr>
          <a:xfrm>
            <a:off x="3227704" y="2932204"/>
            <a:ext cx="145604" cy="228600"/>
            <a:chOff x="3203848" y="3940316"/>
            <a:chExt cx="145604" cy="228600"/>
          </a:xfrm>
        </p:grpSpPr>
        <p:cxnSp>
          <p:nvCxnSpPr>
            <p:cNvPr id="58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9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9" name="Straight Connector 12"/>
          <p:cNvCxnSpPr/>
          <p:nvPr/>
        </p:nvCxnSpPr>
        <p:spPr>
          <a:xfrm rot="5400000">
            <a:off x="3111646" y="3470498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7503531"/>
                  </p:ext>
                </p:extLst>
              </p:nvPr>
            </p:nvGraphicFramePr>
            <p:xfrm>
              <a:off x="6084168" y="838496"/>
              <a:ext cx="1152128" cy="3258580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152128"/>
                  </a:tblGrid>
                  <a:tr h="66912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16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ar-SA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ar-SA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057</m:t>
                              </m:r>
                            </m:oMath>
                          </a14:m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16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13</m:t>
                                  </m:r>
                                </m:num>
                                <m:den>
                                  <m:r>
                                    <a:rPr lang="ar-SA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0.371</a:t>
                          </a:r>
                          <a:r>
                            <a:rPr lang="ar-SA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smtClean="0">
                              <a:solidFill>
                                <a:schemeClr val="tx1"/>
                              </a:solidFill>
                            </a:rPr>
                            <a:t>0.457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0.086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0.029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567503531"/>
                  </p:ext>
                </p:extLst>
              </p:nvPr>
            </p:nvGraphicFramePr>
            <p:xfrm>
              <a:off x="6084168" y="838496"/>
              <a:ext cx="1152128" cy="3258580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152128"/>
                  </a:tblGrid>
                  <a:tr h="66912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3776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156338" r="-529" b="-504225"/>
                          </a:stretch>
                        </a:blipFill>
                      </a:tcPr>
                    </a:tc>
                  </a:tr>
                  <a:tr h="43776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252778" r="-529" b="-397222"/>
                          </a:stretch>
                        </a:blipFill>
                      </a:tcPr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smtClean="0">
                              <a:solidFill>
                                <a:schemeClr val="tx1"/>
                              </a:solidFill>
                            </a:rPr>
                            <a:t>0.457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0.086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0.029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71" name="جدول 7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2216367"/>
              </p:ext>
            </p:extLst>
          </p:nvPr>
        </p:nvGraphicFramePr>
        <p:xfrm>
          <a:off x="7236296" y="829935"/>
          <a:ext cx="1656184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56184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0.057×100=5.7%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37.1</a:t>
                      </a:r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0.371×100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45.7 %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8.6 %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2.9 %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92525452"/>
              </p:ext>
            </p:extLst>
          </p:nvPr>
        </p:nvGraphicFramePr>
        <p:xfrm>
          <a:off x="4788024" y="822421"/>
          <a:ext cx="1305468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892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مثال لبيانات كمية منفصلة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771699" y="1218408"/>
            <a:ext cx="7848872" cy="369332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الجدول التالي يبين عدد أيام غياب 30 طالب في الأسبوع الثاني من شهر رمضان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4982521"/>
              </p:ext>
            </p:extLst>
          </p:nvPr>
        </p:nvGraphicFramePr>
        <p:xfrm>
          <a:off x="1187624" y="1916832"/>
          <a:ext cx="6624735" cy="9361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</a:tblGrid>
              <a:tr h="468052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60624728"/>
              </p:ext>
            </p:extLst>
          </p:nvPr>
        </p:nvGraphicFramePr>
        <p:xfrm>
          <a:off x="771699" y="3212976"/>
          <a:ext cx="5041355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  <a:gridCol w="2055435"/>
                <a:gridCol w="168045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العلامات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عدد أيام الغياب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(الفئات)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8625290"/>
              </p:ext>
            </p:extLst>
          </p:nvPr>
        </p:nvGraphicFramePr>
        <p:xfrm>
          <a:off x="5813054" y="3221537"/>
          <a:ext cx="1152128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152128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النسبي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0.400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0.233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0.067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3370736"/>
              </p:ext>
            </p:extLst>
          </p:nvPr>
        </p:nvGraphicFramePr>
        <p:xfrm>
          <a:off x="6965182" y="3212976"/>
          <a:ext cx="1656184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56184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23.3%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6.7%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مجموعة 9"/>
          <p:cNvGrpSpPr/>
          <p:nvPr/>
        </p:nvGrpSpPr>
        <p:grpSpPr>
          <a:xfrm>
            <a:off x="3765654" y="4003255"/>
            <a:ext cx="73596" cy="228600"/>
            <a:chOff x="3203848" y="3940316"/>
            <a:chExt cx="73596" cy="228600"/>
          </a:xfrm>
        </p:grpSpPr>
        <p:cxnSp>
          <p:nvCxnSpPr>
            <p:cNvPr id="1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3" name="مجموعة 12"/>
          <p:cNvGrpSpPr/>
          <p:nvPr/>
        </p:nvGrpSpPr>
        <p:grpSpPr>
          <a:xfrm>
            <a:off x="2819783" y="4437112"/>
            <a:ext cx="289620" cy="288032"/>
            <a:chOff x="3178404" y="3933056"/>
            <a:chExt cx="289620" cy="288032"/>
          </a:xfrm>
        </p:grpSpPr>
        <p:cxnSp>
          <p:nvCxnSpPr>
            <p:cNvPr id="1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9" name="Straight Connector 12"/>
          <p:cNvCxnSpPr/>
          <p:nvPr/>
        </p:nvCxnSpPr>
        <p:spPr>
          <a:xfrm rot="5400000">
            <a:off x="3183301" y="4520654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0" name="مجموعة 19"/>
          <p:cNvGrpSpPr/>
          <p:nvPr/>
        </p:nvGrpSpPr>
        <p:grpSpPr>
          <a:xfrm>
            <a:off x="2820447" y="4836790"/>
            <a:ext cx="289620" cy="288032"/>
            <a:chOff x="3178404" y="3933056"/>
            <a:chExt cx="289620" cy="288032"/>
          </a:xfrm>
        </p:grpSpPr>
        <p:cxnSp>
          <p:nvCxnSpPr>
            <p:cNvPr id="2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6" name="مجموعة 25"/>
          <p:cNvGrpSpPr/>
          <p:nvPr/>
        </p:nvGrpSpPr>
        <p:grpSpPr>
          <a:xfrm>
            <a:off x="3295219" y="4818940"/>
            <a:ext cx="73596" cy="228600"/>
            <a:chOff x="3203848" y="3940316"/>
            <a:chExt cx="73596" cy="228600"/>
          </a:xfrm>
        </p:grpSpPr>
        <p:cxnSp>
          <p:nvCxnSpPr>
            <p:cNvPr id="2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9" name="Straight Connector 12"/>
          <p:cNvCxnSpPr/>
          <p:nvPr/>
        </p:nvCxnSpPr>
        <p:spPr>
          <a:xfrm rot="5400000">
            <a:off x="2835175" y="5839502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0" name="مجموعة 29"/>
          <p:cNvGrpSpPr/>
          <p:nvPr/>
        </p:nvGrpSpPr>
        <p:grpSpPr>
          <a:xfrm>
            <a:off x="2863171" y="5301208"/>
            <a:ext cx="145604" cy="228600"/>
            <a:chOff x="3203848" y="3940316"/>
            <a:chExt cx="145604" cy="228600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4" name="Straight Connector 12"/>
          <p:cNvCxnSpPr/>
          <p:nvPr/>
        </p:nvCxnSpPr>
        <p:spPr>
          <a:xfrm rot="5400000">
            <a:off x="2747113" y="5839502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5" name="مجموعة 34"/>
          <p:cNvGrpSpPr/>
          <p:nvPr/>
        </p:nvGrpSpPr>
        <p:grpSpPr>
          <a:xfrm>
            <a:off x="2771631" y="3973539"/>
            <a:ext cx="289620" cy="288032"/>
            <a:chOff x="3178404" y="3933056"/>
            <a:chExt cx="289620" cy="288032"/>
          </a:xfrm>
        </p:grpSpPr>
        <p:cxnSp>
          <p:nvCxnSpPr>
            <p:cNvPr id="3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1" name="مجموعة 40"/>
          <p:cNvGrpSpPr/>
          <p:nvPr/>
        </p:nvGrpSpPr>
        <p:grpSpPr>
          <a:xfrm>
            <a:off x="3221241" y="3980799"/>
            <a:ext cx="289620" cy="288032"/>
            <a:chOff x="3178404" y="3933056"/>
            <a:chExt cx="289620" cy="288032"/>
          </a:xfrm>
        </p:grpSpPr>
        <p:cxnSp>
          <p:nvCxnSpPr>
            <p:cNvPr id="42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84569082"/>
              </p:ext>
            </p:extLst>
          </p:nvPr>
        </p:nvGraphicFramePr>
        <p:xfrm>
          <a:off x="4499992" y="3224049"/>
          <a:ext cx="1305468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9767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مثال لبيانات كمية متصلة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771699" y="1218408"/>
            <a:ext cx="7848872" cy="369332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الجدول التالي يبين </a:t>
            </a:r>
            <a:r>
              <a:rPr lang="ar-SA" dirty="0"/>
              <a:t>الأجور </a:t>
            </a:r>
            <a:r>
              <a:rPr lang="ar-SA" dirty="0" smtClean="0"/>
              <a:t>اليومية بالريال لعينة من 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50</a:t>
            </a:r>
            <a:r>
              <a:rPr lang="ar-SA" dirty="0" smtClean="0"/>
              <a:t>عامل في مصنع ما 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60902902"/>
              </p:ext>
            </p:extLst>
          </p:nvPr>
        </p:nvGraphicFramePr>
        <p:xfrm>
          <a:off x="1475659" y="1916832"/>
          <a:ext cx="6336700" cy="23402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33670"/>
                <a:gridCol w="633670"/>
                <a:gridCol w="633670"/>
                <a:gridCol w="633670"/>
                <a:gridCol w="633670"/>
                <a:gridCol w="633670"/>
                <a:gridCol w="633670"/>
                <a:gridCol w="633670"/>
                <a:gridCol w="633670"/>
                <a:gridCol w="633670"/>
              </a:tblGrid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440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1560" y="692696"/>
            <a:ext cx="7848872" cy="369332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لتكوين الجدول التكراري نتبع الخطوات التالية:</a:t>
            </a:r>
            <a:endParaRPr lang="ar-SA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827584" y="1484784"/>
            <a:ext cx="74168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1) نحسب مدى البيانات (</a:t>
            </a:r>
            <a:r>
              <a:rPr lang="en-US" b="1" dirty="0" smtClean="0"/>
              <a:t>R</a:t>
            </a:r>
            <a:r>
              <a:rPr lang="ar-SA" b="1" dirty="0" smtClean="0"/>
              <a:t>) و هو الفرق بين أكبر قيمة و أصغر قيمة</a:t>
            </a:r>
            <a:endParaRPr lang="ar-SA" b="1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627784" y="2060848"/>
            <a:ext cx="4320480" cy="648072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R = max – min = 79 – 10 = 69</a:t>
            </a:r>
            <a:endParaRPr lang="ar-SA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27584" y="3068960"/>
            <a:ext cx="74168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2) نوجد عدد الفئات (</a:t>
            </a:r>
            <a:r>
              <a:rPr lang="en-US" b="1" dirty="0" smtClean="0"/>
              <a:t>k</a:t>
            </a:r>
            <a:r>
              <a:rPr lang="ar-SA" b="1" dirty="0" smtClean="0"/>
              <a:t>) :</a:t>
            </a:r>
            <a:endParaRPr lang="ar-SA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627784" y="3645024"/>
            <a:ext cx="4320480" cy="648072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k = 1 + 3.3 × log n</a:t>
            </a:r>
            <a:r>
              <a:rPr lang="ar-SA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   عدد </a:t>
            </a:r>
            <a:r>
              <a:rPr lang="ar-SA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البيانات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</a:t>
            </a:r>
            <a:endParaRPr lang="ar-SA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k = 1 + 3.3 × log 50  = 6.61≈ 7</a:t>
            </a:r>
            <a:endParaRPr lang="ar-SA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27584" y="4725144"/>
            <a:ext cx="74168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1) نحدد طول الفئة (</a:t>
            </a:r>
            <a:r>
              <a:rPr lang="en-US" b="1" dirty="0" smtClean="0"/>
              <a:t>h</a:t>
            </a:r>
            <a:r>
              <a:rPr lang="ar-SA" b="1" dirty="0" smtClean="0"/>
              <a:t>) :</a:t>
            </a:r>
            <a:endParaRPr lang="ar-SA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مستطيل مستدير الزوايا 7"/>
              <p:cNvSpPr/>
              <p:nvPr/>
            </p:nvSpPr>
            <p:spPr>
              <a:xfrm>
                <a:off x="2627784" y="5301208"/>
                <a:ext cx="4320480" cy="648072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𝒉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𝑹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𝟔𝟗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/>
                            </a:rPr>
                            <m:t>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𝟗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𝟖𝟔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</a:rPr>
                        <m:t> ≈</m:t>
                      </m:r>
                      <m:r>
                        <a:rPr lang="en-US" b="1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ar-SA" b="1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مستطيل مستدير الزوايا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301208"/>
                <a:ext cx="4320480" cy="648072"/>
              </a:xfrm>
              <a:prstGeom prst="round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623601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9003482"/>
              </p:ext>
            </p:extLst>
          </p:nvPr>
        </p:nvGraphicFramePr>
        <p:xfrm>
          <a:off x="1403648" y="709894"/>
          <a:ext cx="4320480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118796"/>
                <a:gridCol w="1761524"/>
                <a:gridCol w="1440160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العلامات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الأجور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70-80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0136626"/>
              </p:ext>
            </p:extLst>
          </p:nvPr>
        </p:nvGraphicFramePr>
        <p:xfrm>
          <a:off x="5724128" y="724885"/>
          <a:ext cx="987382" cy="423312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987382"/>
              </a:tblGrid>
              <a:tr h="748571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النسبي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0.12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5336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0.30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91814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4541917"/>
              </p:ext>
            </p:extLst>
          </p:nvPr>
        </p:nvGraphicFramePr>
        <p:xfrm>
          <a:off x="6732240" y="720157"/>
          <a:ext cx="1203340" cy="432457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203340"/>
              </a:tblGrid>
              <a:tr h="70629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12%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8" name="مجموعة 7"/>
          <p:cNvGrpSpPr/>
          <p:nvPr/>
        </p:nvGrpSpPr>
        <p:grpSpPr>
          <a:xfrm>
            <a:off x="2974807" y="1988840"/>
            <a:ext cx="248207" cy="288032"/>
            <a:chOff x="3178404" y="3933056"/>
            <a:chExt cx="289620" cy="288032"/>
          </a:xfrm>
        </p:grpSpPr>
        <p:cxnSp>
          <p:nvCxnSpPr>
            <p:cNvPr id="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5" name="مجموعة 14"/>
          <p:cNvGrpSpPr/>
          <p:nvPr/>
        </p:nvGrpSpPr>
        <p:grpSpPr>
          <a:xfrm>
            <a:off x="2987824" y="2442271"/>
            <a:ext cx="248207" cy="288032"/>
            <a:chOff x="3178404" y="3933056"/>
            <a:chExt cx="289620" cy="288032"/>
          </a:xfrm>
        </p:grpSpPr>
        <p:cxnSp>
          <p:nvCxnSpPr>
            <p:cNvPr id="1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2" name="Straight Connector 12"/>
          <p:cNvCxnSpPr/>
          <p:nvPr/>
        </p:nvCxnSpPr>
        <p:spPr>
          <a:xfrm rot="5400000">
            <a:off x="3304891" y="2102460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5" name="مجموعة 24"/>
          <p:cNvGrpSpPr/>
          <p:nvPr/>
        </p:nvGrpSpPr>
        <p:grpSpPr>
          <a:xfrm>
            <a:off x="3081406" y="1616224"/>
            <a:ext cx="124784" cy="228600"/>
            <a:chOff x="3203848" y="3940316"/>
            <a:chExt cx="145604" cy="228600"/>
          </a:xfrm>
        </p:grpSpPr>
        <p:cxnSp>
          <p:nvCxnSpPr>
            <p:cNvPr id="2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0" name="مجموعة 29"/>
          <p:cNvGrpSpPr/>
          <p:nvPr/>
        </p:nvGrpSpPr>
        <p:grpSpPr>
          <a:xfrm>
            <a:off x="3030320" y="3363259"/>
            <a:ext cx="248207" cy="288032"/>
            <a:chOff x="3178404" y="3933056"/>
            <a:chExt cx="289620" cy="288032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6" name="مجموعة 35"/>
          <p:cNvGrpSpPr/>
          <p:nvPr/>
        </p:nvGrpSpPr>
        <p:grpSpPr>
          <a:xfrm>
            <a:off x="3014032" y="3789040"/>
            <a:ext cx="248207" cy="288032"/>
            <a:chOff x="3178404" y="3933056"/>
            <a:chExt cx="289620" cy="288032"/>
          </a:xfrm>
        </p:grpSpPr>
        <p:cxnSp>
          <p:nvCxnSpPr>
            <p:cNvPr id="3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42" name="جدول 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2806405"/>
              </p:ext>
            </p:extLst>
          </p:nvPr>
        </p:nvGraphicFramePr>
        <p:xfrm>
          <a:off x="4597737" y="720968"/>
          <a:ext cx="1118796" cy="4314488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118796"/>
              </a:tblGrid>
              <a:tr h="763816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2" name="مجموعة 51"/>
          <p:cNvGrpSpPr/>
          <p:nvPr/>
        </p:nvGrpSpPr>
        <p:grpSpPr>
          <a:xfrm>
            <a:off x="3440662" y="3356992"/>
            <a:ext cx="124784" cy="228600"/>
            <a:chOff x="3203848" y="3940316"/>
            <a:chExt cx="145604" cy="228600"/>
          </a:xfrm>
        </p:grpSpPr>
        <p:cxnSp>
          <p:nvCxnSpPr>
            <p:cNvPr id="5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6" name="مجموعة 55"/>
          <p:cNvGrpSpPr/>
          <p:nvPr/>
        </p:nvGrpSpPr>
        <p:grpSpPr>
          <a:xfrm>
            <a:off x="3080045" y="4221088"/>
            <a:ext cx="124784" cy="228600"/>
            <a:chOff x="3203848" y="3940316"/>
            <a:chExt cx="145604" cy="228600"/>
          </a:xfrm>
        </p:grpSpPr>
        <p:cxnSp>
          <p:nvCxnSpPr>
            <p:cNvPr id="5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مجموعة 59"/>
          <p:cNvGrpSpPr/>
          <p:nvPr/>
        </p:nvGrpSpPr>
        <p:grpSpPr>
          <a:xfrm>
            <a:off x="3349100" y="2885450"/>
            <a:ext cx="248207" cy="288032"/>
            <a:chOff x="3178404" y="3933056"/>
            <a:chExt cx="289620" cy="288032"/>
          </a:xfrm>
        </p:grpSpPr>
        <p:cxnSp>
          <p:nvCxnSpPr>
            <p:cNvPr id="6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6" name="مجموعة 65"/>
          <p:cNvGrpSpPr/>
          <p:nvPr/>
        </p:nvGrpSpPr>
        <p:grpSpPr>
          <a:xfrm>
            <a:off x="3004130" y="2882703"/>
            <a:ext cx="248207" cy="288032"/>
            <a:chOff x="3178404" y="3933056"/>
            <a:chExt cx="289620" cy="288032"/>
          </a:xfrm>
        </p:grpSpPr>
        <p:cxnSp>
          <p:nvCxnSpPr>
            <p:cNvPr id="6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2" name="مجموعة 71"/>
          <p:cNvGrpSpPr/>
          <p:nvPr/>
        </p:nvGrpSpPr>
        <p:grpSpPr>
          <a:xfrm>
            <a:off x="3348526" y="2466299"/>
            <a:ext cx="248207" cy="288032"/>
            <a:chOff x="3178404" y="3933056"/>
            <a:chExt cx="289620" cy="288032"/>
          </a:xfrm>
        </p:grpSpPr>
        <p:cxnSp>
          <p:nvCxnSpPr>
            <p:cNvPr id="7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6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8" name="مجموعة 77"/>
          <p:cNvGrpSpPr/>
          <p:nvPr/>
        </p:nvGrpSpPr>
        <p:grpSpPr>
          <a:xfrm>
            <a:off x="3707904" y="2924944"/>
            <a:ext cx="248207" cy="288032"/>
            <a:chOff x="3178404" y="3933056"/>
            <a:chExt cx="289620" cy="288032"/>
          </a:xfrm>
        </p:grpSpPr>
        <p:cxnSp>
          <p:nvCxnSpPr>
            <p:cNvPr id="7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2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6" name="وسيلة شرح بيضاوية 85"/>
          <p:cNvSpPr/>
          <p:nvPr/>
        </p:nvSpPr>
        <p:spPr>
          <a:xfrm flipH="1">
            <a:off x="179512" y="1124744"/>
            <a:ext cx="1152128" cy="1008112"/>
          </a:xfrm>
          <a:prstGeom prst="wedgeEllipseCallout">
            <a:avLst>
              <a:gd name="adj1" fmla="val -123166"/>
              <a:gd name="adj2" fmla="val 18828"/>
            </a:avLst>
          </a:prstGeom>
          <a:solidFill>
            <a:schemeClr val="accent5">
              <a:lumMod val="50000"/>
            </a:schemeClr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يجب أن تشمل أصغر قيمة</a:t>
            </a:r>
            <a:endParaRPr lang="ar-SA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7" name="وسيلة شرح بيضاوية 86"/>
          <p:cNvSpPr/>
          <p:nvPr/>
        </p:nvSpPr>
        <p:spPr>
          <a:xfrm flipH="1">
            <a:off x="165831" y="4335388"/>
            <a:ext cx="1152128" cy="1008112"/>
          </a:xfrm>
          <a:prstGeom prst="wedgeEllipseCallout">
            <a:avLst>
              <a:gd name="adj1" fmla="val -92931"/>
              <a:gd name="adj2" fmla="val -50280"/>
            </a:avLst>
          </a:prstGeom>
          <a:solidFill>
            <a:srgbClr val="FF0066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يجب أن تشمل أكبر</a:t>
            </a:r>
          </a:p>
          <a:p>
            <a:pPr algn="ctr"/>
            <a:r>
              <a:rPr lang="ar-SA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قيمة</a:t>
            </a:r>
            <a:endParaRPr lang="ar-SA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8" name="وسيلة شرح بيضاوية 87"/>
          <p:cNvSpPr/>
          <p:nvPr/>
        </p:nvSpPr>
        <p:spPr>
          <a:xfrm flipH="1">
            <a:off x="3956111" y="5229200"/>
            <a:ext cx="1152128" cy="1008112"/>
          </a:xfrm>
          <a:prstGeom prst="wedgeEllipseCallout">
            <a:avLst>
              <a:gd name="adj1" fmla="val -60177"/>
              <a:gd name="adj2" fmla="val -70436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مجموع التكرارات =حجم العينة</a:t>
            </a:r>
            <a:endParaRPr lang="ar-SA" sz="1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9" name="وسيلة شرح بيضاوية 88"/>
          <p:cNvSpPr/>
          <p:nvPr/>
        </p:nvSpPr>
        <p:spPr>
          <a:xfrm flipH="1">
            <a:off x="5436096" y="5589240"/>
            <a:ext cx="1152128" cy="1008112"/>
          </a:xfrm>
          <a:prstGeom prst="wedgeEllipseCallout">
            <a:avLst>
              <a:gd name="adj1" fmla="val -19864"/>
              <a:gd name="adj2" fmla="val -122267"/>
            </a:avLst>
          </a:prstGeom>
          <a:solidFill>
            <a:srgbClr val="C000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دائماً</a:t>
            </a:r>
            <a:endParaRPr lang="ar-SA" sz="16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0" name="وسيلة شرح بيضاوية 89"/>
          <p:cNvSpPr/>
          <p:nvPr/>
        </p:nvSpPr>
        <p:spPr>
          <a:xfrm flipH="1">
            <a:off x="7308304" y="5502339"/>
            <a:ext cx="1152128" cy="1008112"/>
          </a:xfrm>
          <a:prstGeom prst="wedgeEllipseCallout">
            <a:avLst>
              <a:gd name="adj1" fmla="val 54463"/>
              <a:gd name="adj2" fmla="val -96352"/>
            </a:avLst>
          </a:prstGeom>
          <a:solidFill>
            <a:srgbClr val="BF7E09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دائماً</a:t>
            </a:r>
            <a:endParaRPr lang="ar-SA" sz="16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23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التمثيل البياني للبيانات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وسيلة شرح مع سهم إلى اليسار 3"/>
          <p:cNvSpPr/>
          <p:nvPr/>
        </p:nvSpPr>
        <p:spPr>
          <a:xfrm>
            <a:off x="6588224" y="1268760"/>
            <a:ext cx="2232248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القطاعات الدائرية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67544" y="1628800"/>
            <a:ext cx="5688632" cy="830997"/>
          </a:xfrm>
          <a:prstGeom prst="rect">
            <a:avLst/>
          </a:prstGeom>
          <a:ln w="57150">
            <a:solidFill>
              <a:srgbClr val="00C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أفضل الأشكال التي تستخدم لتمثيل البيانات الاسمية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مستطيل مستدير الزوايا 5"/>
              <p:cNvSpPr/>
              <p:nvPr/>
            </p:nvSpPr>
            <p:spPr>
              <a:xfrm>
                <a:off x="1331640" y="3057939"/>
                <a:ext cx="6192688" cy="3024336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342900" indent="-342900">
                  <a:buAutoNum type="arabicParenR"/>
                </a:pPr>
                <a:r>
                  <a:rPr lang="ar-SA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إيجاد التوزيع النسبي للبيانات.</a:t>
                </a:r>
              </a:p>
              <a:p>
                <a:pPr marL="342900" indent="-342900">
                  <a:buAutoNum type="arabicParenR"/>
                </a:pPr>
                <a:r>
                  <a:rPr lang="ar-SA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رسم نصف قطر محدد باستخدام المسطرة.</a:t>
                </a:r>
              </a:p>
              <a:p>
                <a:pPr marL="342900" indent="-342900">
                  <a:buAutoNum type="arabicParenR"/>
                </a:pPr>
                <a:r>
                  <a:rPr lang="ar-SA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تحديد زاوية كل فئة باستخدام القانون</a:t>
                </a:r>
              </a:p>
              <a:p>
                <a:endParaRPr lang="ar-SA" sz="20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ar-SA" sz="2000" b="1" dirty="0" smtClean="0">
                    <a:solidFill>
                      <a:srgbClr val="FF0000"/>
                    </a:solidFill>
                  </a:rPr>
                  <a:t>زاوية القطاع الدائري = التكرار النسبي 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𝟑𝟔𝟎</m:t>
                        </m:r>
                      </m:e>
                      <m:sup>
                        <m:r>
                          <a:rPr lang="ar-SA" sz="2000" b="1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</m:oMath>
                </a14:m>
                <a:r>
                  <a:rPr lang="ar-SA" sz="2000" b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ar-SA" sz="20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r>
                  <a:rPr lang="ar-SA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4) </a:t>
                </a:r>
                <a:r>
                  <a:rPr lang="ar-SA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تحدد الزوايا باستخدام المنقلة و يمثل كل قطاع</a:t>
                </a:r>
                <a:r>
                  <a:rPr lang="ar-SA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6" name="مستطيل مستدير الزوايا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057939"/>
                <a:ext cx="6192688" cy="3024336"/>
              </a:xfrm>
              <a:prstGeom prst="round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انفجار 2 6"/>
          <p:cNvSpPr/>
          <p:nvPr/>
        </p:nvSpPr>
        <p:spPr>
          <a:xfrm>
            <a:off x="7812360" y="3212976"/>
            <a:ext cx="1008112" cy="2376264"/>
          </a:xfrm>
          <a:prstGeom prst="irregularSeal2">
            <a:avLst/>
          </a:prstGeom>
          <a:solidFill>
            <a:srgbClr val="00CC00"/>
          </a:solidFill>
          <a:ln w="3810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/>
          <a:p>
            <a:pPr algn="ct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الخطوات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536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build="p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مثال 1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5536" y="1218408"/>
            <a:ext cx="8225035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لتحديد نسبة السعودة في إحدى الشركات , تم جمع بيانات عينة مكونة من</a:t>
            </a:r>
          </a:p>
          <a:p>
            <a:pPr algn="ctr"/>
            <a:r>
              <a:rPr lang="ar-SA" b="1" dirty="0" smtClean="0"/>
              <a:t> (</a:t>
            </a:r>
            <a:r>
              <a:rPr lang="en-US" b="1" dirty="0" smtClean="0"/>
              <a:t>(1250</a:t>
            </a:r>
            <a:r>
              <a:rPr lang="ar-SA" b="1" dirty="0" smtClean="0"/>
              <a:t> موظف من الشركة فحصلنا على الجدول التكراري التالي:</a:t>
            </a:r>
            <a:endParaRPr lang="ar-SA" b="1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7362617"/>
              </p:ext>
            </p:extLst>
          </p:nvPr>
        </p:nvGraphicFramePr>
        <p:xfrm>
          <a:off x="410479" y="2060848"/>
          <a:ext cx="3760539" cy="2562396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253513"/>
                <a:gridCol w="1253513"/>
                <a:gridCol w="1253513"/>
              </a:tblGrid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smtClean="0">
                          <a:solidFill>
                            <a:schemeClr val="tx1"/>
                          </a:solidFill>
                        </a:rPr>
                        <a:t>التكرار النسبي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عدد</a:t>
                      </a:r>
                      <a:r>
                        <a:rPr lang="ar-SA" sz="1600" b="1" baseline="0" dirty="0" smtClean="0">
                          <a:solidFill>
                            <a:schemeClr val="tx1"/>
                          </a:solidFill>
                        </a:rPr>
                        <a:t> الموظفين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الجنسية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0.72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سعودي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0.2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مصري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0.08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جنسيات</a:t>
                      </a:r>
                      <a:r>
                        <a:rPr lang="ar-SA" sz="1600" b="1" baseline="0" dirty="0" smtClean="0">
                          <a:solidFill>
                            <a:schemeClr val="tx1"/>
                          </a:solidFill>
                        </a:rPr>
                        <a:t> أخرى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1250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الإجمالي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4211960" y="2060848"/>
                <a:ext cx="4608511" cy="3672408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زاوية القطاع لفئة السعودي :</a:t>
                </a:r>
              </a:p>
              <a:p>
                <a:pPr algn="ctr"/>
                <a:endParaRPr lang="ar-SA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𝟕𝟐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𝟑𝟔𝟎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≈ 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𝟐𝟓𝟗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r>
                  <a:rPr lang="ar-SA" sz="20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زاوية القطاع لفئة </a:t>
                </a:r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المصري :</a:t>
                </a:r>
              </a:p>
              <a:p>
                <a:pPr algn="ctr"/>
                <a:endParaRPr lang="ar-SA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𝟑𝟔𝟎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≈ 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𝟕𝟐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r>
                  <a:rPr lang="ar-SA" sz="20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زاوية القطاع لفئة </a:t>
                </a:r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الجنسيات الأخرى :</a:t>
                </a:r>
              </a:p>
              <a:p>
                <a:pPr algn="ctr"/>
                <a:endParaRPr lang="ar-SA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𝟎𝟖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𝟑𝟔𝟎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≈ 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𝟐𝟗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060848"/>
                <a:ext cx="4608511" cy="367240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32" t="-2149" r="-65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2649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مخطط 2"/>
          <p:cNvGraphicFramePr/>
          <p:nvPr>
            <p:extLst>
              <p:ext uri="{D42A27DB-BD31-4B8C-83A1-F6EECF244321}">
                <p14:modId xmlns="" xmlns:p14="http://schemas.microsoft.com/office/powerpoint/2010/main" val="414919481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9267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مثال 2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5536" y="1218408"/>
            <a:ext cx="8225035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الجدول التالي يبين بعض الصناعات الهامة في بلد ما بملايين الدولارات </a:t>
            </a:r>
          </a:p>
          <a:p>
            <a:pPr algn="ctr"/>
            <a:r>
              <a:rPr lang="ar-SA" b="1" dirty="0" smtClean="0"/>
              <a:t>حددي قيمة زاوية القطاع الثالث (الغذائية)؟</a:t>
            </a:r>
            <a:endParaRPr lang="ar-SA" b="1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1402413"/>
              </p:ext>
            </p:extLst>
          </p:nvPr>
        </p:nvGraphicFramePr>
        <p:xfrm>
          <a:off x="755576" y="2060848"/>
          <a:ext cx="2507026" cy="2562396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253513"/>
                <a:gridCol w="1253513"/>
              </a:tblGrid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قيمة الانتاج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الصناعات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المعدنية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الهندسية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الغذائية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smtClean="0">
                          <a:solidFill>
                            <a:schemeClr val="tx1"/>
                          </a:solidFill>
                        </a:rPr>
                        <a:t>250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الغزل</a:t>
                      </a:r>
                      <a:r>
                        <a:rPr lang="ar-SA" sz="1600" b="1" baseline="0" dirty="0" smtClean="0">
                          <a:solidFill>
                            <a:schemeClr val="tx1"/>
                          </a:solidFill>
                        </a:rPr>
                        <a:t> و النسيج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3635896" y="2060848"/>
                <a:ext cx="5184575" cy="3672408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lvl="0" algn="ctr"/>
                <a:r>
                  <a:rPr lang="ar-SA" sz="2000" b="1" dirty="0" smtClean="0">
                    <a:solidFill>
                      <a:srgbClr val="FFFF00"/>
                    </a:solidFill>
                  </a:rPr>
                  <a:t>زاوية القطاع الدائري =</a:t>
                </a:r>
              </a:p>
              <a:p>
                <a:pPr lvl="0" algn="ctr"/>
                <a:r>
                  <a:rPr lang="ar-SA" sz="2000" b="1" dirty="0" smtClean="0">
                    <a:solidFill>
                      <a:srgbClr val="FFFF00"/>
                    </a:solidFill>
                  </a:rPr>
                  <a:t> التكرار النسبي 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0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𝟑𝟔𝟎</m:t>
                        </m:r>
                      </m:e>
                      <m:sup>
                        <m:r>
                          <a:rPr lang="ar-SA" sz="2000" b="1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</m:oMath>
                </a14:m>
                <a:r>
                  <a:rPr lang="ar-SA" sz="2000" b="1" dirty="0">
                    <a:solidFill>
                      <a:srgbClr val="FFFF00"/>
                    </a:solidFill>
                  </a:rPr>
                  <a:t> </a:t>
                </a:r>
                <a:endParaRPr lang="ar-SA" sz="2000" b="1" dirty="0" smtClean="0">
                  <a:solidFill>
                    <a:srgbClr val="FFFF00"/>
                  </a:solidFill>
                </a:endParaRPr>
              </a:p>
              <a:p>
                <a:pPr lvl="0" algn="ctr"/>
                <a:endParaRPr lang="ar-SA" sz="2000" b="1" dirty="0">
                  <a:solidFill>
                    <a:srgbClr val="FFFF00"/>
                  </a:solidFill>
                </a:endParaRPr>
              </a:p>
              <a:p>
                <a:pPr algn="ctr"/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التكرار النسبي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الفئة</m:t>
                        </m:r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تكرار</m:t>
                        </m:r>
                      </m:num>
                      <m:den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التكرارات</m:t>
                        </m:r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ar-SA" sz="2000" b="1" i="1" smtClean="0">
                            <a:solidFill>
                              <a:srgbClr val="FFFF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مجموع</m:t>
                        </m:r>
                      </m:den>
                    </m:f>
                  </m:oMath>
                </a14:m>
                <a:endParaRPr lang="ar-SA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endParaRPr lang="ar-SA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ar-SA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التكرار النسبي للغذائية = </a:t>
                </a:r>
                <a14:m>
                  <m:oMath xmlns:m="http://schemas.openxmlformats.org/officeDocument/2006/math">
                    <m:r>
                      <a:rPr lang="ar-SA" sz="2000" b="1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ar-SA" sz="2000" b="1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.</m:t>
                    </m:r>
                    <m:r>
                      <a:rPr lang="ar-SA" sz="2000" b="1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ar-SA" sz="2000" b="1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sz="20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en-US" sz="20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𝟑𝟎𝟎</m:t>
                        </m:r>
                      </m:num>
                      <m:den>
                        <m:r>
                          <a:rPr lang="ar-SA" sz="20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ar-SA" sz="20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𝟏𝟓𝟎𝟎</m:t>
                        </m:r>
                      </m:den>
                    </m:f>
                  </m:oMath>
                </a14:m>
                <a:r>
                  <a:rPr lang="ar-SA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ctr"/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زاوية </a:t>
                </a:r>
                <a:r>
                  <a:rPr lang="ar-SA" sz="20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القطاع لفئة </a:t>
                </a:r>
                <a:r>
                  <a:rPr lang="ar-SA" sz="20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الغذائية:</a:t>
                </a:r>
              </a:p>
              <a:p>
                <a:pPr algn="ctr"/>
                <a:endParaRPr lang="ar-SA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𝟑𝟔𝟎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𝟕𝟐</m:t>
                          </m:r>
                        </m:e>
                        <m:sup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pPr algn="ctr"/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060848"/>
                <a:ext cx="5184575" cy="367240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81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2589695"/>
              </p:ext>
            </p:extLst>
          </p:nvPr>
        </p:nvGraphicFramePr>
        <p:xfrm>
          <a:off x="755576" y="4653136"/>
          <a:ext cx="2507026" cy="468052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253513"/>
                <a:gridCol w="1253513"/>
              </a:tblGrid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1500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8762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043608" y="1628800"/>
            <a:ext cx="7416824" cy="338437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مبادئ الإحصاء ريض130</a:t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/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المحاضرة الرابعة</a:t>
            </a:r>
            <a:endParaRPr lang="ar-S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78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التمثيل البياني للبيانات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وسيلة شرح مع سهم إلى اليسار 3"/>
          <p:cNvSpPr/>
          <p:nvPr/>
        </p:nvSpPr>
        <p:spPr>
          <a:xfrm>
            <a:off x="6588224" y="1268760"/>
            <a:ext cx="2232248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الأعمدة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67544" y="1628800"/>
            <a:ext cx="5688632" cy="1200329"/>
          </a:xfrm>
          <a:prstGeom prst="rect">
            <a:avLst/>
          </a:prstGeom>
          <a:ln w="57150">
            <a:solidFill>
              <a:srgbClr val="00C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أفضل الأشكال التي تستخدم لتمثيل البيانات الوصفية الترتيبية و الكمية المنفصلة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331640" y="3057939"/>
            <a:ext cx="6192688" cy="302433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>
              <a:buAutoNum type="arabicParenR"/>
            </a:pP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إيجاد التوزيع التكراري.</a:t>
            </a:r>
          </a:p>
          <a:p>
            <a:pPr marL="342900" indent="-342900">
              <a:buAutoNum type="arabicParenR"/>
            </a:pP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رسم محورين , الأفقي يمثل الفئات و العمودي يمثل التكرارات</a:t>
            </a:r>
          </a:p>
          <a:p>
            <a:pPr marL="342900" indent="-342900">
              <a:buAutoNum type="arabicParenR"/>
            </a:pP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رسم أعمدة ذات قواعد متساوية و مسافات بينية متساوية طولها يعتمد على عدد التكرارات.</a:t>
            </a:r>
          </a:p>
          <a:p>
            <a:endParaRPr lang="ar-SA" sz="2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انفجار 2 6"/>
          <p:cNvSpPr/>
          <p:nvPr/>
        </p:nvSpPr>
        <p:spPr>
          <a:xfrm>
            <a:off x="7812360" y="3212976"/>
            <a:ext cx="1008112" cy="2376264"/>
          </a:xfrm>
          <a:prstGeom prst="irregularSeal2">
            <a:avLst/>
          </a:prstGeom>
          <a:solidFill>
            <a:srgbClr val="00CC00"/>
          </a:solidFill>
          <a:ln w="3810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/>
          <a:p>
            <a:pPr algn="ctr"/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الخطوات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126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build="p" animBg="1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مثال 1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5536" y="1218408"/>
            <a:ext cx="8225035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الجدول التالي يمثل التوزيع التكراري لعينة من 4500 طالب يدرسون في الخارج :</a:t>
            </a:r>
            <a:endParaRPr lang="ar-SA" b="1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9607560"/>
              </p:ext>
            </p:extLst>
          </p:nvPr>
        </p:nvGraphicFramePr>
        <p:xfrm>
          <a:off x="323528" y="2064916"/>
          <a:ext cx="2520280" cy="3524326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260140"/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عدد</a:t>
                      </a:r>
                      <a:r>
                        <a:rPr lang="ar-SA" sz="1400" b="1" baseline="0" dirty="0" smtClean="0">
                          <a:solidFill>
                            <a:schemeClr val="tx1"/>
                          </a:solidFill>
                        </a:rPr>
                        <a:t> الطلاب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الفئات </a:t>
                      </a:r>
                    </a:p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(نوع الدراسة)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دكتوراه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ماجستير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1000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بكالوريوس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2500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دبلوم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ثانوي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4500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 smtClean="0">
                          <a:solidFill>
                            <a:schemeClr val="tx1"/>
                          </a:solidFill>
                        </a:rPr>
                        <a:t>الإجمالي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مخطط 5"/>
          <p:cNvGraphicFramePr/>
          <p:nvPr>
            <p:extLst>
              <p:ext uri="{D42A27DB-BD31-4B8C-83A1-F6EECF244321}">
                <p14:modId xmlns="" xmlns:p14="http://schemas.microsoft.com/office/powerpoint/2010/main" val="3021284231"/>
              </p:ext>
            </p:extLst>
          </p:nvPr>
        </p:nvGraphicFramePr>
        <p:xfrm>
          <a:off x="2843808" y="1864739"/>
          <a:ext cx="5976664" cy="448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43037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Graphic spid="6" grpId="0">
        <p:bldSub>
          <a:bldChart bld="category"/>
        </p:bldSub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2499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مثال </a:t>
            </a:r>
            <a:r>
              <a:rPr lang="ar-SA" sz="28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97644" y="1225676"/>
            <a:ext cx="8225035" cy="646331"/>
          </a:xfrm>
          <a:prstGeom prst="rect">
            <a:avLst/>
          </a:prstGeom>
          <a:noFill/>
          <a:ln w="57150">
            <a:solidFill>
              <a:srgbClr val="BF2B9F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بهدف تقييم مدى قراءة الشباب للكتب على مدار العام حصل باحث على البيانات التالية و المطلوب تمثيلها بشكل الأعمدة</a:t>
            </a:r>
            <a:endParaRPr lang="ar-SA" b="1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1365933"/>
              </p:ext>
            </p:extLst>
          </p:nvPr>
        </p:nvGraphicFramePr>
        <p:xfrm>
          <a:off x="323528" y="2064916"/>
          <a:ext cx="2520280" cy="3524326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عدد الشباب</a:t>
                      </a:r>
                      <a:r>
                        <a:rPr lang="ar-SA" sz="1400" baseline="0" dirty="0" smtClean="0"/>
                        <a:t> (التكرار)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عدد الكتب (الفئات)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200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40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1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30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2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20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3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10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4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300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الإجمالي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8" name="مجموعة 7"/>
          <p:cNvGrpSpPr/>
          <p:nvPr/>
        </p:nvGrpSpPr>
        <p:grpSpPr>
          <a:xfrm>
            <a:off x="2843808" y="2079794"/>
            <a:ext cx="6096000" cy="4333086"/>
            <a:chOff x="2843808" y="2079794"/>
            <a:chExt cx="6096000" cy="4333086"/>
          </a:xfrm>
        </p:grpSpPr>
        <p:graphicFrame>
          <p:nvGraphicFramePr>
            <p:cNvPr id="5" name="مخطط 4"/>
            <p:cNvGraphicFramePr/>
            <p:nvPr>
              <p:extLst>
                <p:ext uri="{D42A27DB-BD31-4B8C-83A1-F6EECF244321}">
                  <p14:modId xmlns="" xmlns:p14="http://schemas.microsoft.com/office/powerpoint/2010/main" val="193462132"/>
                </p:ext>
              </p:extLst>
            </p:nvPr>
          </p:nvGraphicFramePr>
          <p:xfrm>
            <a:off x="2843808" y="234888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مربع نص 6"/>
            <p:cNvSpPr txBox="1"/>
            <p:nvPr/>
          </p:nvSpPr>
          <p:spPr>
            <a:xfrm>
              <a:off x="3131840" y="2079794"/>
              <a:ext cx="104978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1200" b="1" dirty="0" smtClean="0"/>
                <a:t>عدد الطلاب</a:t>
              </a:r>
              <a:endParaRPr lang="ar-SA" sz="12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36858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913762" y="286059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مثال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97645" y="1225676"/>
            <a:ext cx="7038469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BF2B9F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الجدول التالي يبين توزيع عينة من 100 موظف حسب الزيادة التي حصلوا عليها في الراتب </a:t>
            </a:r>
            <a:endParaRPr lang="ar-SA" b="1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8361140"/>
              </p:ext>
            </p:extLst>
          </p:nvPr>
        </p:nvGraphicFramePr>
        <p:xfrm>
          <a:off x="323528" y="2064916"/>
          <a:ext cx="2520280" cy="442796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عدد الموظفين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فئات الزيادة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4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30-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11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40-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20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36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60-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17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70-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dirty="0" smtClean="0"/>
                        <a:t>8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80-</a:t>
                      </a:r>
                      <a:endParaRPr lang="ar-SA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90-</a:t>
                      </a:r>
                      <a:endParaRPr lang="ar-SA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ar-SA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0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  <a:endParaRPr lang="ar-SA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7" name="مجموعة 56"/>
          <p:cNvGrpSpPr/>
          <p:nvPr/>
        </p:nvGrpSpPr>
        <p:grpSpPr>
          <a:xfrm>
            <a:off x="3934385" y="2780928"/>
            <a:ext cx="4084625" cy="3528515"/>
            <a:chOff x="3934385" y="2780928"/>
            <a:chExt cx="4084625" cy="3528515"/>
          </a:xfrm>
        </p:grpSpPr>
        <p:sp>
          <p:nvSpPr>
            <p:cNvPr id="20" name="Rectangle 21"/>
            <p:cNvSpPr/>
            <p:nvPr/>
          </p:nvSpPr>
          <p:spPr>
            <a:xfrm>
              <a:off x="7436114" y="5833157"/>
              <a:ext cx="582896" cy="47628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3218" y="5438312"/>
              <a:ext cx="582896" cy="85718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15" name="Rectangle 17"/>
            <p:cNvSpPr/>
            <p:nvPr/>
          </p:nvSpPr>
          <p:spPr>
            <a:xfrm>
              <a:off x="3934385" y="5805264"/>
              <a:ext cx="582896" cy="49023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16" name="Rectangle 18"/>
            <p:cNvSpPr/>
            <p:nvPr/>
          </p:nvSpPr>
          <p:spPr>
            <a:xfrm>
              <a:off x="4517281" y="5229200"/>
              <a:ext cx="582896" cy="1066298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17" name="Rectangle 19"/>
            <p:cNvSpPr/>
            <p:nvPr/>
          </p:nvSpPr>
          <p:spPr>
            <a:xfrm>
              <a:off x="5100177" y="4277784"/>
              <a:ext cx="582896" cy="201771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18" name="Rectangle 20"/>
            <p:cNvSpPr/>
            <p:nvPr/>
          </p:nvSpPr>
          <p:spPr>
            <a:xfrm>
              <a:off x="5689359" y="2780928"/>
              <a:ext cx="582896" cy="351457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  <p:sp>
          <p:nvSpPr>
            <p:cNvPr id="19" name="Rectangle 21"/>
            <p:cNvSpPr/>
            <p:nvPr/>
          </p:nvSpPr>
          <p:spPr>
            <a:xfrm>
              <a:off x="6265969" y="4509120"/>
              <a:ext cx="582896" cy="178637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2">
                    <a:lumMod val="10000"/>
                  </a:schemeClr>
                </a:solidFill>
              </a:endParaRPr>
            </a:p>
          </p:txBody>
        </p:sp>
      </p:grpSp>
      <p:grpSp>
        <p:nvGrpSpPr>
          <p:cNvPr id="60" name="مجموعة 59"/>
          <p:cNvGrpSpPr/>
          <p:nvPr/>
        </p:nvGrpSpPr>
        <p:grpSpPr>
          <a:xfrm>
            <a:off x="2915816" y="2180698"/>
            <a:ext cx="5976664" cy="4484132"/>
            <a:chOff x="2915816" y="2180698"/>
            <a:chExt cx="5976664" cy="4484132"/>
          </a:xfrm>
        </p:grpSpPr>
        <p:grpSp>
          <p:nvGrpSpPr>
            <p:cNvPr id="59" name="مجموعة 58"/>
            <p:cNvGrpSpPr/>
            <p:nvPr/>
          </p:nvGrpSpPr>
          <p:grpSpPr>
            <a:xfrm>
              <a:off x="2915816" y="2180698"/>
              <a:ext cx="5976664" cy="4484132"/>
              <a:chOff x="2915816" y="2180698"/>
              <a:chExt cx="5976664" cy="4484132"/>
            </a:xfrm>
          </p:grpSpPr>
          <p:sp>
            <p:nvSpPr>
              <p:cNvPr id="13" name="TextBox 9"/>
              <p:cNvSpPr txBox="1">
                <a:spLocks noChangeArrowheads="1"/>
              </p:cNvSpPr>
              <p:nvPr/>
            </p:nvSpPr>
            <p:spPr bwMode="auto">
              <a:xfrm>
                <a:off x="3444756" y="6295498"/>
                <a:ext cx="54477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r" rtl="1" eaLnBrk="1" hangingPunct="1"/>
                <a:r>
                  <a:rPr lang="ar-SA" sz="12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فئات الزيادة </a:t>
                </a:r>
                <a:r>
                  <a:rPr lang="ar-SA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100   90     80      70     60     50      40     30</a:t>
                </a:r>
                <a:endParaRPr lang="en-US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4" name="TextBox 14"/>
              <p:cNvSpPr txBox="1">
                <a:spLocks noChangeArrowheads="1"/>
              </p:cNvSpPr>
              <p:nvPr/>
            </p:nvSpPr>
            <p:spPr bwMode="auto">
              <a:xfrm>
                <a:off x="2915816" y="2180698"/>
                <a:ext cx="667618" cy="4062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40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35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30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25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20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15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10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r>
                  <a:rPr lang="ar-SA" sz="1600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5</a:t>
                </a:r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  <a:p>
                <a:pPr eaLnBrk="1" hangingPunct="1"/>
                <a:endParaRPr lang="en-US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58" name="مجموعة 57"/>
              <p:cNvGrpSpPr/>
              <p:nvPr/>
            </p:nvGrpSpPr>
            <p:grpSpPr>
              <a:xfrm>
                <a:off x="3583434" y="2258486"/>
                <a:ext cx="4876998" cy="4054132"/>
                <a:chOff x="3583434" y="2258486"/>
                <a:chExt cx="4876998" cy="4054132"/>
              </a:xfrm>
            </p:grpSpPr>
            <p:cxnSp>
              <p:nvCxnSpPr>
                <p:cNvPr id="12" name="Straight Connector 6"/>
                <p:cNvCxnSpPr/>
                <p:nvPr/>
              </p:nvCxnSpPr>
              <p:spPr>
                <a:xfrm rot="5400000">
                  <a:off x="1565349" y="4276571"/>
                  <a:ext cx="4038600" cy="2429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6"/>
                <p:cNvCxnSpPr/>
                <p:nvPr/>
              </p:nvCxnSpPr>
              <p:spPr>
                <a:xfrm>
                  <a:off x="3585942" y="6309443"/>
                  <a:ext cx="4874490" cy="3175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" name="مربع نص 22"/>
            <p:cNvSpPr txBox="1"/>
            <p:nvPr/>
          </p:nvSpPr>
          <p:spPr>
            <a:xfrm>
              <a:off x="3585942" y="2180698"/>
              <a:ext cx="1222787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1200" b="1" dirty="0" smtClean="0"/>
                <a:t>عدد الموظفين</a:t>
              </a:r>
              <a:endParaRPr lang="ar-SA" sz="1200" b="1" dirty="0"/>
            </a:p>
          </p:txBody>
        </p:sp>
      </p:grpSp>
      <p:sp>
        <p:nvSpPr>
          <p:cNvPr id="26" name="وسيلة شرح بيضاوية 25"/>
          <p:cNvSpPr/>
          <p:nvPr/>
        </p:nvSpPr>
        <p:spPr>
          <a:xfrm>
            <a:off x="6892379" y="1872007"/>
            <a:ext cx="1856085" cy="1773017"/>
          </a:xfrm>
          <a:prstGeom prst="wedgeEllipse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المدرج التكراري</a:t>
            </a:r>
            <a:endParaRPr lang="ar-S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4189829" y="2758515"/>
            <a:ext cx="3573737" cy="3108389"/>
            <a:chOff x="4189829" y="2758515"/>
            <a:chExt cx="3573737" cy="3108389"/>
          </a:xfrm>
        </p:grpSpPr>
        <p:sp>
          <p:nvSpPr>
            <p:cNvPr id="27" name="شكل بيضاوي 26"/>
            <p:cNvSpPr/>
            <p:nvPr/>
          </p:nvSpPr>
          <p:spPr>
            <a:xfrm>
              <a:off x="4189829" y="5757823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شكل بيضاوي 27"/>
            <p:cNvSpPr/>
            <p:nvPr/>
          </p:nvSpPr>
          <p:spPr>
            <a:xfrm>
              <a:off x="4772725" y="5193200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شكل بيضاوي 28"/>
            <p:cNvSpPr/>
            <p:nvPr/>
          </p:nvSpPr>
          <p:spPr>
            <a:xfrm>
              <a:off x="5355621" y="4241784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شكل بيضاوي 29"/>
            <p:cNvSpPr/>
            <p:nvPr/>
          </p:nvSpPr>
          <p:spPr>
            <a:xfrm>
              <a:off x="5944803" y="2758515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شكل بيضاوي 30"/>
            <p:cNvSpPr/>
            <p:nvPr/>
          </p:nvSpPr>
          <p:spPr>
            <a:xfrm>
              <a:off x="6521413" y="4473120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2" name="شكل بيضاوي 31"/>
            <p:cNvSpPr/>
            <p:nvPr/>
          </p:nvSpPr>
          <p:spPr>
            <a:xfrm>
              <a:off x="7108662" y="5402308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3" name="شكل بيضاوي 32"/>
            <p:cNvSpPr/>
            <p:nvPr/>
          </p:nvSpPr>
          <p:spPr>
            <a:xfrm>
              <a:off x="7691558" y="5794904"/>
              <a:ext cx="72008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47" name="مجموعة 46"/>
          <p:cNvGrpSpPr/>
          <p:nvPr/>
        </p:nvGrpSpPr>
        <p:grpSpPr>
          <a:xfrm>
            <a:off x="4230990" y="2802664"/>
            <a:ext cx="3465725" cy="3010933"/>
            <a:chOff x="4225833" y="2819971"/>
            <a:chExt cx="3465725" cy="3010933"/>
          </a:xfrm>
        </p:grpSpPr>
        <p:cxnSp>
          <p:nvCxnSpPr>
            <p:cNvPr id="35" name="رابط مستقيم 34"/>
            <p:cNvCxnSpPr>
              <a:stCxn id="27" idx="4"/>
              <a:endCxn id="28" idx="7"/>
            </p:cNvCxnSpPr>
            <p:nvPr/>
          </p:nvCxnSpPr>
          <p:spPr>
            <a:xfrm flipV="1">
              <a:off x="4225833" y="5203744"/>
              <a:ext cx="608355" cy="6260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رابط مستقيم 36"/>
            <p:cNvCxnSpPr>
              <a:stCxn id="28" idx="0"/>
              <a:endCxn id="29" idx="3"/>
            </p:cNvCxnSpPr>
            <p:nvPr/>
          </p:nvCxnSpPr>
          <p:spPr>
            <a:xfrm flipV="1">
              <a:off x="4808729" y="4303240"/>
              <a:ext cx="557437" cy="889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رابط مستقيم 39"/>
            <p:cNvCxnSpPr>
              <a:stCxn id="29" idx="4"/>
              <a:endCxn id="30" idx="4"/>
            </p:cNvCxnSpPr>
            <p:nvPr/>
          </p:nvCxnSpPr>
          <p:spPr>
            <a:xfrm flipV="1">
              <a:off x="5391625" y="2830515"/>
              <a:ext cx="589182" cy="148326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رابط مستقيم 41"/>
            <p:cNvCxnSpPr>
              <a:stCxn id="30" idx="5"/>
              <a:endCxn id="19" idx="0"/>
            </p:cNvCxnSpPr>
            <p:nvPr/>
          </p:nvCxnSpPr>
          <p:spPr>
            <a:xfrm>
              <a:off x="6006266" y="2819971"/>
              <a:ext cx="551151" cy="168914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رابط مستقيم 43"/>
            <p:cNvCxnSpPr>
              <a:stCxn id="31" idx="4"/>
              <a:endCxn id="32" idx="6"/>
            </p:cNvCxnSpPr>
            <p:nvPr/>
          </p:nvCxnSpPr>
          <p:spPr>
            <a:xfrm>
              <a:off x="6557417" y="4545120"/>
              <a:ext cx="623253" cy="8931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رابط مستقيم 45"/>
            <p:cNvCxnSpPr>
              <a:stCxn id="32" idx="6"/>
              <a:endCxn id="33" idx="2"/>
            </p:cNvCxnSpPr>
            <p:nvPr/>
          </p:nvCxnSpPr>
          <p:spPr>
            <a:xfrm>
              <a:off x="7180670" y="5438308"/>
              <a:ext cx="510888" cy="39259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" name="شكل حر 47"/>
          <p:cNvSpPr/>
          <p:nvPr/>
        </p:nvSpPr>
        <p:spPr>
          <a:xfrm>
            <a:off x="4269421" y="2780928"/>
            <a:ext cx="3528060" cy="3072075"/>
          </a:xfrm>
          <a:custGeom>
            <a:avLst/>
            <a:gdLst>
              <a:gd name="connsiteX0" fmla="*/ 0 w 3528060"/>
              <a:gd name="connsiteY0" fmla="*/ 2988255 h 3072075"/>
              <a:gd name="connsiteX1" fmla="*/ 601980 w 3528060"/>
              <a:gd name="connsiteY1" fmla="*/ 2416755 h 3072075"/>
              <a:gd name="connsiteX2" fmla="*/ 1158240 w 3528060"/>
              <a:gd name="connsiteY2" fmla="*/ 1479495 h 3072075"/>
              <a:gd name="connsiteX3" fmla="*/ 1737360 w 3528060"/>
              <a:gd name="connsiteY3" fmla="*/ 1215 h 3072075"/>
              <a:gd name="connsiteX4" fmla="*/ 2331720 w 3528060"/>
              <a:gd name="connsiteY4" fmla="*/ 1738575 h 3072075"/>
              <a:gd name="connsiteX5" fmla="*/ 2941320 w 3528060"/>
              <a:gd name="connsiteY5" fmla="*/ 2660595 h 3072075"/>
              <a:gd name="connsiteX6" fmla="*/ 3528060 w 3528060"/>
              <a:gd name="connsiteY6" fmla="*/ 3072075 h 30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8060" h="3072075">
                <a:moveTo>
                  <a:pt x="0" y="2988255"/>
                </a:moveTo>
                <a:cubicBezTo>
                  <a:pt x="204470" y="2828235"/>
                  <a:pt x="408940" y="2668215"/>
                  <a:pt x="601980" y="2416755"/>
                </a:cubicBezTo>
                <a:cubicBezTo>
                  <a:pt x="795020" y="2165295"/>
                  <a:pt x="969010" y="1882085"/>
                  <a:pt x="1158240" y="1479495"/>
                </a:cubicBezTo>
                <a:cubicBezTo>
                  <a:pt x="1347470" y="1076905"/>
                  <a:pt x="1541780" y="-41965"/>
                  <a:pt x="1737360" y="1215"/>
                </a:cubicBezTo>
                <a:cubicBezTo>
                  <a:pt x="1932940" y="44395"/>
                  <a:pt x="2131060" y="1295345"/>
                  <a:pt x="2331720" y="1738575"/>
                </a:cubicBezTo>
                <a:cubicBezTo>
                  <a:pt x="2532380" y="2181805"/>
                  <a:pt x="2741930" y="2438345"/>
                  <a:pt x="2941320" y="2660595"/>
                </a:cubicBezTo>
                <a:cubicBezTo>
                  <a:pt x="3140710" y="2882845"/>
                  <a:pt x="3334385" y="2977460"/>
                  <a:pt x="3528060" y="307207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وسيلة شرح بيضاوية 48"/>
          <p:cNvSpPr/>
          <p:nvPr/>
        </p:nvSpPr>
        <p:spPr>
          <a:xfrm>
            <a:off x="7044779" y="2024407"/>
            <a:ext cx="1856085" cy="1773017"/>
          </a:xfrm>
          <a:prstGeom prst="wedgeEllipseCallout">
            <a:avLst/>
          </a:prstGeom>
          <a:solidFill>
            <a:srgbClr val="7030A0"/>
          </a:solidFill>
          <a:ln>
            <a:solidFill>
              <a:srgbClr val="BF2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المضلع التكراري</a:t>
            </a:r>
            <a:endParaRPr lang="ar-S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وسيلة شرح بيضاوية 49"/>
          <p:cNvSpPr/>
          <p:nvPr/>
        </p:nvSpPr>
        <p:spPr>
          <a:xfrm>
            <a:off x="7090967" y="2258485"/>
            <a:ext cx="1856085" cy="1773017"/>
          </a:xfrm>
          <a:prstGeom prst="wedgeEllipseCallout">
            <a:avLst/>
          </a:prstGeom>
          <a:solidFill>
            <a:srgbClr val="FF0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المنحنى التكراري</a:t>
            </a:r>
            <a:endParaRPr lang="ar-S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وسيلة شرح مع سهم إلى اليسار 40"/>
          <p:cNvSpPr/>
          <p:nvPr/>
        </p:nvSpPr>
        <p:spPr>
          <a:xfrm>
            <a:off x="6848866" y="129135"/>
            <a:ext cx="2013662" cy="1419705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المدرج و المضلع و المنحنى التكراري</a:t>
            </a:r>
            <a:endParaRPr lang="ar-SA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986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6" grpId="0" animBg="1"/>
      <p:bldP spid="26" grpId="1" animBg="1"/>
      <p:bldP spid="48" grpId="0" animBg="1"/>
      <p:bldP spid="49" grpId="0" animBg="1"/>
      <p:bldP spid="49" grpId="1" animBg="1"/>
      <p:bldP spid="50" grpId="0" animBg="1"/>
      <p:bldP spid="50" grpId="1" animBg="1"/>
      <p:bldP spid="4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يسار 3"/>
          <p:cNvSpPr/>
          <p:nvPr/>
        </p:nvSpPr>
        <p:spPr>
          <a:xfrm>
            <a:off x="6630280" y="129136"/>
            <a:ext cx="2232248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المدرج و المضلع و المنحنى التكراري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188" y="397713"/>
            <a:ext cx="5688632" cy="830997"/>
          </a:xfrm>
          <a:prstGeom prst="rect">
            <a:avLst/>
          </a:prstGeom>
          <a:ln w="57150">
            <a:solidFill>
              <a:srgbClr val="00C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أفضل الأشكال التي تستخدم لتمثيل البيانات الكمية المتصلة.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39180" y="1664804"/>
            <a:ext cx="5832648" cy="165618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>
              <a:buAutoNum type="arabicParenR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إيجاد التوزيع التكراري.</a:t>
            </a:r>
          </a:p>
          <a:p>
            <a:pPr marL="342900" indent="-342900">
              <a:buAutoNum type="arabicParenR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رسم محورين , الأفقي يمثل الفئات و العمودي يمثل التكرارات</a:t>
            </a:r>
          </a:p>
          <a:p>
            <a:pPr marL="342900" indent="-342900">
              <a:buAutoNum type="arabicParenR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رسم أعمدة ذات قواعد متساوية و طول يعتمد على عدد التكرارات و تكون متجاورة.</a:t>
            </a:r>
          </a:p>
          <a:p>
            <a:endParaRPr lang="ar-SA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شارة رتبة 7"/>
          <p:cNvSpPr/>
          <p:nvPr/>
        </p:nvSpPr>
        <p:spPr>
          <a:xfrm flipH="1">
            <a:off x="6588224" y="2024844"/>
            <a:ext cx="2376264" cy="936104"/>
          </a:xfrm>
          <a:prstGeom prst="chevron">
            <a:avLst/>
          </a:prstGeom>
          <a:solidFill>
            <a:srgbClr val="FFCCCC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المدرج التكراري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شارة رتبة 8"/>
          <p:cNvSpPr/>
          <p:nvPr/>
        </p:nvSpPr>
        <p:spPr>
          <a:xfrm flipH="1">
            <a:off x="6558272" y="3855256"/>
            <a:ext cx="2376264" cy="936104"/>
          </a:xfrm>
          <a:prstGeom prst="chevron">
            <a:avLst/>
          </a:prstGeom>
          <a:solidFill>
            <a:srgbClr val="FFCCCC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المضلع التكراري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شارة رتبة 9"/>
          <p:cNvSpPr/>
          <p:nvPr/>
        </p:nvSpPr>
        <p:spPr>
          <a:xfrm flipH="1">
            <a:off x="6577260" y="5466580"/>
            <a:ext cx="2376264" cy="936104"/>
          </a:xfrm>
          <a:prstGeom prst="chevron">
            <a:avLst/>
          </a:prstGeom>
          <a:solidFill>
            <a:srgbClr val="FFCCCC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المنحنى التكراري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539676" y="3715432"/>
            <a:ext cx="5832648" cy="121575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ننصف القواعد العليا للمستطيلات ثم نصل بينها بقطع مستقيمة باستخدام المسطرة.</a:t>
            </a: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539676" y="5326756"/>
            <a:ext cx="5832648" cy="1215752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نصل بين النقط بخط أملس يدوياً</a:t>
            </a:r>
          </a:p>
        </p:txBody>
      </p:sp>
    </p:spTree>
    <p:extLst>
      <p:ext uri="{BB962C8B-B14F-4D97-AF65-F5344CB8AC3E}">
        <p14:creationId xmlns="" xmlns:p14="http://schemas.microsoft.com/office/powerpoint/2010/main" val="55943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 animBg="1"/>
      <p:bldP spid="8" grpId="0" animBg="1"/>
      <p:bldP spid="9" grpId="0" animBg="1"/>
      <p:bldP spid="10" grpId="0" animBg="1"/>
      <p:bldP spid="11" grpId="0" build="p" animBg="1"/>
      <p:bldP spid="12" grpId="0" build="p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يسار 1"/>
          <p:cNvSpPr/>
          <p:nvPr/>
        </p:nvSpPr>
        <p:spPr>
          <a:xfrm>
            <a:off x="6606852" y="332656"/>
            <a:ext cx="2232248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السلاسل الزمنية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مخطط 2"/>
          <p:cNvGraphicFramePr/>
          <p:nvPr>
            <p:extLst>
              <p:ext uri="{D42A27DB-BD31-4B8C-83A1-F6EECF244321}">
                <p14:modId xmlns="" xmlns:p14="http://schemas.microsoft.com/office/powerpoint/2010/main" val="2116140655"/>
              </p:ext>
            </p:extLst>
          </p:nvPr>
        </p:nvGraphicFramePr>
        <p:xfrm>
          <a:off x="1475656" y="206084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13520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Chart bld="series"/>
        </p:bldSub>
      </p:bldGraphic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مخطط 1"/>
          <p:cNvGraphicFramePr/>
          <p:nvPr>
            <p:extLst>
              <p:ext uri="{D42A27DB-BD31-4B8C-83A1-F6EECF244321}">
                <p14:modId xmlns="" xmlns:p14="http://schemas.microsoft.com/office/powerpoint/2010/main" val="3635796178"/>
              </p:ext>
            </p:extLst>
          </p:nvPr>
        </p:nvGraphicFramePr>
        <p:xfrm>
          <a:off x="5004048" y="260648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مخطط 2"/>
          <p:cNvGraphicFramePr/>
          <p:nvPr>
            <p:extLst>
              <p:ext uri="{D42A27DB-BD31-4B8C-83A1-F6EECF244321}">
                <p14:modId xmlns="" xmlns:p14="http://schemas.microsoft.com/office/powerpoint/2010/main" val="2764952282"/>
              </p:ext>
            </p:extLst>
          </p:nvPr>
        </p:nvGraphicFramePr>
        <p:xfrm>
          <a:off x="467544" y="260648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مخطط 4"/>
          <p:cNvGraphicFramePr/>
          <p:nvPr>
            <p:extLst>
              <p:ext uri="{D42A27DB-BD31-4B8C-83A1-F6EECF244321}">
                <p14:modId xmlns="" xmlns:p14="http://schemas.microsoft.com/office/powerpoint/2010/main" val="3089463680"/>
              </p:ext>
            </p:extLst>
          </p:nvPr>
        </p:nvGraphicFramePr>
        <p:xfrm>
          <a:off x="5076056" y="2420888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مخطط 5"/>
          <p:cNvGraphicFramePr/>
          <p:nvPr>
            <p:extLst>
              <p:ext uri="{D42A27DB-BD31-4B8C-83A1-F6EECF244321}">
                <p14:modId xmlns="" xmlns:p14="http://schemas.microsoft.com/office/powerpoint/2010/main" val="3030977538"/>
              </p:ext>
            </p:extLst>
          </p:nvPr>
        </p:nvGraphicFramePr>
        <p:xfrm>
          <a:off x="5076056" y="4653136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مخطط 7"/>
          <p:cNvGraphicFramePr/>
          <p:nvPr>
            <p:extLst>
              <p:ext uri="{D42A27DB-BD31-4B8C-83A1-F6EECF244321}">
                <p14:modId xmlns="" xmlns:p14="http://schemas.microsoft.com/office/powerpoint/2010/main" val="1479305606"/>
              </p:ext>
            </p:extLst>
          </p:nvPr>
        </p:nvGraphicFramePr>
        <p:xfrm>
          <a:off x="467544" y="2420888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مخطط 8"/>
          <p:cNvGraphicFramePr/>
          <p:nvPr>
            <p:extLst>
              <p:ext uri="{D42A27DB-BD31-4B8C-83A1-F6EECF244321}">
                <p14:modId xmlns="" xmlns:p14="http://schemas.microsoft.com/office/powerpoint/2010/main" val="913475317"/>
              </p:ext>
            </p:extLst>
          </p:nvPr>
        </p:nvGraphicFramePr>
        <p:xfrm>
          <a:off x="539552" y="4653136"/>
          <a:ext cx="37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="" xmlns:p14="http://schemas.microsoft.com/office/powerpoint/2010/main" val="177300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5" grpId="0">
        <p:bldAsOne/>
      </p:bldGraphic>
      <p:bldGraphic spid="6" grpId="0">
        <p:bldAsOne/>
      </p:bldGraphic>
      <p:bldGraphic spid="8" grpId="0">
        <p:bldAsOne/>
      </p:bldGraphic>
      <p:bldGraphic spid="9" grpId="0">
        <p:bldAsOne/>
      </p:bldGraphic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1475656" y="1124744"/>
            <a:ext cx="6168008" cy="4952916"/>
            <a:chOff x="1475656" y="692696"/>
            <a:chExt cx="6168008" cy="5384964"/>
          </a:xfrm>
        </p:grpSpPr>
        <p:sp>
          <p:nvSpPr>
            <p:cNvPr id="10" name="رابط مستقيم 9"/>
            <p:cNvSpPr/>
            <p:nvPr/>
          </p:nvSpPr>
          <p:spPr>
            <a:xfrm>
              <a:off x="1501120" y="5165247"/>
              <a:ext cx="6096000" cy="0"/>
            </a:xfrm>
            <a:prstGeom prst="line">
              <a:avLst/>
            </a:prstGeom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4" name="مجموعة 13"/>
            <p:cNvGrpSpPr/>
            <p:nvPr/>
          </p:nvGrpSpPr>
          <p:grpSpPr>
            <a:xfrm>
              <a:off x="1475656" y="692696"/>
              <a:ext cx="6168008" cy="5384964"/>
              <a:chOff x="1475656" y="692696"/>
              <a:chExt cx="6168008" cy="5384964"/>
            </a:xfrm>
          </p:grpSpPr>
          <p:graphicFrame>
            <p:nvGraphicFramePr>
              <p:cNvPr id="2" name="رسم تخطيطي 1"/>
              <p:cNvGraphicFramePr/>
              <p:nvPr>
                <p:extLst>
                  <p:ext uri="{D42A27DB-BD31-4B8C-83A1-F6EECF244321}">
                    <p14:modId xmlns="" xmlns:p14="http://schemas.microsoft.com/office/powerpoint/2010/main" val="3640715096"/>
                  </p:ext>
                </p:extLst>
              </p:nvPr>
            </p:nvGraphicFramePr>
            <p:xfrm>
              <a:off x="1547664" y="692696"/>
              <a:ext cx="6096000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pSp>
            <p:nvGrpSpPr>
              <p:cNvPr id="4" name="مجموعة 3"/>
              <p:cNvGrpSpPr/>
              <p:nvPr/>
            </p:nvGrpSpPr>
            <p:grpSpPr>
              <a:xfrm>
                <a:off x="6033957" y="4711189"/>
                <a:ext cx="1584960" cy="446439"/>
                <a:chOff x="4511040" y="498"/>
                <a:chExt cx="1584960" cy="446439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5" name="مستطيل ذو زاويتين مستديرتين في نفس الجانب 4"/>
                <p:cNvSpPr/>
                <p:nvPr/>
              </p:nvSpPr>
              <p:spPr>
                <a:xfrm>
                  <a:off x="4511040" y="498"/>
                  <a:ext cx="1584960" cy="446439"/>
                </a:xfrm>
                <a:prstGeom prst="round2SameRect">
                  <a:avLst>
                    <a:gd name="adj1" fmla="val 16670"/>
                    <a:gd name="adj2" fmla="val 0"/>
                  </a:avLst>
                </a:prstGeom>
                <a:sp3d prstMaterial="plastic">
                  <a:bevelT w="120900" h="88900"/>
                  <a:bevelB w="88900" h="31750" prst="angle"/>
                </a:sp3d>
              </p:spPr>
              <p:style>
                <a:lnRef idx="1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" name="مستطيل 5"/>
                <p:cNvSpPr/>
                <p:nvPr/>
              </p:nvSpPr>
              <p:spPr>
                <a:xfrm>
                  <a:off x="4532837" y="22295"/>
                  <a:ext cx="1541366" cy="424642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28575" tIns="28575" rIns="28575" bIns="28575" numCol="1" spcCol="1270" anchor="ctr" anchorCtr="0">
                  <a:noAutofit/>
                </a:bodyPr>
                <a:lstStyle/>
                <a:p>
                  <a:pPr lvl="0" algn="ctr" defTabSz="66675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ar-SA" kern="1200" dirty="0" smtClean="0"/>
                    <a:t>التغيرات </a:t>
                  </a:r>
                  <a:r>
                    <a:rPr lang="ar-SA" sz="1600" kern="1200" dirty="0" smtClean="0"/>
                    <a:t>العرضية</a:t>
                  </a:r>
                  <a:endParaRPr lang="ar-SA" kern="1200" dirty="0"/>
                </a:p>
              </p:txBody>
            </p:sp>
          </p:grpSp>
          <p:grpSp>
            <p:nvGrpSpPr>
              <p:cNvPr id="7" name="مجموعة 6"/>
              <p:cNvGrpSpPr/>
              <p:nvPr/>
            </p:nvGrpSpPr>
            <p:grpSpPr>
              <a:xfrm>
                <a:off x="1475656" y="4653136"/>
                <a:ext cx="4680520" cy="504056"/>
                <a:chOff x="-169480" y="498"/>
                <a:chExt cx="4680520" cy="504056"/>
              </a:xfrm>
            </p:grpSpPr>
            <p:sp>
              <p:nvSpPr>
                <p:cNvPr id="8" name="مستطيل 7"/>
                <p:cNvSpPr/>
                <p:nvPr/>
              </p:nvSpPr>
              <p:spPr>
                <a:xfrm>
                  <a:off x="0" y="498"/>
                  <a:ext cx="4511040" cy="446439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9" name="مستطيل 8"/>
                <p:cNvSpPr/>
                <p:nvPr/>
              </p:nvSpPr>
              <p:spPr>
                <a:xfrm>
                  <a:off x="-169480" y="58115"/>
                  <a:ext cx="4511040" cy="44643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8575" tIns="28575" rIns="28575" bIns="28575" numCol="1" spcCol="1270" anchor="b" anchorCtr="0">
                  <a:noAutofit/>
                </a:bodyPr>
                <a:lstStyle/>
                <a:p>
                  <a:pPr lvl="0" algn="r" defTabSz="66675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ar-SA" kern="1200" dirty="0" smtClean="0"/>
                    <a:t> </a:t>
                  </a:r>
                  <a:r>
                    <a:rPr lang="ar-SA" dirty="0" smtClean="0"/>
                    <a:t>تحدث نتيجة الحوادث المفاجئة</a:t>
                  </a:r>
                  <a:endParaRPr lang="ar-SA" kern="1200" dirty="0"/>
                </a:p>
              </p:txBody>
            </p:sp>
          </p:grpSp>
          <p:grpSp>
            <p:nvGrpSpPr>
              <p:cNvPr id="11" name="مجموعة 10"/>
              <p:cNvGrpSpPr/>
              <p:nvPr/>
            </p:nvGrpSpPr>
            <p:grpSpPr>
              <a:xfrm>
                <a:off x="1516839" y="5184647"/>
                <a:ext cx="6096000" cy="893013"/>
                <a:chOff x="0" y="1808713"/>
                <a:chExt cx="6096000" cy="893013"/>
              </a:xfrm>
            </p:grpSpPr>
            <p:sp>
              <p:nvSpPr>
                <p:cNvPr id="12" name="مستطيل 11"/>
                <p:cNvSpPr/>
                <p:nvPr/>
              </p:nvSpPr>
              <p:spPr>
                <a:xfrm>
                  <a:off x="0" y="1808713"/>
                  <a:ext cx="6096000" cy="893013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3" name="مستطيل 12"/>
                <p:cNvSpPr/>
                <p:nvPr/>
              </p:nvSpPr>
              <p:spPr>
                <a:xfrm>
                  <a:off x="0" y="1808713"/>
                  <a:ext cx="6096000" cy="89301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8575" tIns="28575" rIns="28575" bIns="28575" numCol="1" spcCol="1270" anchor="t" anchorCtr="0">
                  <a:noAutofit/>
                </a:bodyPr>
                <a:lstStyle/>
                <a:p>
                  <a:pPr marL="114300" lvl="1" indent="-114300" algn="r" defTabSz="5334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ar-SA" kern="1200" dirty="0" smtClean="0"/>
                    <a:t> الزلازل</a:t>
                  </a:r>
                </a:p>
                <a:p>
                  <a:pPr marL="114300" lvl="1" indent="-114300" algn="r" defTabSz="5334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ar-SA" dirty="0" smtClean="0"/>
                    <a:t>الفيضانات</a:t>
                  </a:r>
                </a:p>
                <a:p>
                  <a:pPr marL="114300" lvl="1" indent="-114300" algn="r" defTabSz="5334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ar-SA" kern="1200" dirty="0" smtClean="0"/>
                    <a:t>الحروب</a:t>
                  </a:r>
                  <a:endParaRPr lang="ar-SA" kern="1200" dirty="0"/>
                </a:p>
                <a:p>
                  <a:pPr marL="114300" lvl="1" indent="-114300" algn="r" defTabSz="533400" rtl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ar-SA" kern="1200" dirty="0"/>
                </a:p>
              </p:txBody>
            </p:sp>
          </p:grpSp>
        </p:grpSp>
      </p:grpSp>
      <p:sp>
        <p:nvSpPr>
          <p:cNvPr id="16" name="مربع نص 15"/>
          <p:cNvSpPr txBox="1"/>
          <p:nvPr/>
        </p:nvSpPr>
        <p:spPr>
          <a:xfrm>
            <a:off x="1516838" y="404664"/>
            <a:ext cx="5791465" cy="36933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شكل السلاسل الزمنية يمكن أن يحدد :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95621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1560" y="404664"/>
            <a:ext cx="7848872" cy="369332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الجدول التالي يبين </a:t>
            </a:r>
            <a:r>
              <a:rPr lang="ar-SA" dirty="0"/>
              <a:t>الأجور </a:t>
            </a:r>
            <a:r>
              <a:rPr lang="ar-SA" dirty="0" smtClean="0"/>
              <a:t>اليومية بالريال لعينة من 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50</a:t>
            </a:r>
            <a:r>
              <a:rPr lang="ar-SA" dirty="0" smtClean="0"/>
              <a:t>عامل في مصنع ما :</a:t>
            </a:r>
            <a:endParaRPr lang="ar-SA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7823392"/>
              </p:ext>
            </p:extLst>
          </p:nvPr>
        </p:nvGraphicFramePr>
        <p:xfrm>
          <a:off x="1115616" y="1268760"/>
          <a:ext cx="3201684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61524"/>
                <a:gridCol w="1440160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(عدد</a:t>
                      </a:r>
                      <a:r>
                        <a:rPr lang="ar-SA" sz="1600" baseline="0" dirty="0" smtClean="0">
                          <a:solidFill>
                            <a:schemeClr val="bg1"/>
                          </a:solidFill>
                        </a:rPr>
                        <a:t> العمال)</a:t>
                      </a:r>
                      <a:endParaRPr lang="ar-SA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الأجور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70-80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4932040" y="1484784"/>
            <a:ext cx="367240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rgbClr val="002060"/>
                </a:solidFill>
              </a:rPr>
              <a:t>كم عدد العمال الذين أجورهم 40 ريال </a:t>
            </a:r>
            <a:r>
              <a:rPr lang="ar-SA" sz="1600" b="1" dirty="0" smtClean="0">
                <a:solidFill>
                  <a:srgbClr val="002060"/>
                </a:solidFill>
              </a:rPr>
              <a:t>فأكثر</a:t>
            </a:r>
            <a:r>
              <a:rPr lang="ar-SA" sz="1600" b="1" dirty="0" smtClean="0"/>
              <a:t>؟</a:t>
            </a:r>
            <a:endParaRPr lang="ar-SA" sz="16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932040" y="2564904"/>
            <a:ext cx="367240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rgbClr val="002060"/>
                </a:solidFill>
              </a:rPr>
              <a:t>كم عدد العمال </a:t>
            </a:r>
            <a:r>
              <a:rPr lang="ar-SA" sz="1600" b="1" dirty="0" smtClean="0">
                <a:solidFill>
                  <a:srgbClr val="002060"/>
                </a:solidFill>
              </a:rPr>
              <a:t>أجورهم أقل من 30 ريال؟</a:t>
            </a:r>
            <a:endParaRPr lang="ar-SA" sz="1600" b="1" dirty="0">
              <a:solidFill>
                <a:srgbClr val="00206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932040" y="3717032"/>
            <a:ext cx="3672408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rgbClr val="002060"/>
                </a:solidFill>
              </a:rPr>
              <a:t>كم عدد العمال </a:t>
            </a:r>
            <a:r>
              <a:rPr lang="ar-SA" sz="1600" b="1" dirty="0" smtClean="0">
                <a:solidFill>
                  <a:srgbClr val="002060"/>
                </a:solidFill>
              </a:rPr>
              <a:t>أجورهم أقل من 55 ريال؟</a:t>
            </a:r>
            <a:endParaRPr lang="ar-SA" sz="1600" b="1" dirty="0">
              <a:solidFill>
                <a:srgbClr val="00206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932040" y="4869160"/>
            <a:ext cx="367240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rgbClr val="002060"/>
                </a:solidFill>
              </a:rPr>
              <a:t>كم عدد العمال </a:t>
            </a:r>
            <a:r>
              <a:rPr lang="ar-SA" sz="1600" b="1" dirty="0" smtClean="0">
                <a:solidFill>
                  <a:srgbClr val="002060"/>
                </a:solidFill>
              </a:rPr>
              <a:t>أجورهم 25  ريال فأكثر؟</a:t>
            </a:r>
            <a:endParaRPr lang="ar-SA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306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التوزيعات التكرارية المتجمعة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وسيلة شرح مع سهم إلى اليسار 3"/>
          <p:cNvSpPr/>
          <p:nvPr/>
        </p:nvSpPr>
        <p:spPr>
          <a:xfrm>
            <a:off x="6876256" y="1268760"/>
            <a:ext cx="1944216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التوزيع المتجمع الصاعد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8" name="جدول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835096"/>
                  </p:ext>
                </p:extLst>
              </p:nvPr>
            </p:nvGraphicFramePr>
            <p:xfrm>
              <a:off x="512924" y="1268760"/>
              <a:ext cx="2088232" cy="4461926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2321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dirty="0" smtClean="0"/>
                            <a:t>فئة (</a:t>
                          </a:r>
                          <a:r>
                            <a:rPr lang="en-US" sz="1600" dirty="0" smtClean="0"/>
                            <a:t>k</a:t>
                          </a:r>
                          <a:r>
                            <a:rPr lang="ar-SA" sz="1600" dirty="0" smtClean="0"/>
                            <a:t>)</a:t>
                          </a:r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h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en-US" sz="1600" smtClean="0">
                                  <a:latin typeface="Cambria Math"/>
                                </a:rPr>
                                <m:t>𝒇</m:t>
                              </m:r>
                              <m:r>
                                <a:rPr lang="en-US" sz="160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smtClean="0">
                                  <a:latin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ar-SA" sz="1600" dirty="0" smtClean="0"/>
                            <a:t>∑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جدول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582835096"/>
                  </p:ext>
                </p:extLst>
              </p:nvPr>
            </p:nvGraphicFramePr>
            <p:xfrm>
              <a:off x="512924" y="1268760"/>
              <a:ext cx="2088232" cy="4461926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r="-99419" b="-5056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151852" r="-99419" b="-667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221739" r="-99419" b="-4880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374684" r="-99419" b="-468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2321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444118" r="-99419" b="-1862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dirty="0" smtClean="0"/>
                            <a:t>فئة (</a:t>
                          </a:r>
                          <a:r>
                            <a:rPr lang="en-US" sz="1600" dirty="0" smtClean="0"/>
                            <a:t>k</a:t>
                          </a:r>
                          <a:r>
                            <a:rPr lang="ar-SA" sz="1600" dirty="0" smtClean="0"/>
                            <a:t>)</a:t>
                          </a:r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676829" r="-99419" b="-1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h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670526" r="-99419" b="-1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7669101"/>
              </p:ext>
            </p:extLst>
          </p:nvPr>
        </p:nvGraphicFramePr>
        <p:xfrm>
          <a:off x="2614136" y="1268760"/>
          <a:ext cx="1512168" cy="4464498"/>
        </p:xfrm>
        <a:graphic>
          <a:graphicData uri="http://schemas.openxmlformats.org/drawingml/2006/table">
            <a:tbl>
              <a:tblPr rtl="1" firstRow="1" bandRow="1">
                <a:tableStyleId>{327F97BB-C833-4FB7-BDE5-3F7075034690}</a:tableStyleId>
              </a:tblPr>
              <a:tblGrid>
                <a:gridCol w="1512168"/>
              </a:tblGrid>
              <a:tr h="795046"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الحد الأعلى</a:t>
                      </a:r>
                      <a:r>
                        <a:rPr lang="ar-SA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للفئة</a:t>
                      </a:r>
                      <a:endParaRPr lang="ar-SA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30030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44440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471621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07428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78475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30030">
                <a:tc>
                  <a:txBody>
                    <a:bodyPr/>
                    <a:lstStyle/>
                    <a:p>
                      <a:endParaRPr lang="ar-SA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07428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6431035"/>
                  </p:ext>
                </p:extLst>
              </p:nvPr>
            </p:nvGraphicFramePr>
            <p:xfrm>
              <a:off x="4139952" y="1282962"/>
              <a:ext cx="1728192" cy="4436251"/>
            </p:xfrm>
            <a:graphic>
              <a:graphicData uri="http://schemas.openxmlformats.org/drawingml/2006/table">
                <a:tbl>
                  <a:tblPr rtl="1" firstRow="1" bandRow="1">
                    <a:tableStyleId>{306799F8-075E-4A3A-A7F6-7FBC6576F1A4}</a:tableStyleId>
                  </a:tblPr>
                  <a:tblGrid>
                    <a:gridCol w="1728192"/>
                  </a:tblGrid>
                  <a:tr h="7607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ت.م.ص</a:t>
                          </a:r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70543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63411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+…….</m:t>
                                    </m:r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786431035"/>
                  </p:ext>
                </p:extLst>
              </p:nvPr>
            </p:nvGraphicFramePr>
            <p:xfrm>
              <a:off x="4139952" y="1282962"/>
              <a:ext cx="1728192" cy="4436251"/>
            </p:xfrm>
            <a:graphic>
              <a:graphicData uri="http://schemas.openxmlformats.org/drawingml/2006/table">
                <a:tbl>
                  <a:tblPr rtl="1" firstRow="1" bandRow="1">
                    <a:tableStyleId>{306799F8-075E-4A3A-A7F6-7FBC6576F1A4}</a:tableStyleId>
                  </a:tblPr>
                  <a:tblGrid>
                    <a:gridCol w="1728192"/>
                  </a:tblGrid>
                  <a:tr h="7607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ت.م.ص</a:t>
                          </a:r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65" t="-150602" r="-2113" b="-1516867"/>
                          </a:stretch>
                        </a:blipFill>
                      </a:tcPr>
                    </a:tc>
                  </a:tr>
                  <a:tr h="57054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65" t="-221277" r="-2113" b="-1239362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65" t="-382278" r="-2113" b="-1374684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63411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65" t="-680723" r="-2113" b="-986747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0" name="رابط كسهم مستقيم 9"/>
          <p:cNvCxnSpPr/>
          <p:nvPr/>
        </p:nvCxnSpPr>
        <p:spPr>
          <a:xfrm>
            <a:off x="2423287" y="2925861"/>
            <a:ext cx="223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3083706" y="2411596"/>
            <a:ext cx="422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2060"/>
                </a:solidFill>
              </a:rPr>
              <a:t>+</a:t>
            </a:r>
            <a:endParaRPr lang="ar-SA" dirty="0">
              <a:solidFill>
                <a:srgbClr val="002060"/>
              </a:solidFill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 flipH="1">
            <a:off x="2200672" y="2420888"/>
            <a:ext cx="2421553" cy="50497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2200672" y="3415501"/>
            <a:ext cx="223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2813931" y="2924944"/>
            <a:ext cx="60594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002060"/>
                </a:solidFill>
              </a:rPr>
              <a:t>+</a:t>
            </a:r>
            <a:endParaRPr lang="ar-SA" dirty="0">
              <a:solidFill>
                <a:srgbClr val="002060"/>
              </a:solidFill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2194545" y="2326089"/>
            <a:ext cx="2623356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flipH="1">
            <a:off x="2194545" y="2978348"/>
            <a:ext cx="2332904" cy="43715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وسيلة شرح بيضاوية 25"/>
          <p:cNvSpPr/>
          <p:nvPr/>
        </p:nvSpPr>
        <p:spPr>
          <a:xfrm>
            <a:off x="5940152" y="2925861"/>
            <a:ext cx="2736304" cy="1618723"/>
          </a:xfrm>
          <a:prstGeom prst="wedgeEllipseCallout">
            <a:avLst>
              <a:gd name="adj1" fmla="val -80608"/>
              <a:gd name="adj2" fmla="val -6612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4F3348"/>
                </a:solidFill>
              </a:rPr>
              <a:t>نحصل على التكرار المتجمع الصاعد بتجميع التكرارات بطريقة متتالية من بداية الجدول</a:t>
            </a:r>
            <a:endParaRPr lang="ar-SA" dirty="0">
              <a:solidFill>
                <a:srgbClr val="4F3348"/>
              </a:solidFill>
            </a:endParaRPr>
          </a:p>
        </p:txBody>
      </p:sp>
      <p:sp>
        <p:nvSpPr>
          <p:cNvPr id="27" name="وسيلة شرح بيضاوية 26"/>
          <p:cNvSpPr/>
          <p:nvPr/>
        </p:nvSpPr>
        <p:spPr>
          <a:xfrm>
            <a:off x="6191392" y="5157192"/>
            <a:ext cx="2629080" cy="1296144"/>
          </a:xfrm>
          <a:prstGeom prst="wedgeEllipseCallout">
            <a:avLst>
              <a:gd name="adj1" fmla="val -91118"/>
              <a:gd name="adj2" fmla="val -57537"/>
            </a:avLst>
          </a:prstGeom>
          <a:solidFill>
            <a:srgbClr val="BF2B9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التكرار المتجمع الصاعد لأخر فئة = مجموع التكرارات=</a:t>
            </a:r>
            <a:r>
              <a:rPr lang="en-US" sz="1600" b="1" dirty="0" smtClean="0">
                <a:solidFill>
                  <a:schemeClr val="tx1"/>
                </a:solidFill>
              </a:rPr>
              <a:t>N</a:t>
            </a:r>
            <a:endParaRPr lang="ar-SA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0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/>
      <p:bldP spid="14" grpId="0"/>
      <p:bldP spid="26" grpId="0" animBg="1"/>
      <p:bldP spid="2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2325336"/>
              </p:ext>
            </p:extLst>
          </p:nvPr>
        </p:nvGraphicFramePr>
        <p:xfrm>
          <a:off x="899592" y="1268760"/>
          <a:ext cx="3201684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61524"/>
                <a:gridCol w="1440160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(عدد</a:t>
                      </a:r>
                      <a:r>
                        <a:rPr lang="ar-SA" sz="1600" baseline="0" dirty="0" smtClean="0">
                          <a:solidFill>
                            <a:schemeClr val="bg1"/>
                          </a:solidFill>
                        </a:rPr>
                        <a:t> العمال)</a:t>
                      </a:r>
                      <a:endParaRPr lang="ar-SA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الأجور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70-80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وسيلة شرح مع سهم إلى الأسفل 2"/>
          <p:cNvSpPr/>
          <p:nvPr/>
        </p:nvSpPr>
        <p:spPr>
          <a:xfrm>
            <a:off x="1913762" y="286059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المثال السابق</a:t>
            </a:r>
            <a:endParaRPr lang="ar-SA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65481962"/>
              </p:ext>
            </p:extLst>
          </p:nvPr>
        </p:nvGraphicFramePr>
        <p:xfrm>
          <a:off x="4110006" y="1268760"/>
          <a:ext cx="1761524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61524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أقل من الحد الأعلى للفئة</a:t>
                      </a: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4419559"/>
              </p:ext>
            </p:extLst>
          </p:nvPr>
        </p:nvGraphicFramePr>
        <p:xfrm>
          <a:off x="5868144" y="1268760"/>
          <a:ext cx="1761524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61524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err="1" smtClean="0">
                          <a:solidFill>
                            <a:schemeClr val="bg1"/>
                          </a:solidFill>
                        </a:rPr>
                        <a:t>ت.م.ص</a:t>
                      </a:r>
                      <a:endParaRPr lang="ar-SA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1311351"/>
              </p:ext>
            </p:extLst>
          </p:nvPr>
        </p:nvGraphicFramePr>
        <p:xfrm>
          <a:off x="4090162" y="1268760"/>
          <a:ext cx="1761524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61524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endParaRPr lang="ar-SA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أقل من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ar-SA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3870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مخطط 1"/>
          <p:cNvGraphicFramePr/>
          <p:nvPr>
            <p:extLst>
              <p:ext uri="{D42A27DB-BD31-4B8C-83A1-F6EECF244321}">
                <p14:modId xmlns="" xmlns:p14="http://schemas.microsoft.com/office/powerpoint/2010/main" val="2412524081"/>
              </p:ext>
            </p:extLst>
          </p:nvPr>
        </p:nvGraphicFramePr>
        <p:xfrm>
          <a:off x="1403648" y="112474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7092280" y="4560172"/>
            <a:ext cx="144393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 smtClean="0"/>
              <a:t>أقل من الحد الأعلى</a:t>
            </a:r>
            <a:endParaRPr lang="ar-SA" sz="12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836712"/>
            <a:ext cx="136815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 err="1" smtClean="0"/>
              <a:t>ت.م.ص</a:t>
            </a:r>
            <a:endParaRPr lang="ar-SA" sz="1200" dirty="0"/>
          </a:p>
        </p:txBody>
      </p:sp>
      <p:cxnSp>
        <p:nvCxnSpPr>
          <p:cNvPr id="6" name="رابط مستقيم 5"/>
          <p:cNvCxnSpPr/>
          <p:nvPr/>
        </p:nvCxnSpPr>
        <p:spPr>
          <a:xfrm flipV="1">
            <a:off x="5186164" y="2314972"/>
            <a:ext cx="0" cy="23760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flipH="1">
            <a:off x="1907704" y="2314972"/>
            <a:ext cx="327846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4864286" y="4698671"/>
            <a:ext cx="50405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55</a:t>
            </a:r>
            <a:endParaRPr lang="ar-SA" sz="1200" dirty="0">
              <a:solidFill>
                <a:srgbClr val="C00000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469604" y="2204864"/>
            <a:ext cx="50405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39</a:t>
            </a:r>
            <a:endParaRPr lang="ar-SA" sz="1200" dirty="0">
              <a:solidFill>
                <a:srgbClr val="C00000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4604046" y="5589240"/>
            <a:ext cx="3932164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كم عدد العمال الذين أجورهم أقل من 55 ريال؟</a:t>
            </a:r>
            <a:endParaRPr lang="ar-S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شكل بيضاوي 18"/>
          <p:cNvSpPr/>
          <p:nvPr/>
        </p:nvSpPr>
        <p:spPr>
          <a:xfrm>
            <a:off x="1079970" y="5445224"/>
            <a:ext cx="2124080" cy="864096"/>
          </a:xfrm>
          <a:prstGeom prst="ellipse">
            <a:avLst/>
          </a:prstGeom>
          <a:solidFill>
            <a:srgbClr val="FF0000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 </a:t>
            </a:r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عامل</a:t>
            </a:r>
            <a:endParaRPr lang="ar-S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43808" y="620688"/>
            <a:ext cx="37263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المنحنى المتجمع الصاعد</a:t>
            </a:r>
            <a:endParaRPr lang="ar-SA" sz="2000" b="1" dirty="0"/>
          </a:p>
        </p:txBody>
      </p:sp>
    </p:spTree>
    <p:extLst>
      <p:ext uri="{BB962C8B-B14F-4D97-AF65-F5344CB8AC3E}">
        <p14:creationId xmlns="" xmlns:p14="http://schemas.microsoft.com/office/powerpoint/2010/main" val="227525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043608" y="1628800"/>
            <a:ext cx="7416824" cy="338437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مبادئ الإحصاء ريض130</a:t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/>
            </a:r>
            <a:b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</a:br>
            <a:r>
              <a:rPr lang="ar-SA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cs typeface="PT Simple Bold Ruled" pitchFamily="2" charset="-78"/>
              </a:rPr>
              <a:t>المحاضرة الخامسة</a:t>
            </a:r>
            <a:endParaRPr lang="ar-S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59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التوزيعات التكرارية المتجمعة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وسيلة شرح مع سهم إلى اليسار 3"/>
          <p:cNvSpPr/>
          <p:nvPr/>
        </p:nvSpPr>
        <p:spPr>
          <a:xfrm>
            <a:off x="6876256" y="1268760"/>
            <a:ext cx="1944216" cy="1368152"/>
          </a:xfrm>
          <a:prstGeom prst="lef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التوزيع المتجمع النازل</a:t>
            </a:r>
            <a:endParaRPr lang="ar-SA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8" name="جدول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376525"/>
                  </p:ext>
                </p:extLst>
              </p:nvPr>
            </p:nvGraphicFramePr>
            <p:xfrm>
              <a:off x="512924" y="1268760"/>
              <a:ext cx="2088232" cy="4461926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2321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dirty="0" smtClean="0"/>
                            <a:t>فئة (</a:t>
                          </a:r>
                          <a:r>
                            <a:rPr lang="en-US" sz="1600" dirty="0" smtClean="0"/>
                            <a:t>k</a:t>
                          </a:r>
                          <a:r>
                            <a:rPr lang="ar-SA" sz="1600" dirty="0" smtClean="0"/>
                            <a:t>)</a:t>
                          </a:r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h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en-US" sz="1600" smtClean="0">
                                  <a:latin typeface="Cambria Math"/>
                                </a:rPr>
                                <m:t>𝒇</m:t>
                              </m:r>
                              <m:r>
                                <a:rPr lang="en-US" sz="160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smtClean="0">
                                  <a:latin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ar-SA" sz="1600" dirty="0" smtClean="0"/>
                            <a:t>∑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جدول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582835096"/>
                  </p:ext>
                </p:extLst>
              </p:nvPr>
            </p:nvGraphicFramePr>
            <p:xfrm>
              <a:off x="512924" y="1268760"/>
              <a:ext cx="2088232" cy="4461926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r="-99419" b="-5056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151852" r="-99419" b="-667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(1)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221739" r="-99419" b="-4880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(2)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374684" r="-99419" b="-468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(3)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2321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444118" r="-99419" b="-1862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sz="1600" dirty="0" smtClean="0"/>
                            <a:t>فئة (</a:t>
                          </a:r>
                          <a:r>
                            <a:rPr lang="en-US" sz="1600" dirty="0" smtClean="0"/>
                            <a:t>k</a:t>
                          </a:r>
                          <a:r>
                            <a:rPr lang="ar-SA" sz="1600" dirty="0" smtClean="0"/>
                            <a:t>)</a:t>
                          </a:r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676829" r="-99419" b="-1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:r>
                            <a:rPr lang="en-US" sz="1600" baseline="0" dirty="0" smtClean="0"/>
                            <a:t>h</a:t>
                          </a:r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670526" r="-99419" b="-1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8895235"/>
              </p:ext>
            </p:extLst>
          </p:nvPr>
        </p:nvGraphicFramePr>
        <p:xfrm>
          <a:off x="2614136" y="1268760"/>
          <a:ext cx="1512168" cy="4464498"/>
        </p:xfrm>
        <a:graphic>
          <a:graphicData uri="http://schemas.openxmlformats.org/drawingml/2006/table">
            <a:tbl>
              <a:tblPr rtl="1" firstRow="1" bandRow="1">
                <a:tableStyleId>{327F97BB-C833-4FB7-BDE5-3F7075034690}</a:tableStyleId>
              </a:tblPr>
              <a:tblGrid>
                <a:gridCol w="1512168"/>
              </a:tblGrid>
              <a:tr h="795046"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الحد الأدنى فأكثر</a:t>
                      </a:r>
                      <a:endParaRPr lang="ar-SA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30030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44440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471621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07428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78475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30030">
                <a:tc>
                  <a:txBody>
                    <a:bodyPr/>
                    <a:lstStyle/>
                    <a:p>
                      <a:endParaRPr lang="ar-SA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07428">
                <a:tc>
                  <a:txBody>
                    <a:bodyPr/>
                    <a:lstStyle/>
                    <a:p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0604596"/>
                  </p:ext>
                </p:extLst>
              </p:nvPr>
            </p:nvGraphicFramePr>
            <p:xfrm>
              <a:off x="4139952" y="1282962"/>
              <a:ext cx="2232248" cy="4436251"/>
            </p:xfrm>
            <a:graphic>
              <a:graphicData uri="http://schemas.openxmlformats.org/drawingml/2006/table">
                <a:tbl>
                  <a:tblPr rtl="1" firstRow="1" bandRow="1">
                    <a:tableStyleId>{306799F8-075E-4A3A-A7F6-7FBC6576F1A4}</a:tableStyleId>
                  </a:tblPr>
                  <a:tblGrid>
                    <a:gridCol w="2232248"/>
                  </a:tblGrid>
                  <a:tr h="7607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ت.م.ن</a:t>
                          </a:r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+…….</m:t>
                                    </m:r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sz="1600" b="0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70543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+…….</m:t>
                                    </m:r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+…….</m:t>
                                    </m:r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ar-SA" sz="160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63411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920604596"/>
                  </p:ext>
                </p:extLst>
              </p:nvPr>
            </p:nvGraphicFramePr>
            <p:xfrm>
              <a:off x="4139952" y="1282962"/>
              <a:ext cx="2232248" cy="4436251"/>
            </p:xfrm>
            <a:graphic>
              <a:graphicData uri="http://schemas.openxmlformats.org/drawingml/2006/table">
                <a:tbl>
                  <a:tblPr rtl="1" firstRow="1" bandRow="1">
                    <a:tableStyleId>{306799F8-075E-4A3A-A7F6-7FBC6576F1A4}</a:tableStyleId>
                  </a:tblPr>
                  <a:tblGrid>
                    <a:gridCol w="2232248"/>
                  </a:tblGrid>
                  <a:tr h="7607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ت.م.ن</a:t>
                          </a:r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913" t="-150602" r="-1913" b="-1516867"/>
                          </a:stretch>
                        </a:blipFill>
                      </a:tcPr>
                    </a:tc>
                  </a:tr>
                  <a:tr h="57054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913" t="-221277" r="-1913" b="-1239362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913" t="-382278" r="-1913" b="-1374684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63411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50714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913" t="-680723" r="-1913" b="-986747"/>
                          </a:stretch>
                        </a:blipFill>
                      </a:tcPr>
                    </a:tc>
                  </a:tr>
                  <a:tr h="48552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0" name="رابط كسهم مستقيم 9"/>
          <p:cNvCxnSpPr/>
          <p:nvPr/>
        </p:nvCxnSpPr>
        <p:spPr>
          <a:xfrm flipH="1">
            <a:off x="2164668" y="2925861"/>
            <a:ext cx="223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2843808" y="2062852"/>
            <a:ext cx="422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—</a:t>
            </a:r>
            <a:endParaRPr lang="ar-SA" b="1" dirty="0">
              <a:solidFill>
                <a:srgbClr val="002060"/>
              </a:solidFill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2150220" y="2384425"/>
            <a:ext cx="2421553" cy="50497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2200672" y="3427402"/>
            <a:ext cx="223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2194546" y="2348880"/>
            <a:ext cx="201741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2194545" y="2978348"/>
            <a:ext cx="2332904" cy="43715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وسيلة شرح بيضاوية 25"/>
          <p:cNvSpPr/>
          <p:nvPr/>
        </p:nvSpPr>
        <p:spPr>
          <a:xfrm>
            <a:off x="6407696" y="2973854"/>
            <a:ext cx="2736304" cy="1895306"/>
          </a:xfrm>
          <a:prstGeom prst="wedgeEllipseCallout">
            <a:avLst>
              <a:gd name="adj1" fmla="val -63435"/>
              <a:gd name="adj2" fmla="val -7483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4F3348"/>
                </a:solidFill>
              </a:rPr>
              <a:t>نحصل على التكرار المتجمع النازل بوضع مجموع التكرارات في أول العمود ثم نطرح بطريقة متتالية</a:t>
            </a:r>
            <a:endParaRPr lang="ar-SA" dirty="0">
              <a:solidFill>
                <a:srgbClr val="4F3348"/>
              </a:solidFill>
            </a:endParaRPr>
          </a:p>
        </p:txBody>
      </p:sp>
      <p:sp>
        <p:nvSpPr>
          <p:cNvPr id="27" name="وسيلة شرح بيضاوية 26"/>
          <p:cNvSpPr/>
          <p:nvPr/>
        </p:nvSpPr>
        <p:spPr>
          <a:xfrm>
            <a:off x="6407696" y="5157192"/>
            <a:ext cx="2629080" cy="1296144"/>
          </a:xfrm>
          <a:prstGeom prst="wedgeEllipseCallout">
            <a:avLst>
              <a:gd name="adj1" fmla="val -91118"/>
              <a:gd name="adj2" fmla="val -57537"/>
            </a:avLst>
          </a:prstGeom>
          <a:solidFill>
            <a:srgbClr val="BF2B9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التكرار المتجمع النازل لأخر فئة = تكرار الفئة الأخيرة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858151" y="3140968"/>
            <a:ext cx="422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—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94155" y="2604522"/>
            <a:ext cx="4225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002060"/>
                </a:solidFill>
              </a:rPr>
              <a:t>—</a:t>
            </a:r>
            <a:endParaRPr lang="ar-S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35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/>
      <p:bldP spid="26" grpId="0" animBg="1"/>
      <p:bldP spid="27" grpId="0" animBg="1"/>
      <p:bldP spid="20" grpId="0"/>
      <p:bldP spid="21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2896923"/>
              </p:ext>
            </p:extLst>
          </p:nvPr>
        </p:nvGraphicFramePr>
        <p:xfrm>
          <a:off x="611560" y="1340768"/>
          <a:ext cx="2386872" cy="433250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13225"/>
                <a:gridCol w="1073647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(عدد</a:t>
                      </a:r>
                      <a:r>
                        <a:rPr lang="ar-SA" sz="1600" baseline="0" dirty="0" smtClean="0">
                          <a:solidFill>
                            <a:schemeClr val="bg1"/>
                          </a:solidFill>
                        </a:rPr>
                        <a:t> العمال)</a:t>
                      </a:r>
                      <a:endParaRPr lang="ar-SA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الأجور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70-80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وسيلة شرح مع سهم إلى الأسفل 2"/>
          <p:cNvSpPr/>
          <p:nvPr/>
        </p:nvSpPr>
        <p:spPr>
          <a:xfrm>
            <a:off x="1913762" y="286059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المثال السابق</a:t>
            </a:r>
            <a:endParaRPr lang="ar-SA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897098"/>
              </p:ext>
            </p:extLst>
          </p:nvPr>
        </p:nvGraphicFramePr>
        <p:xfrm>
          <a:off x="4474592" y="1340768"/>
          <a:ext cx="936104" cy="4297389"/>
        </p:xfrm>
        <a:graphic>
          <a:graphicData uri="http://schemas.openxmlformats.org/drawingml/2006/table">
            <a:tbl>
              <a:tblPr rtl="1" firstRow="1" bandRow="1">
                <a:tableStyleId>{306799F8-075E-4A3A-A7F6-7FBC6576F1A4}</a:tableStyleId>
              </a:tblPr>
              <a:tblGrid>
                <a:gridCol w="936104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ت.م.ص</a:t>
                      </a:r>
                      <a:endParaRPr lang="ar-SA" sz="16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2908415"/>
              </p:ext>
            </p:extLst>
          </p:nvPr>
        </p:nvGraphicFramePr>
        <p:xfrm>
          <a:off x="3017664" y="1353468"/>
          <a:ext cx="1440160" cy="4297389"/>
        </p:xfrm>
        <a:graphic>
          <a:graphicData uri="http://schemas.openxmlformats.org/drawingml/2006/table">
            <a:tbl>
              <a:tblPr rtl="1" firstRow="1" bandRow="1">
                <a:tableStyleId>{306799F8-075E-4A3A-A7F6-7FBC6576F1A4}</a:tableStyleId>
              </a:tblPr>
              <a:tblGrid>
                <a:gridCol w="1440160"/>
              </a:tblGrid>
              <a:tr h="78784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الحد الأعلى للفئة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endParaRPr lang="ar-SA" sz="18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ar-SA" sz="18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أقل من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ar-SA" sz="18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0302769"/>
              </p:ext>
            </p:extLst>
          </p:nvPr>
        </p:nvGraphicFramePr>
        <p:xfrm>
          <a:off x="6876256" y="1328068"/>
          <a:ext cx="936104" cy="4297389"/>
        </p:xfrm>
        <a:graphic>
          <a:graphicData uri="http://schemas.openxmlformats.org/drawingml/2006/table">
            <a:tbl>
              <a:tblPr rtl="1" firstRow="1" bandRow="1">
                <a:tableStyleId>{638B1855-1B75-4FBE-930C-398BA8C253C6}</a:tableStyleId>
              </a:tblPr>
              <a:tblGrid>
                <a:gridCol w="936104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ت.م.ن</a:t>
                      </a:r>
                      <a:endParaRPr lang="ar-SA" sz="16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ar-SA" sz="1800" b="0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17179571"/>
              </p:ext>
            </p:extLst>
          </p:nvPr>
        </p:nvGraphicFramePr>
        <p:xfrm>
          <a:off x="5436096" y="1332260"/>
          <a:ext cx="1440160" cy="4297389"/>
        </p:xfrm>
        <a:graphic>
          <a:graphicData uri="http://schemas.openxmlformats.org/drawingml/2006/table">
            <a:tbl>
              <a:tblPr rtl="1" firstRow="1" bandRow="1">
                <a:tableStyleId>{306799F8-075E-4A3A-A7F6-7FBC6576F1A4}</a:tableStyleId>
              </a:tblPr>
              <a:tblGrid>
                <a:gridCol w="1440160"/>
              </a:tblGrid>
              <a:tr h="78784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الحد الأدنى للفئة فأكثر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r>
                        <a:rPr lang="ar-SA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فأكثر</a:t>
                      </a:r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4573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مجموعة 18"/>
          <p:cNvGrpSpPr/>
          <p:nvPr/>
        </p:nvGrpSpPr>
        <p:grpSpPr>
          <a:xfrm>
            <a:off x="1538138" y="332656"/>
            <a:ext cx="6096000" cy="4064000"/>
            <a:chOff x="1547664" y="1412776"/>
            <a:chExt cx="6096000" cy="4064000"/>
          </a:xfrm>
        </p:grpSpPr>
        <p:graphicFrame>
          <p:nvGraphicFramePr>
            <p:cNvPr id="2" name="مخطط 1"/>
            <p:cNvGraphicFramePr/>
            <p:nvPr>
              <p:extLst>
                <p:ext uri="{D42A27DB-BD31-4B8C-83A1-F6EECF244321}">
                  <p14:modId xmlns="" xmlns:p14="http://schemas.microsoft.com/office/powerpoint/2010/main" val="287211747"/>
                </p:ext>
              </p:extLst>
            </p:nvPr>
          </p:nvGraphicFramePr>
          <p:xfrm>
            <a:off x="1547664" y="1412776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مربع نص 2"/>
            <p:cNvSpPr txBox="1"/>
            <p:nvPr/>
          </p:nvSpPr>
          <p:spPr>
            <a:xfrm>
              <a:off x="2233836" y="5049634"/>
              <a:ext cx="57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10</a:t>
              </a:r>
              <a:endParaRPr lang="ar-SA" dirty="0"/>
            </a:p>
          </p:txBody>
        </p:sp>
        <p:cxnSp>
          <p:nvCxnSpPr>
            <p:cNvPr id="5" name="رابط مستقيم 4"/>
            <p:cNvCxnSpPr/>
            <p:nvPr/>
          </p:nvCxnSpPr>
          <p:spPr>
            <a:xfrm>
              <a:off x="2615084" y="4972918"/>
              <a:ext cx="0" cy="720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مربع نص 5"/>
            <p:cNvSpPr txBox="1"/>
            <p:nvPr/>
          </p:nvSpPr>
          <p:spPr>
            <a:xfrm>
              <a:off x="3292748" y="5062200"/>
              <a:ext cx="57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30</a:t>
              </a:r>
              <a:endParaRPr lang="ar-SA" dirty="0"/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4345434" y="5072484"/>
              <a:ext cx="57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5</a:t>
              </a:r>
              <a:r>
                <a:rPr lang="en-US" dirty="0" smtClean="0"/>
                <a:t>0</a:t>
              </a:r>
              <a:endParaRPr lang="ar-SA" dirty="0"/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5425554" y="5072484"/>
              <a:ext cx="57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7</a:t>
              </a:r>
              <a:r>
                <a:rPr lang="en-US" dirty="0" smtClean="0"/>
                <a:t>0</a:t>
              </a:r>
              <a:endParaRPr lang="ar-SA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5796136" y="4963702"/>
              <a:ext cx="0" cy="720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>
              <a:off x="3660180" y="4970818"/>
              <a:ext cx="0" cy="720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رابط مستقيم 13"/>
            <p:cNvCxnSpPr/>
            <p:nvPr/>
          </p:nvCxnSpPr>
          <p:spPr>
            <a:xfrm>
              <a:off x="4716016" y="4977634"/>
              <a:ext cx="0" cy="720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مستطيل 19"/>
          <p:cNvSpPr/>
          <p:nvPr/>
        </p:nvSpPr>
        <p:spPr>
          <a:xfrm>
            <a:off x="4706490" y="4869160"/>
            <a:ext cx="3932164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كم عدد العمال الذين تصل أجورهم إلى 25 ريال فأكثر ؟</a:t>
            </a:r>
            <a:endParaRPr lang="ar-S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رابط مستقيم 21"/>
          <p:cNvCxnSpPr/>
          <p:nvPr/>
        </p:nvCxnSpPr>
        <p:spPr>
          <a:xfrm flipV="1">
            <a:off x="3445272" y="1724556"/>
            <a:ext cx="0" cy="219600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 flipV="1">
            <a:off x="2747338" y="1022556"/>
            <a:ext cx="0" cy="140400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مربع نص 29"/>
          <p:cNvSpPr txBox="1"/>
          <p:nvPr/>
        </p:nvSpPr>
        <p:spPr>
          <a:xfrm>
            <a:off x="3131840" y="3861048"/>
            <a:ext cx="4615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25</a:t>
            </a:r>
            <a:endParaRPr lang="ar-SA" sz="1400" dirty="0">
              <a:solidFill>
                <a:srgbClr val="FF0000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583824" y="1570667"/>
            <a:ext cx="4615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44</a:t>
            </a:r>
            <a:endParaRPr lang="ar-SA" sz="1400" dirty="0">
              <a:solidFill>
                <a:srgbClr val="FF0000"/>
              </a:solidFill>
            </a:endParaRPr>
          </a:p>
        </p:txBody>
      </p:sp>
      <p:sp>
        <p:nvSpPr>
          <p:cNvPr id="32" name="شكل بيضاوي 31"/>
          <p:cNvSpPr/>
          <p:nvPr/>
        </p:nvSpPr>
        <p:spPr>
          <a:xfrm>
            <a:off x="1182414" y="4725144"/>
            <a:ext cx="2124080" cy="864096"/>
          </a:xfrm>
          <a:prstGeom prst="ellipse">
            <a:avLst/>
          </a:prstGeom>
          <a:solidFill>
            <a:srgbClr val="FF0000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 </a:t>
            </a:r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عامل</a:t>
            </a:r>
            <a:endParaRPr lang="ar-S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4696558" y="5805264"/>
            <a:ext cx="3932164" cy="57606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هو الحد الأدنى للأجور الذي بلغه 20 عامل؟</a:t>
            </a:r>
            <a:endParaRPr lang="ar-S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شكل بيضاوي 34"/>
          <p:cNvSpPr/>
          <p:nvPr/>
        </p:nvSpPr>
        <p:spPr>
          <a:xfrm>
            <a:off x="1268515" y="5661248"/>
            <a:ext cx="2124080" cy="864096"/>
          </a:xfrm>
          <a:prstGeom prst="ellipse">
            <a:avLst/>
          </a:prstGeom>
          <a:solidFill>
            <a:srgbClr val="00B050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 </a:t>
            </a:r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ريال</a:t>
            </a:r>
            <a:endParaRPr lang="ar-S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7" name="رابط مستقيم 36"/>
          <p:cNvCxnSpPr/>
          <p:nvPr/>
        </p:nvCxnSpPr>
        <p:spPr>
          <a:xfrm>
            <a:off x="2045338" y="2906847"/>
            <a:ext cx="2526662" cy="0"/>
          </a:xfrm>
          <a:prstGeom prst="line">
            <a:avLst/>
          </a:prstGeom>
          <a:ln w="19050">
            <a:solidFill>
              <a:srgbClr val="00CC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5400000">
            <a:off x="4068000" y="3417884"/>
            <a:ext cx="1008000" cy="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مربع نص 38"/>
          <p:cNvSpPr txBox="1"/>
          <p:nvPr/>
        </p:nvSpPr>
        <p:spPr>
          <a:xfrm>
            <a:off x="4269379" y="3865455"/>
            <a:ext cx="4615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</a:rPr>
              <a:t>47</a:t>
            </a:r>
            <a:endParaRPr lang="ar-SA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02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0" grpId="0"/>
      <p:bldP spid="31" grpId="0"/>
      <p:bldP spid="32" grpId="0" animBg="1"/>
      <p:bldP spid="34" grpId="0" animBg="1"/>
      <p:bldP spid="35" grpId="0" animBg="1"/>
      <p:bldP spid="39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7092280" y="74531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تمرين</a:t>
            </a:r>
            <a:endParaRPr lang="ar-S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3528" y="404664"/>
            <a:ext cx="65527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الجدول التالي يوضح توزيع عينة من 100 موظف حسب فئات الزيادة في الراتب بالريال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78333040"/>
              </p:ext>
            </p:extLst>
          </p:nvPr>
        </p:nvGraphicFramePr>
        <p:xfrm>
          <a:off x="467544" y="1844824"/>
          <a:ext cx="7920880" cy="115824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990110"/>
                <a:gridCol w="990110"/>
                <a:gridCol w="990110"/>
                <a:gridCol w="990110"/>
                <a:gridCol w="990110"/>
                <a:gridCol w="990110"/>
                <a:gridCol w="990110"/>
                <a:gridCol w="99011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90 -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80 -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70 -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60 -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50 -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40 -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30 -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فئات</a:t>
                      </a:r>
                      <a:r>
                        <a:rPr lang="ar-SA" sz="1600" baseline="0" dirty="0" smtClean="0"/>
                        <a:t> الزيادة</a:t>
                      </a:r>
                      <a:endParaRPr lang="ar-SA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4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8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17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36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20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11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4</a:t>
                      </a:r>
                      <a:endParaRPr lang="ar-SA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عدد</a:t>
                      </a:r>
                      <a:r>
                        <a:rPr lang="ar-SA" sz="1600" baseline="0" dirty="0" smtClean="0"/>
                        <a:t> الموظفين</a:t>
                      </a:r>
                      <a:endParaRPr lang="ar-SA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827584" y="4077072"/>
            <a:ext cx="741682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ارسمي المنحنى المتجمع النازل و منه أوجدي ما يلي: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عدد الموظفين الذين </a:t>
            </a: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تصل الزيادة في أجورهم إلى 45 فأكثر.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الحد الأدنى للزيادة  الذي بلغه 40 عامل.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714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94722430"/>
              </p:ext>
            </p:extLst>
          </p:nvPr>
        </p:nvGraphicFramePr>
        <p:xfrm>
          <a:off x="2051720" y="980728"/>
          <a:ext cx="2520280" cy="442796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عدد الموظفين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فئات الزيادة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dk1"/>
                          </a:solidFill>
                        </a:rPr>
                        <a:t>30-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11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dk1"/>
                          </a:solidFill>
                        </a:rPr>
                        <a:t>40-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20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36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dk1"/>
                          </a:solidFill>
                        </a:rPr>
                        <a:t>60-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17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dk1"/>
                          </a:solidFill>
                        </a:rPr>
                        <a:t>70-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80-</a:t>
                      </a:r>
                      <a:endParaRPr lang="ar-SA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90-</a:t>
                      </a:r>
                      <a:endParaRPr lang="ar-SA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0" dirty="0" smtClean="0">
                          <a:solidFill>
                            <a:schemeClr val="tx1"/>
                          </a:solidFill>
                        </a:rPr>
                        <a:t>∑</a:t>
                      </a:r>
                      <a:endParaRPr lang="ar-SA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1060196"/>
              </p:ext>
            </p:extLst>
          </p:nvPr>
        </p:nvGraphicFramePr>
        <p:xfrm>
          <a:off x="4572000" y="980728"/>
          <a:ext cx="1260140" cy="442796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الحد الأدنى للفئة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10322714"/>
              </p:ext>
            </p:extLst>
          </p:nvPr>
        </p:nvGraphicFramePr>
        <p:xfrm>
          <a:off x="5796136" y="980728"/>
          <a:ext cx="1260140" cy="442796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err="1" smtClean="0">
                          <a:solidFill>
                            <a:schemeClr val="lt1"/>
                          </a:solidFill>
                        </a:rPr>
                        <a:t>ت.</a:t>
                      </a:r>
                      <a:r>
                        <a:rPr lang="ar-SA" sz="1600" b="1" baseline="0" dirty="0" err="1" smtClean="0">
                          <a:solidFill>
                            <a:schemeClr val="lt1"/>
                          </a:solidFill>
                        </a:rPr>
                        <a:t>م.ن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96</a:t>
                      </a:r>
                      <a:endParaRPr lang="ar-SA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85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226987"/>
              </p:ext>
            </p:extLst>
          </p:nvPr>
        </p:nvGraphicFramePr>
        <p:xfrm>
          <a:off x="4572000" y="970848"/>
          <a:ext cx="1260140" cy="4427962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60140"/>
              </a:tblGrid>
              <a:tr h="81341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الحد الأدنى للفئة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r>
                        <a:rPr lang="ar-SA" sz="1600" b="1" dirty="0" smtClean="0">
                          <a:solidFill>
                            <a:schemeClr val="tx1"/>
                          </a:solidFill>
                        </a:rPr>
                        <a:t> فأكثر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1818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338133" y="188639"/>
            <a:ext cx="65527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أولاً نكون جدول التوزيع التكراري النازل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20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مخطط 1"/>
          <p:cNvGraphicFramePr/>
          <p:nvPr>
            <p:extLst>
              <p:ext uri="{D42A27DB-BD31-4B8C-83A1-F6EECF244321}">
                <p14:modId xmlns="" xmlns:p14="http://schemas.microsoft.com/office/powerpoint/2010/main" val="261984779"/>
              </p:ext>
            </p:extLst>
          </p:nvPr>
        </p:nvGraphicFramePr>
        <p:xfrm>
          <a:off x="1331640" y="98072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338133" y="188639"/>
            <a:ext cx="65527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ثانياً نرسم المنحنى المتجمع النازل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9512" y="1196752"/>
            <a:ext cx="115862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/>
              <a:t>ت.م.ن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092280" y="4437112"/>
            <a:ext cx="1800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/>
              <a:t>الحد الأدنى فأكثر</a:t>
            </a:r>
            <a:endParaRPr lang="ar-SA" sz="1600" dirty="0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4303018" y="1753766"/>
            <a:ext cx="0" cy="2833573"/>
          </a:xfrm>
          <a:prstGeom prst="line">
            <a:avLst/>
          </a:prstGeom>
          <a:ln w="19050">
            <a:solidFill>
              <a:srgbClr val="BF2B9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1979712" y="1747416"/>
            <a:ext cx="2323306" cy="0"/>
          </a:xfrm>
          <a:prstGeom prst="line">
            <a:avLst/>
          </a:prstGeom>
          <a:ln w="19050">
            <a:solidFill>
              <a:srgbClr val="BF2B9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4069999" y="4559920"/>
            <a:ext cx="40253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solidFill>
                  <a:srgbClr val="BF2B9F"/>
                </a:solidFill>
              </a:rPr>
              <a:t>45</a:t>
            </a:r>
            <a:endParaRPr lang="ar-SA" sz="1200" dirty="0">
              <a:solidFill>
                <a:srgbClr val="BF2B9F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1653375" y="1583516"/>
            <a:ext cx="40253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solidFill>
                  <a:srgbClr val="BF2B9F"/>
                </a:solidFill>
              </a:rPr>
              <a:t>91</a:t>
            </a:r>
            <a:endParaRPr lang="ar-SA" sz="1200" dirty="0">
              <a:solidFill>
                <a:srgbClr val="BF2B9F"/>
              </a:solidFill>
            </a:endParaRPr>
          </a:p>
        </p:txBody>
      </p:sp>
      <p:cxnSp>
        <p:nvCxnSpPr>
          <p:cNvPr id="15" name="رابط مستقيم 14"/>
          <p:cNvCxnSpPr/>
          <p:nvPr/>
        </p:nvCxnSpPr>
        <p:spPr>
          <a:xfrm>
            <a:off x="1979712" y="3315464"/>
            <a:ext cx="3456384" cy="0"/>
          </a:xfrm>
          <a:prstGeom prst="line">
            <a:avLst/>
          </a:prstGeom>
          <a:ln w="28575">
            <a:solidFill>
              <a:srgbClr val="FFC000"/>
            </a:solidFill>
            <a:prstDash val="lg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5400000">
            <a:off x="4791807" y="3933428"/>
            <a:ext cx="1260000" cy="0"/>
          </a:xfrm>
          <a:prstGeom prst="line">
            <a:avLst/>
          </a:prstGeom>
          <a:ln w="28575">
            <a:solidFill>
              <a:srgbClr val="FFC000"/>
            </a:solidFill>
            <a:prstDash val="lg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5153863" y="4521819"/>
            <a:ext cx="40253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67</a:t>
            </a:r>
            <a:endParaRPr lang="ar-SA" sz="1200" dirty="0">
              <a:solidFill>
                <a:srgbClr val="FFC000"/>
              </a:solidFill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4706490" y="5157192"/>
            <a:ext cx="3932164" cy="576064"/>
          </a:xfrm>
          <a:prstGeom prst="rect">
            <a:avLst/>
          </a:prstGeom>
          <a:solidFill>
            <a:srgbClr val="BF2B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عدد الموظفين الذين  تصل الزيادة في أجورهم إلى </a:t>
            </a:r>
            <a:r>
              <a:rPr lang="ar-S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فأكثر=</a:t>
            </a:r>
            <a:endParaRPr lang="ar-S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شكل بيضاوي 20"/>
          <p:cNvSpPr/>
          <p:nvPr/>
        </p:nvSpPr>
        <p:spPr>
          <a:xfrm>
            <a:off x="1182414" y="5013176"/>
            <a:ext cx="2124080" cy="864096"/>
          </a:xfrm>
          <a:prstGeom prst="ellipse">
            <a:avLst/>
          </a:prstGeom>
          <a:solidFill>
            <a:srgbClr val="BF2B9F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</a:t>
            </a:r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عامل</a:t>
            </a:r>
            <a:endParaRPr lang="ar-S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4696558" y="6093296"/>
            <a:ext cx="39321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 الأدنى للزيادة الذي بلغه 40 </a:t>
            </a:r>
            <a:r>
              <a:rPr lang="ar-S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عامل=</a:t>
            </a:r>
            <a:endParaRPr lang="ar-S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1268515" y="5949280"/>
            <a:ext cx="2124080" cy="864096"/>
          </a:xfrm>
          <a:prstGeom prst="ellipse">
            <a:avLst/>
          </a:prstGeom>
          <a:solidFill>
            <a:srgbClr val="FFC000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</a:t>
            </a:r>
            <a:r>
              <a:rPr lang="ar-S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ريال</a:t>
            </a:r>
            <a:endParaRPr lang="ar-S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553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3" grpId="0" animBg="1"/>
      <p:bldP spid="12" grpId="0"/>
      <p:bldP spid="13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وصف البيانات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681857" y="1484784"/>
            <a:ext cx="5472608" cy="792088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المقاييس الإحصائية الوصفية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1664320" y="2709267"/>
            <a:ext cx="5544616" cy="2880320"/>
            <a:chOff x="1664320" y="2709267"/>
            <a:chExt cx="5544616" cy="2880320"/>
          </a:xfrm>
        </p:grpSpPr>
        <p:sp>
          <p:nvSpPr>
            <p:cNvPr id="4" name="مخطط انسيابي: معالجة معرّفة مسبقاً 3"/>
            <p:cNvSpPr/>
            <p:nvPr/>
          </p:nvSpPr>
          <p:spPr>
            <a:xfrm>
              <a:off x="1664320" y="2709267"/>
              <a:ext cx="5544616" cy="2880320"/>
            </a:xfrm>
            <a:prstGeom prst="flowChartPredefinedProcess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285750" indent="-285750" algn="ctr">
                <a:buFont typeface="Arial" pitchFamily="34" charset="0"/>
                <a:buChar char="•"/>
              </a:pPr>
              <a:r>
                <a:rPr lang="ar-SA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مقاييس النزعة المركزية.</a:t>
              </a:r>
            </a:p>
            <a:p>
              <a:pPr marL="285750" indent="-285750" algn="ctr">
                <a:buFont typeface="Arial" pitchFamily="34" charset="0"/>
                <a:buChar char="•"/>
              </a:pPr>
              <a:r>
                <a:rPr lang="ar-SA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مقاييس التشتت.</a:t>
              </a:r>
            </a:p>
            <a:p>
              <a:pPr marL="285750" indent="-285750" algn="ctr">
                <a:buFont typeface="Arial" pitchFamily="34" charset="0"/>
                <a:buChar char="•"/>
              </a:pPr>
              <a:r>
                <a:rPr lang="ar-SA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معاملات الالتواء.</a:t>
              </a:r>
            </a:p>
            <a:p>
              <a:pPr marL="285750" indent="-285750" algn="ctr">
                <a:buFont typeface="Arial" pitchFamily="34" charset="0"/>
                <a:buChar char="•"/>
              </a:pPr>
              <a:r>
                <a:rPr lang="ar-SA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و غيرها.....</a:t>
              </a:r>
              <a:endParaRPr lang="ar-SA"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6588224" y="3003798"/>
              <a:ext cx="492443" cy="2160240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1">
              <a:spAutoFit/>
            </a:bodyPr>
            <a:lstStyle/>
            <a:p>
              <a:pPr algn="ctr"/>
              <a:r>
                <a:rPr lang="ar-SA" sz="2000" b="1" dirty="0" smtClean="0">
                  <a:solidFill>
                    <a:srgbClr val="FF0000"/>
                  </a:solidFill>
                </a:rPr>
                <a:t>تشمل كل من</a:t>
              </a:r>
              <a:endParaRPr lang="ar-SA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5894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شروط المقياس الجيد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187624" y="2003884"/>
            <a:ext cx="6264696" cy="3672408"/>
          </a:xfrm>
          <a:prstGeom prst="roundRect">
            <a:avLst/>
          </a:prstGeom>
          <a:gradFill flip="none" rotWithShape="1">
            <a:gsLst>
              <a:gs pos="0">
                <a:srgbClr val="00CC99">
                  <a:tint val="66000"/>
                  <a:satMod val="160000"/>
                </a:srgbClr>
              </a:gs>
              <a:gs pos="50000">
                <a:srgbClr val="00CC99">
                  <a:tint val="44500"/>
                  <a:satMod val="160000"/>
                </a:srgbClr>
              </a:gs>
              <a:gs pos="100000">
                <a:srgbClr val="00CC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ar-SA" sz="2400" b="1" dirty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أن </a:t>
            </a:r>
            <a:r>
              <a:rPr lang="ar-SA" sz="2400" b="1" dirty="0" smtClean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 يتم تحديد قيمته بالضبط و لا تترك للتقدير الشخصي.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أن تدخل في حسابه جميع المشاهدات و البيانات.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سهولة فهمه و حسابه.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قابليته للتعامل الجبري.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391207"/>
                </a:solidFill>
                <a:latin typeface="Hacen Sahafa" pitchFamily="2" charset="-78"/>
                <a:cs typeface="Hacen Sahafa" pitchFamily="2" charset="-78"/>
              </a:rPr>
              <a:t>عدم تأثره بالقيم الشاذة.</a:t>
            </a:r>
            <a:endParaRPr lang="ar-SA" sz="2400" b="1" dirty="0">
              <a:solidFill>
                <a:srgbClr val="391207"/>
              </a:solidFill>
              <a:latin typeface="Hacen Sahafa" pitchFamily="2" charset="-78"/>
              <a:cs typeface="Hacen Sahaf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642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557040" y="332656"/>
            <a:ext cx="4887168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ar-S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مقاييس النزعة المركزية</a:t>
            </a:r>
            <a:endParaRPr lang="ar-S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6804248" y="411932"/>
            <a:ext cx="1512168" cy="684076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أولاً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331640" y="1556792"/>
            <a:ext cx="6768752" cy="11521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القيم التي تقترب منها أو تتركز حولها أو تتوزع بالقرب منها معظم البيانات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="" xmlns:p14="http://schemas.microsoft.com/office/powerpoint/2010/main" val="22742210"/>
              </p:ext>
            </p:extLst>
          </p:nvPr>
        </p:nvGraphicFramePr>
        <p:xfrm>
          <a:off x="1331640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55607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CCC5700-E892-4651-A18C-9DD6AC952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3CCC5700-E892-4651-A18C-9DD6AC952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363187-DA86-400C-80F6-4AFD786528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34363187-DA86-400C-80F6-4AFD786528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25FE170-9B02-441B-B53A-1B1542C83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dgm id="{C25FE170-9B02-441B-B53A-1B1542C839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F2B8670-234F-4121-84CC-861F33FEA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9F2B8670-234F-4121-84CC-861F33FEA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F56575-D320-46ED-9A20-210E3547D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F3F56575-D320-46ED-9A20-210E3547D2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493CD5-4F55-4D10-8A82-2C849C50C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BE493CD5-4F55-4D10-8A82-2C849C50C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8C678B-793A-48E2-8AC8-048643FA49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B58C678B-793A-48E2-8AC8-048643FA49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16A56E-02E0-410C-9639-06FF933B0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2B16A56E-02E0-410C-9639-06FF933B0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15BEC6-C25B-4175-828E-EB8AABFF9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3015BEC6-C25B-4175-828E-EB8AABFF9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81638C-6C00-435B-9B49-F3285C9A4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6">
                                            <p:graphicEl>
                                              <a:dgm id="{7481638C-6C00-435B-9B49-F3285C9A47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056BF1-60E2-4E42-8D04-190D44698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6">
                                            <p:graphicEl>
                                              <a:dgm id="{DA056BF1-60E2-4E42-8D04-190D44698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C0BC09-155E-400D-883D-5CD81732F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6">
                                            <p:graphicEl>
                                              <a:dgm id="{B6C0BC09-155E-400D-883D-5CD81732F7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BEB8A69-D39C-42E6-A7B1-3697E7EE8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6">
                                            <p:graphicEl>
                                              <a:dgm id="{3BEB8A69-D39C-42E6-A7B1-3697E7EE8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5A81B2-E870-45A2-8AC6-B7E5296FC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dgm id="{5D5A81B2-E870-45A2-8AC6-B7E5296FC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2827FE3-3869-4733-9875-837A060C5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6">
                                            <p:graphicEl>
                                              <a:dgm id="{02827FE3-3869-4733-9875-837A060C5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Graphic spid="6" grpId="0">
        <p:bldSub>
          <a:bldDgm bld="one"/>
        </p:bldSub>
      </p:bldGraphic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الوسط الحسابي ( المتوسط )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جسم مشطوف الحواف 4"/>
              <p:cNvSpPr/>
              <p:nvPr/>
            </p:nvSpPr>
            <p:spPr>
              <a:xfrm>
                <a:off x="1079612" y="2564904"/>
                <a:ext cx="6840760" cy="2952328"/>
              </a:xfrm>
              <a:prstGeom prst="bevel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الوسط الحسابي لمجموعة من البيانات هو حاصل جمع هذه البيانات مقسوماً على عددها.</a:t>
                </a:r>
              </a:p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يرمز بالرمز   </a:t>
                </a:r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𝝁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لمتوسط المجتمع.</a:t>
                </a:r>
              </a:p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 يرمز بالرمز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sz="24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𝑿</m:t>
                        </m:r>
                      </m:e>
                    </m:acc>
                  </m:oMath>
                </a14:m>
                <a:r>
                  <a:rPr lang="ar-SA" sz="2400" b="1" dirty="0" smtClean="0">
                    <a:solidFill>
                      <a:srgbClr val="FF0000"/>
                    </a:solidFill>
                    <a:effectLst/>
                  </a:rPr>
                  <a:t> </a:t>
                </a:r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لمتوسط العينة.</a:t>
                </a:r>
                <a:endParaRPr lang="ar-S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مجسم مشطوف الحواف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2564904"/>
                <a:ext cx="6840760" cy="2952328"/>
              </a:xfrm>
              <a:prstGeom prst="bevel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11959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الوسط الحسابي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جسم مشطوف الحواف 4"/>
              <p:cNvSpPr/>
              <p:nvPr/>
            </p:nvSpPr>
            <p:spPr>
              <a:xfrm>
                <a:off x="1079612" y="2564904"/>
                <a:ext cx="4500500" cy="1656184"/>
              </a:xfrm>
              <a:prstGeom prst="bevel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الوسط الحسابي يعطى بالعلاقة:</a:t>
                </a:r>
              </a:p>
              <a:p>
                <a:pPr algn="ctr"/>
                <a:endParaRPr lang="ar-SA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𝑿</m:t>
                              </m:r>
                            </m:e>
                          </m:nary>
                        </m:num>
                        <m:den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ar-SA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….</m:t>
                          </m:r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𝑵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مجسم مشطوف الحواف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2564904"/>
                <a:ext cx="4500500" cy="1656184"/>
              </a:xfrm>
              <a:prstGeom prst="bevel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مربع نص 2"/>
          <p:cNvSpPr txBox="1"/>
          <p:nvPr/>
        </p:nvSpPr>
        <p:spPr>
          <a:xfrm>
            <a:off x="2445682" y="1743199"/>
            <a:ext cx="4108619" cy="46166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البيانات الغير مبوبة</a:t>
            </a:r>
            <a:endParaRPr lang="ar-SA" sz="24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وسيلة شرح مع سهم إلى اليسار 5"/>
              <p:cNvSpPr/>
              <p:nvPr/>
            </p:nvSpPr>
            <p:spPr>
              <a:xfrm>
                <a:off x="6084168" y="2564904"/>
                <a:ext cx="2808312" cy="1440160"/>
              </a:xfrm>
              <a:prstGeom prst="leftArrowCallout">
                <a:avLst>
                  <a:gd name="adj1" fmla="val 25000"/>
                  <a:gd name="adj2" fmla="val 23352"/>
                  <a:gd name="adj3" fmla="val 43129"/>
                  <a:gd name="adj4" fmla="val 64977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إذا كانت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  <m:sub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,….</m:t>
                      </m:r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𝑵</m:t>
                          </m:r>
                        </m:sub>
                      </m:sSub>
                    </m:oMath>
                  </m:oMathPara>
                </a14:m>
                <a:endParaRPr lang="ar-SA" sz="20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تمثل بيانات مجتمع ما</a:t>
                </a:r>
                <a:endParaRPr lang="ar-SA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وسيلة شرح مع سهم إلى اليسار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2564904"/>
                <a:ext cx="2808312" cy="1440160"/>
              </a:xfrm>
              <a:prstGeom prst="leftArrowCallout">
                <a:avLst>
                  <a:gd name="adj1" fmla="val 25000"/>
                  <a:gd name="adj2" fmla="val 23352"/>
                  <a:gd name="adj3" fmla="val 43129"/>
                  <a:gd name="adj4" fmla="val 64977"/>
                </a:avLst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جسم مشطوف الحواف 6"/>
              <p:cNvSpPr/>
              <p:nvPr/>
            </p:nvSpPr>
            <p:spPr>
              <a:xfrm>
                <a:off x="1079612" y="4653136"/>
                <a:ext cx="4500500" cy="1656184"/>
              </a:xfrm>
              <a:prstGeom prst="bevel">
                <a:avLst/>
              </a:prstGeom>
              <a:solidFill>
                <a:srgbClr val="FF0066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الوسط الحسابي يعطى بالعلاقة:</a:t>
                </a:r>
              </a:p>
              <a:p>
                <a:pPr algn="ctr"/>
                <a:endParaRPr lang="ar-SA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</m:acc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ar-SA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….</m:t>
                          </m:r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𝑵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7" name="مجسم مشطوف الحواف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4653136"/>
                <a:ext cx="4500500" cy="1656184"/>
              </a:xfrm>
              <a:prstGeom prst="beve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وسيلة شرح مع سهم إلى اليسار 7"/>
              <p:cNvSpPr/>
              <p:nvPr/>
            </p:nvSpPr>
            <p:spPr>
              <a:xfrm>
                <a:off x="6084168" y="4653136"/>
                <a:ext cx="2808312" cy="1440160"/>
              </a:xfrm>
              <a:prstGeom prst="leftArrowCallout">
                <a:avLst>
                  <a:gd name="adj1" fmla="val 25000"/>
                  <a:gd name="adj2" fmla="val 23352"/>
                  <a:gd name="adj3" fmla="val 43129"/>
                  <a:gd name="adj4" fmla="val 64977"/>
                </a:avLst>
              </a:prstGeom>
              <a:solidFill>
                <a:srgbClr val="FFCCCC"/>
              </a:solidFill>
              <a:ln>
                <a:solidFill>
                  <a:srgbClr val="BF2B9F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إذا كانت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,….</m:t>
                      </m:r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𝑵</m:t>
                          </m:r>
                        </m:sub>
                      </m:sSub>
                    </m:oMath>
                  </m:oMathPara>
                </a14:m>
                <a:endParaRPr lang="ar-SA" sz="20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تمثل بيانات عينة من المجتمع</a:t>
                </a:r>
                <a:endParaRPr lang="ar-SA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وسيلة شرح مع سهم إلى اليسار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653136"/>
                <a:ext cx="2808312" cy="1440160"/>
              </a:xfrm>
              <a:prstGeom prst="leftArrowCallout">
                <a:avLst>
                  <a:gd name="adj1" fmla="val 25000"/>
                  <a:gd name="adj2" fmla="val 23352"/>
                  <a:gd name="adj3" fmla="val 43129"/>
                  <a:gd name="adj4" fmla="val 64977"/>
                </a:avLst>
              </a:prstGeom>
              <a:blipFill rotWithShape="1">
                <a:blip r:embed="rId5" cstate="print"/>
                <a:stretch>
                  <a:fillRect t="-6977" b="-4651"/>
                </a:stretch>
              </a:blipFill>
              <a:ln>
                <a:solidFill>
                  <a:srgbClr val="BF2B9F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545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3" grpId="0" animBg="1"/>
      <p:bldP spid="6" grpId="0" animBg="1"/>
      <p:bldP spid="7" grpId="0" build="p" animBg="1"/>
      <p:bldP spid="8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7092280" y="74531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أمثلة</a:t>
            </a:r>
            <a:endParaRPr lang="ar-S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3528" y="404664"/>
            <a:ext cx="655272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البيانات التالية تمثل عدد أيام الغياب خلال ربع السنة لعينة عشوائية من الموظفين, أوجدي الوسط الحسابي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6	9	5	7	3	2	10</a:t>
            </a:r>
            <a:endParaRPr lang="ar-SA" sz="2000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مربع نص 3"/>
              <p:cNvSpPr txBox="1"/>
              <p:nvPr/>
            </p:nvSpPr>
            <p:spPr>
              <a:xfrm>
                <a:off x="806971" y="1916832"/>
                <a:ext cx="7416824" cy="82945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𝒙</m:t>
                          </m:r>
                        </m:e>
                      </m:acc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البيانات</m:t>
                          </m:r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مجموع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عددها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𝟑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𝟓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𝟗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𝟔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𝟒𝟐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𝟔</m:t>
                      </m:r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  </m:t>
                      </m:r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أيام</m:t>
                      </m:r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 </m:t>
                      </m:r>
                    </m:oMath>
                  </m:oMathPara>
                </a14:m>
                <a:endParaRPr lang="ar-SA" sz="2000" b="1" dirty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</p:txBody>
          </p:sp>
        </mc:Choice>
        <mc:Fallback>
          <p:sp>
            <p:nvSpPr>
              <p:cNvPr id="4" name="مربع نص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71" y="1916832"/>
                <a:ext cx="7416824" cy="82945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مربع نص 4"/>
          <p:cNvSpPr txBox="1"/>
          <p:nvPr/>
        </p:nvSpPr>
        <p:spPr>
          <a:xfrm>
            <a:off x="323528" y="3356992"/>
            <a:ext cx="6552728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شركة لديها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6</a:t>
            </a:r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مصانع في مناطق مختلفة لإنتاج منتج معين سعتها الإنتاجية كما يلي </a:t>
            </a:r>
          </a:p>
          <a:p>
            <a:pPr algn="ctr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1000	3000	2000	1000	2500	1200</a:t>
            </a:r>
            <a:endParaRPr lang="ar-SA" sz="2000" dirty="0" smtClean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  <a:p>
            <a:pPr algn="ctr"/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الوسط الحسابي لإنتاج الشركة الكلي</a:t>
            </a:r>
            <a:endParaRPr lang="ar-SA" sz="2000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مربع نص 5"/>
              <p:cNvSpPr txBox="1"/>
              <p:nvPr/>
            </p:nvSpPr>
            <p:spPr>
              <a:xfrm>
                <a:off x="539552" y="5085184"/>
                <a:ext cx="7757417" cy="140602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Hacen Lebanon" pitchFamily="2" charset="-78"/>
                        </a:rPr>
                        <m:t>𝝁</m:t>
                      </m:r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البيانات</m:t>
                          </m:r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مجموع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عددها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𝟏𝟐𝟎𝟎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𝟐𝟓𝟎𝟎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𝟏𝟎𝟎𝟎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𝟐𝟎𝟎𝟎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𝟑𝟎𝟎𝟎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𝟏𝟎𝟎𝟎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𝟔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𝟏𝟎𝟕𝟎𝟎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𝟔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𝟏𝟕𝟖𝟑</m:t>
                      </m:r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𝟑</m:t>
                      </m:r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 </m:t>
                      </m:r>
                      <m:r>
                        <a:rPr lang="ar-SA" sz="20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وحدة</m:t>
                      </m:r>
                    </m:oMath>
                  </m:oMathPara>
                </a14:m>
                <a:endParaRPr lang="ar-SA" sz="2000" b="1" dirty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</p:txBody>
          </p:sp>
        </mc:Choice>
        <mc:Fallback>
          <p:sp>
            <p:nvSpPr>
              <p:cNvPr id="6" name="مربع نص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085184"/>
                <a:ext cx="7757417" cy="140602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وسيلة شرح مع سهم إلى اليسار واليمين 6"/>
          <p:cNvSpPr/>
          <p:nvPr/>
        </p:nvSpPr>
        <p:spPr>
          <a:xfrm rot="5098618">
            <a:off x="6705038" y="3057310"/>
            <a:ext cx="2430666" cy="1732201"/>
          </a:xfrm>
          <a:prstGeom prst="left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ar-SA" sz="1600" b="1" dirty="0" smtClean="0">
                <a:solidFill>
                  <a:schemeClr val="bg2">
                    <a:lumMod val="10000"/>
                  </a:schemeClr>
                </a:solidFill>
              </a:rPr>
              <a:t>قد يساوي المتوسط إحدى القيم و قد يكون مختلف</a:t>
            </a:r>
            <a:endParaRPr lang="ar-SA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152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332656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الوسط الحسابي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459771" y="1268760"/>
            <a:ext cx="4108619" cy="46166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البيانات المبوبة</a:t>
            </a:r>
            <a:endParaRPr lang="ar-SA" sz="24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961789"/>
                  </p:ext>
                </p:extLst>
              </p:nvPr>
            </p:nvGraphicFramePr>
            <p:xfrm>
              <a:off x="2195736" y="1916832"/>
              <a:ext cx="2088232" cy="3960441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76259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a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b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c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f—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ar-SA" sz="1600" dirty="0" smtClean="0"/>
                                  <m:t>∑</m:t>
                                </m:r>
                                <m:r>
                                  <a:rPr lang="en-US" sz="160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US" sz="1600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sz="1600" smtClean="0">
                                    <a:latin typeface="Cambria Math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rgbClr val="00CC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ar-SA" sz="1600" dirty="0" smtClean="0"/>
                                  <m:t>∑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132961789"/>
                  </p:ext>
                </p:extLst>
              </p:nvPr>
            </p:nvGraphicFramePr>
            <p:xfrm>
              <a:off x="2195736" y="1916832"/>
              <a:ext cx="2088232" cy="3960441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76259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r="-101765" b="-42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148810" r="-101765" b="-52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a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224731" r="-101765" b="-3752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b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377500" r="-101765" b="-3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c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440000" r="-101765" b="-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f—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683133" r="-101765" b="-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98266" t="-683133" b="-12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وسيلة شرح بيضاوية 4"/>
              <p:cNvSpPr/>
              <p:nvPr/>
            </p:nvSpPr>
            <p:spPr>
              <a:xfrm>
                <a:off x="107504" y="2060848"/>
                <a:ext cx="1800200" cy="1656184"/>
              </a:xfrm>
              <a:prstGeom prst="wedgeEllipseCallout">
                <a:avLst>
                  <a:gd name="adj1" fmla="val 89300"/>
                  <a:gd name="adj2" fmla="val 19107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1600" b="1" dirty="0" smtClean="0">
                    <a:solidFill>
                      <a:srgbClr val="4F3348"/>
                    </a:solidFill>
                  </a:rPr>
                  <a:t>نحسب طول الفئة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𝒉</m:t>
                      </m:r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𝒃</m:t>
                      </m:r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ar-SA" sz="1600" b="1" dirty="0" smtClean="0">
                  <a:solidFill>
                    <a:srgbClr val="4F3348"/>
                  </a:solidFill>
                </a:endParaRPr>
              </a:p>
            </p:txBody>
          </p:sp>
        </mc:Choice>
        <mc:Fallback>
          <p:sp>
            <p:nvSpPr>
              <p:cNvPr id="5" name="وسيلة شرح بيضاوية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060848"/>
                <a:ext cx="1800200" cy="1656184"/>
              </a:xfrm>
              <a:prstGeom prst="wedgeEllipseCallout">
                <a:avLst>
                  <a:gd name="adj1" fmla="val 89300"/>
                  <a:gd name="adj2" fmla="val 19107"/>
                </a:avLst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9478438"/>
                  </p:ext>
                </p:extLst>
              </p:nvPr>
            </p:nvGraphicFramePr>
            <p:xfrm>
              <a:off x="4283968" y="1916832"/>
              <a:ext cx="1224136" cy="3971677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224136"/>
                  </a:tblGrid>
                  <a:tr h="73374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b="1" dirty="0" smtClean="0"/>
                            <a:t>مراكز الفئات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7911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4364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i="1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1089478438"/>
                  </p:ext>
                </p:extLst>
              </p:nvPr>
            </p:nvGraphicFramePr>
            <p:xfrm>
              <a:off x="4283968" y="1916832"/>
              <a:ext cx="1224136" cy="3971677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224136"/>
                  </a:tblGrid>
                  <a:tr h="73374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98" b="-443333"/>
                          </a:stretch>
                        </a:blipFill>
                      </a:tcPr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98" t="-141176" b="-525882"/>
                          </a:stretch>
                        </a:blipFill>
                      </a:tcPr>
                    </a:tc>
                  </a:tr>
                  <a:tr h="57911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98" t="-215789" b="-370526"/>
                          </a:stretch>
                        </a:blipFill>
                      </a:tcPr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98" t="-370370" b="-334568"/>
                          </a:stretch>
                        </a:blipFill>
                      </a:tcPr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4364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98" t="-440000" b="-80952"/>
                          </a:stretch>
                        </a:blipFill>
                      </a:tcPr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i="1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وسيلة شرح بيضاوية 6"/>
              <p:cNvSpPr/>
              <p:nvPr/>
            </p:nvSpPr>
            <p:spPr>
              <a:xfrm>
                <a:off x="6156176" y="1052736"/>
                <a:ext cx="1800200" cy="1656184"/>
              </a:xfrm>
              <a:prstGeom prst="wedgeEllipseCallout">
                <a:avLst>
                  <a:gd name="adj1" fmla="val -117668"/>
                  <a:gd name="adj2" fmla="val 70198"/>
                </a:avLst>
              </a:prstGeom>
              <a:solidFill>
                <a:srgbClr val="DD69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1600" b="1" dirty="0" smtClean="0">
                    <a:solidFill>
                      <a:srgbClr val="4F3348"/>
                    </a:solidFill>
                  </a:rPr>
                  <a:t>نحسب مركز الفئة الأولى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rgbClr val="4F3348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𝒂</m:t>
                          </m:r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m:rPr>
                              <m:nor/>
                            </m:rPr>
                            <a:rPr lang="ar-SA" sz="1600" b="1" dirty="0">
                              <a:solidFill>
                                <a:srgbClr val="4F3348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US" sz="1600" b="1" i="1" smtClean="0">
                              <a:solidFill>
                                <a:srgbClr val="4F3348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SA" sz="1600" b="1" dirty="0" smtClean="0">
                  <a:solidFill>
                    <a:srgbClr val="4F3348"/>
                  </a:solidFill>
                </a:endParaRPr>
              </a:p>
            </p:txBody>
          </p:sp>
        </mc:Choice>
        <mc:Fallback>
          <p:sp>
            <p:nvSpPr>
              <p:cNvPr id="7" name="وسيلة شرح بيضاوية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1052736"/>
                <a:ext cx="1800200" cy="1656184"/>
              </a:xfrm>
              <a:prstGeom prst="wedgeEllipseCallout">
                <a:avLst>
                  <a:gd name="adj1" fmla="val -117668"/>
                  <a:gd name="adj2" fmla="val 70198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سهم منحني إلى اليمين 7"/>
          <p:cNvSpPr/>
          <p:nvPr/>
        </p:nvSpPr>
        <p:spPr>
          <a:xfrm>
            <a:off x="4514080" y="2933452"/>
            <a:ext cx="201936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سهم منحني إلى اليمين 8"/>
          <p:cNvSpPr/>
          <p:nvPr/>
        </p:nvSpPr>
        <p:spPr>
          <a:xfrm>
            <a:off x="4514080" y="3522216"/>
            <a:ext cx="201936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3923928" y="3100318"/>
            <a:ext cx="634295" cy="3693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+h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987428" y="3792939"/>
            <a:ext cx="562287" cy="3693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+h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14" name="وسيلة شرح بيضاوية 13"/>
          <p:cNvSpPr/>
          <p:nvPr/>
        </p:nvSpPr>
        <p:spPr>
          <a:xfrm>
            <a:off x="6568390" y="2708920"/>
            <a:ext cx="1800200" cy="1656184"/>
          </a:xfrm>
          <a:prstGeom prst="wedgeEllipseCallout">
            <a:avLst>
              <a:gd name="adj1" fmla="val -115394"/>
              <a:gd name="adj2" fmla="val -891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4F3348"/>
                </a:solidFill>
              </a:rPr>
              <a:t>مركز الفئة الثانية=</a:t>
            </a:r>
          </a:p>
          <a:p>
            <a:pPr algn="ctr"/>
            <a:r>
              <a:rPr lang="ar-SA" sz="1600" b="1" dirty="0" smtClean="0">
                <a:solidFill>
                  <a:srgbClr val="4F3348"/>
                </a:solidFill>
              </a:rPr>
              <a:t>مركز الفئة الأولى +</a:t>
            </a:r>
            <a:r>
              <a:rPr lang="en-US" sz="1600" b="1" dirty="0" smtClean="0">
                <a:solidFill>
                  <a:srgbClr val="FF0000"/>
                </a:solidFill>
              </a:rPr>
              <a:t>h</a:t>
            </a:r>
            <a:endParaRPr lang="ar-SA" sz="1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15" name="جدول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4339633"/>
                  </p:ext>
                </p:extLst>
              </p:nvPr>
            </p:nvGraphicFramePr>
            <p:xfrm>
              <a:off x="5503164" y="1902727"/>
              <a:ext cx="1224136" cy="3971677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224136"/>
                  </a:tblGrid>
                  <a:tr h="73374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i="1" dirty="0"/>
                        </a:p>
                      </a:txBody>
                      <a:tcPr anchor="ctr"/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7911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4364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∑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b="1" i="1" dirty="0"/>
                        </a:p>
                      </a:txBody>
                      <a:tcPr anchor="ctr">
                        <a:solidFill>
                          <a:srgbClr val="00CC00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5" name="جدول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034339633"/>
                  </p:ext>
                </p:extLst>
              </p:nvPr>
            </p:nvGraphicFramePr>
            <p:xfrm>
              <a:off x="5503164" y="1902727"/>
              <a:ext cx="1224136" cy="3971677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224136"/>
                  </a:tblGrid>
                  <a:tr h="73374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b="-443333"/>
                          </a:stretch>
                        </a:blipFill>
                      </a:tcPr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t="-141176" b="-525882"/>
                          </a:stretch>
                        </a:blipFill>
                      </a:tcPr>
                    </a:tc>
                  </a:tr>
                  <a:tr h="579115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t="-215789" b="-370526"/>
                          </a:stretch>
                        </a:blipFill>
                      </a:tcPr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t="-370370" b="-334568"/>
                          </a:stretch>
                        </a:blipFill>
                      </a:tcPr>
                    </a:tc>
                  </a:tr>
                  <a:tr h="492818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64364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t="-440000" b="-80952"/>
                          </a:stretch>
                        </a:blipFill>
                      </a:tcPr>
                    </a:tc>
                  </a:tr>
                  <a:tr h="514769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l="-498" t="-66705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9" name="شكل بيضاوي 18"/>
              <p:cNvSpPr/>
              <p:nvPr/>
            </p:nvSpPr>
            <p:spPr>
              <a:xfrm>
                <a:off x="6912514" y="4475745"/>
                <a:ext cx="2087724" cy="1905581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bg1"/>
                    </a:solidFill>
                  </a:rPr>
                  <a:t>نحسب المتوسط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∑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S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ar-SA" b="1" i="1" dirty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SA" dirty="0"/>
                            <m:t>∑</m:t>
                          </m:r>
                          <m:sSub>
                            <m:sSubPr>
                              <m:ctrlPr>
                                <a:rPr lang="ar-S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9" name="شكل بيضاوي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514" y="4475745"/>
                <a:ext cx="2087724" cy="1905581"/>
              </a:xfrm>
              <a:prstGeom prst="ellipse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رابط بشكل مرفق 20"/>
          <p:cNvCxnSpPr/>
          <p:nvPr/>
        </p:nvCxnSpPr>
        <p:spPr>
          <a:xfrm rot="10800000">
            <a:off x="6444208" y="5661248"/>
            <a:ext cx="1008112" cy="504056"/>
          </a:xfrm>
          <a:prstGeom prst="bent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رابط بشكل مرفق 22"/>
          <p:cNvCxnSpPr/>
          <p:nvPr/>
        </p:nvCxnSpPr>
        <p:spPr>
          <a:xfrm rot="10800000">
            <a:off x="3851920" y="5805264"/>
            <a:ext cx="3744416" cy="504056"/>
          </a:xfrm>
          <a:prstGeom prst="bent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845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7" grpId="1" animBg="1"/>
      <p:bldP spid="8" grpId="0" animBg="1"/>
      <p:bldP spid="9" grpId="0" animBg="1"/>
      <p:bldP spid="11" grpId="0"/>
      <p:bldP spid="13" grpId="0"/>
      <p:bldP spid="14" grpId="0" animBg="1"/>
      <p:bldP spid="14" grpId="1" animBg="1"/>
      <p:bldP spid="1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على شكل سحابة 2"/>
          <p:cNvSpPr/>
          <p:nvPr/>
        </p:nvSpPr>
        <p:spPr>
          <a:xfrm>
            <a:off x="7236296" y="88573"/>
            <a:ext cx="1513328" cy="118018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مثال</a:t>
            </a:r>
            <a:endParaRPr lang="ar-S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67544" y="479172"/>
            <a:ext cx="65527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الجدول التالي يوضح الأجر اليومي لعينة عشوائية من 36 عامل بالريال. أوجدي الوسط الحسابي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8344507"/>
              </p:ext>
            </p:extLst>
          </p:nvPr>
        </p:nvGraphicFramePr>
        <p:xfrm>
          <a:off x="611560" y="1556792"/>
          <a:ext cx="7920880" cy="12801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990110"/>
                <a:gridCol w="990110"/>
                <a:gridCol w="990110"/>
                <a:gridCol w="990110"/>
                <a:gridCol w="990110"/>
                <a:gridCol w="990110"/>
                <a:gridCol w="990110"/>
                <a:gridCol w="99011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54 - 58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50 -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46 -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42 -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38 -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34 -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30 -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فئات الأجر</a:t>
                      </a:r>
                      <a:endParaRPr lang="ar-SA" sz="18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4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8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10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7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عدد العمال</a:t>
                      </a:r>
                      <a:endParaRPr lang="ar-SA" sz="1800" b="1" dirty="0"/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755576" y="3212976"/>
                <a:ext cx="7994048" cy="3240360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342900" indent="-342900">
                  <a:buFont typeface="Arial" pitchFamily="34" charset="0"/>
                  <a:buChar char="•"/>
                </a:pPr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نوجد طول الفئة = الحد الأدنى للفئة الثانية – الحد الأدنى للفئة الأولى</a:t>
                </a:r>
              </a:p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h= 34 – 30 = 4</a:t>
                </a:r>
                <a:endParaRPr lang="ar-SA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نوجد مركز الفئة الأولى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b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𝟑𝟎</m:t>
                          </m:r>
                          <m:r>
                            <a:rPr lang="en-US" b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+</m:t>
                          </m:r>
                          <m:r>
                            <a:rPr lang="en-US" b="1" i="0" smtClean="0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𝟑𝟒</m:t>
                          </m:r>
                          <m:r>
                            <m:rPr>
                              <m:nor/>
                            </m:rPr>
                            <a:rPr lang="ar-SA" b="1" dirty="0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num>
                        <m:den>
                          <m:r>
                            <a:rPr lang="en-US" b="1"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b="1" i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 </m:t>
                      </m:r>
                      <m:r>
                        <a:rPr lang="en-US" b="1" i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𝟑𝟐</m:t>
                      </m:r>
                    </m:oMath>
                  </m:oMathPara>
                </a14:m>
                <a:endParaRPr lang="ar-SA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ar-SA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نوجد مراكز الفئات الأخرى بإضافة طول الفئة(</a:t>
                </a:r>
                <a:r>
                  <a:rPr lang="en-US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) في كل مرة.</a:t>
                </a:r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212976"/>
                <a:ext cx="7994048" cy="32403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49161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build="p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523163"/>
                  </p:ext>
                </p:extLst>
              </p:nvPr>
            </p:nvGraphicFramePr>
            <p:xfrm>
              <a:off x="827584" y="980728"/>
              <a:ext cx="2088232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76259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عدد العمال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فئات الأجر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34—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7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38—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42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8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46—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50—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54</a:t>
                          </a:r>
                          <a:r>
                            <a:rPr lang="en-US" sz="1600" baseline="0" dirty="0" smtClean="0"/>
                            <a:t>—58</a:t>
                          </a:r>
                          <a:endParaRPr lang="ar-SA" sz="1600" dirty="0" smtClean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36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FF00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ar-SA" sz="1600" dirty="0" smtClean="0"/>
                                  <m:t>∑</m:t>
                                </m:r>
                              </m:oMath>
                            </m:oMathPara>
                          </a14:m>
                          <a:endParaRPr lang="ar-SA" sz="1600" dirty="0" smtClean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94523163"/>
                  </p:ext>
                </p:extLst>
              </p:nvPr>
            </p:nvGraphicFramePr>
            <p:xfrm>
              <a:off x="827584" y="980728"/>
              <a:ext cx="2088232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82296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88" t="-2222" r="-101765" b="-512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فئات الأجر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34—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7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38—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42</a:t>
                          </a:r>
                          <a:r>
                            <a:rPr lang="en-US" sz="1600" baseline="0" dirty="0" smtClean="0"/>
                            <a:t>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8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46—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50—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54</a:t>
                          </a:r>
                          <a:r>
                            <a:rPr lang="en-US" sz="1600" baseline="0" dirty="0" smtClean="0"/>
                            <a:t>—58</a:t>
                          </a:r>
                          <a:endParaRPr lang="ar-SA" sz="1600" dirty="0" smtClean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36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FF00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99419" t="-898795" r="-581" b="-12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6099090"/>
                  </p:ext>
                </p:extLst>
              </p:nvPr>
            </p:nvGraphicFramePr>
            <p:xfrm>
              <a:off x="2915816" y="980728"/>
              <a:ext cx="1037104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</a:tblGrid>
                  <a:tr h="76259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مراكز الفئات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i="1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32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36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40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44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48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52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56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856099090"/>
                  </p:ext>
                </p:extLst>
              </p:nvPr>
            </p:nvGraphicFramePr>
            <p:xfrm>
              <a:off x="2915816" y="980728"/>
              <a:ext cx="1037104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</a:tblGrid>
                  <a:tr h="82296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2222" r="-588" b="-512593"/>
                          </a:stretch>
                        </a:blip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32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36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40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44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48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52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56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0583340"/>
                  </p:ext>
                </p:extLst>
              </p:nvPr>
            </p:nvGraphicFramePr>
            <p:xfrm>
              <a:off x="3923928" y="980728"/>
              <a:ext cx="1037104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</a:tblGrid>
                  <a:tr h="762595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 smtClean="0"/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b="1" dirty="0" smtClean="0"/>
                        </a:p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32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108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280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440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384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208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168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1620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FF0066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820583340"/>
                  </p:ext>
                </p:extLst>
              </p:nvPr>
            </p:nvGraphicFramePr>
            <p:xfrm>
              <a:off x="3923928" y="980728"/>
              <a:ext cx="1037104" cy="5037598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</a:tblGrid>
                  <a:tr h="82296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588" t="-741" b="-512593"/>
                          </a:stretch>
                        </a:blip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32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1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108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280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8671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440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3567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384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208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168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C2ECF4"/>
                        </a:solidFill>
                      </a:tcPr>
                    </a:tc>
                  </a:tr>
                  <a:tr h="508396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1620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FF0066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شكل بيضاوي 5"/>
              <p:cNvSpPr/>
              <p:nvPr/>
            </p:nvSpPr>
            <p:spPr>
              <a:xfrm>
                <a:off x="5220072" y="3645025"/>
                <a:ext cx="3312368" cy="2969014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bg1"/>
                    </a:solidFill>
                  </a:rPr>
                  <a:t>نحسب المتوسط</a:t>
                </a:r>
              </a:p>
              <a:p>
                <a:pPr algn="ctr"/>
                <a:endParaRPr lang="ar-SA" b="1" dirty="0" smtClean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∑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S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ar-SA" b="1" i="1" dirty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SA" dirty="0"/>
                            <m:t>∑</m:t>
                          </m:r>
                          <m:sSub>
                            <m:sSubPr>
                              <m:ctrlPr>
                                <a:rPr lang="ar-S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1" i="1" dirty="0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latin typeface="Cambria Math"/>
                            </a:rPr>
                            <m:t>𝟏𝟔𝟐𝟎</m:t>
                          </m:r>
                        </m:num>
                        <m:den>
                          <m:r>
                            <a:rPr lang="en-US" b="1" i="1" dirty="0" smtClean="0">
                              <a:latin typeface="Cambria Math"/>
                            </a:rPr>
                            <m:t>𝟑𝟔</m:t>
                          </m:r>
                        </m:den>
                      </m:f>
                      <m:r>
                        <a:rPr lang="en-US" b="1" i="1" dirty="0" smtClean="0"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latin typeface="Cambria Math"/>
                        </a:rPr>
                        <m:t>𝟒𝟓</m:t>
                      </m:r>
                      <m:r>
                        <a:rPr lang="en-US" b="1" i="1" dirty="0" smtClean="0">
                          <a:latin typeface="Cambria Math"/>
                        </a:rPr>
                        <m:t> </m:t>
                      </m:r>
                      <m:r>
                        <a:rPr lang="ar-SA" b="1" i="1" dirty="0" smtClean="0">
                          <a:latin typeface="Cambria Math"/>
                        </a:rPr>
                        <m:t>ريال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شكل بيضاوي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645025"/>
                <a:ext cx="3312368" cy="2969014"/>
              </a:xfrm>
              <a:prstGeom prst="ellipse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رابط بشكل مرفق 6"/>
          <p:cNvCxnSpPr/>
          <p:nvPr/>
        </p:nvCxnSpPr>
        <p:spPr>
          <a:xfrm rot="10800000">
            <a:off x="4751766" y="5893960"/>
            <a:ext cx="1152128" cy="396044"/>
          </a:xfrm>
          <a:prstGeom prst="bent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رابط بشكل مرفق 7"/>
          <p:cNvCxnSpPr/>
          <p:nvPr/>
        </p:nvCxnSpPr>
        <p:spPr>
          <a:xfrm rot="10800000">
            <a:off x="2555776" y="5893962"/>
            <a:ext cx="3456384" cy="487366"/>
          </a:xfrm>
          <a:prstGeom prst="bent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سهم مخطط إلى اليمين 2"/>
          <p:cNvSpPr/>
          <p:nvPr/>
        </p:nvSpPr>
        <p:spPr>
          <a:xfrm flipH="1">
            <a:off x="6516216" y="980728"/>
            <a:ext cx="2232248" cy="13681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نكمل الجدول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34608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332656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مزايا و عيوب الوسط الحسابي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وجه ضاحك 2"/>
          <p:cNvSpPr/>
          <p:nvPr/>
        </p:nvSpPr>
        <p:spPr>
          <a:xfrm>
            <a:off x="6660232" y="1450022"/>
            <a:ext cx="1440160" cy="1258897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المزايا</a:t>
            </a:r>
            <a:endParaRPr lang="ar-SA" sz="2000" b="1" dirty="0"/>
          </a:p>
        </p:txBody>
      </p:sp>
      <p:sp>
        <p:nvSpPr>
          <p:cNvPr id="6" name="وجه ضاحك 5"/>
          <p:cNvSpPr/>
          <p:nvPr/>
        </p:nvSpPr>
        <p:spPr>
          <a:xfrm>
            <a:off x="1565868" y="1450023"/>
            <a:ext cx="1493964" cy="1258896"/>
          </a:xfrm>
          <a:prstGeom prst="smileyFace">
            <a:avLst>
              <a:gd name="adj" fmla="val -4653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العيوب</a:t>
            </a:r>
            <a:endParaRPr lang="ar-SA" sz="2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932040" y="2996952"/>
            <a:ext cx="374441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سهولة حسابه و التعامل معه جبرياً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لا يحتاج لترتيب البيانات.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تدخل في حسابه جميع القيم.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يعتبر الأساس في معظم عمليات الإحصاء الاستدلالي.</a:t>
            </a:r>
            <a:endParaRPr lang="ar-SA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2924944"/>
            <a:ext cx="3672408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لا يمكن إيجاده للبيانات الوصفية.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لا يمكن إيجاده من خلال الرسم.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يتأثر بالقيم الشاذة.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قد لا يساوي عدداً صحيحاً أو أي من القيم الداخلة في حسابه.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153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build="p" animBg="1"/>
      <p:bldP spid="7" grpId="0" build="p"/>
      <p:bldP spid="8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794048" y="908720"/>
            <a:ext cx="7128792" cy="1512168"/>
          </a:xfrm>
          <a:prstGeom prst="roundRect">
            <a:avLst/>
          </a:prstGeom>
          <a:solidFill>
            <a:srgbClr val="660066"/>
          </a:solidFill>
          <a:ln w="57150">
            <a:solidFill>
              <a:srgbClr val="BA9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أي من الأعداد التالية هو </a:t>
            </a:r>
            <a:r>
              <a:rPr lang="ar-SA" sz="2400" b="1" u="sng" dirty="0" smtClean="0">
                <a:solidFill>
                  <a:srgbClr val="FFFF00"/>
                </a:solidFill>
              </a:rPr>
              <a:t>العدد الأوسط </a:t>
            </a:r>
            <a:r>
              <a:rPr lang="ar-SA" sz="2400" b="1" dirty="0" smtClean="0">
                <a:solidFill>
                  <a:srgbClr val="FFFF00"/>
                </a:solidFill>
              </a:rPr>
              <a:t>؟</a:t>
            </a:r>
          </a:p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2, 4,10, 6, 8,1, 5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29072" y="3140968"/>
            <a:ext cx="7128792" cy="1512168"/>
          </a:xfrm>
          <a:prstGeom prst="roundRect">
            <a:avLst/>
          </a:prstGeom>
          <a:solidFill>
            <a:srgbClr val="9E1E73"/>
          </a:solidFill>
          <a:ln w="57150">
            <a:solidFill>
              <a:srgbClr val="BA9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نعيد ترتيب الأعداد تصاعدياً أو تنازلياً </a:t>
            </a:r>
          </a:p>
          <a:p>
            <a:pPr algn="ctr"/>
            <a:r>
              <a:rPr lang="ar-S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1, 2, 4 , 5 , 6 , 8 , 10</a:t>
            </a:r>
          </a:p>
        </p:txBody>
      </p:sp>
      <p:sp>
        <p:nvSpPr>
          <p:cNvPr id="6" name="شكل بيضاوي 5"/>
          <p:cNvSpPr/>
          <p:nvPr/>
        </p:nvSpPr>
        <p:spPr>
          <a:xfrm>
            <a:off x="4288160" y="3865240"/>
            <a:ext cx="544066" cy="48136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وسيلة شرح بيضاوية 6"/>
          <p:cNvSpPr/>
          <p:nvPr/>
        </p:nvSpPr>
        <p:spPr>
          <a:xfrm>
            <a:off x="1187624" y="5455096"/>
            <a:ext cx="2940521" cy="1296144"/>
          </a:xfrm>
          <a:prstGeom prst="wedgeEllipseCallout">
            <a:avLst>
              <a:gd name="adj1" fmla="val 56329"/>
              <a:gd name="adj2" fmla="val -149873"/>
            </a:avLst>
          </a:prstGeom>
          <a:solidFill>
            <a:srgbClr val="FFCCCC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660066"/>
                </a:solidFill>
              </a:rPr>
              <a:t>يسمى الوسيط</a:t>
            </a:r>
            <a:endParaRPr lang="ar-SA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327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animBg="1"/>
      <p:bldP spid="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794048" y="908720"/>
            <a:ext cx="7128792" cy="1512168"/>
          </a:xfrm>
          <a:prstGeom prst="roundRect">
            <a:avLst/>
          </a:prstGeom>
          <a:solidFill>
            <a:srgbClr val="660066"/>
          </a:solidFill>
          <a:ln w="57150">
            <a:solidFill>
              <a:srgbClr val="BA9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أي من الأعداد التالية هو </a:t>
            </a:r>
            <a:r>
              <a:rPr lang="ar-SA" sz="2400" b="1" u="sng" dirty="0" smtClean="0">
                <a:solidFill>
                  <a:srgbClr val="FFFF00"/>
                </a:solidFill>
              </a:rPr>
              <a:t>العدد الأوسط </a:t>
            </a:r>
            <a:r>
              <a:rPr lang="ar-SA" sz="2400" b="1" dirty="0" smtClean="0">
                <a:solidFill>
                  <a:srgbClr val="FFFF00"/>
                </a:solidFill>
              </a:rPr>
              <a:t>؟</a:t>
            </a:r>
          </a:p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2, 4,10, 8,2, 5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29072" y="3140968"/>
            <a:ext cx="7128792" cy="1512168"/>
          </a:xfrm>
          <a:prstGeom prst="roundRect">
            <a:avLst/>
          </a:prstGeom>
          <a:solidFill>
            <a:srgbClr val="9E1E73"/>
          </a:solidFill>
          <a:ln w="57150">
            <a:solidFill>
              <a:srgbClr val="BA9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نعيد ترتيب الأعداد تصاعدياً أو تنازلياً </a:t>
            </a:r>
          </a:p>
          <a:p>
            <a:pPr algn="ctr"/>
            <a:r>
              <a:rPr lang="ar-S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2, 2, 4 , 5 , 8 , 10</a:t>
            </a:r>
            <a:endParaRPr 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4067944" y="3846252"/>
            <a:ext cx="936104" cy="48136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وسيلة شرح بيضاوية 6"/>
              <p:cNvSpPr/>
              <p:nvPr/>
            </p:nvSpPr>
            <p:spPr>
              <a:xfrm>
                <a:off x="971600" y="5229200"/>
                <a:ext cx="3391781" cy="1440160"/>
              </a:xfrm>
              <a:prstGeom prst="wedgeEllipseCallout">
                <a:avLst>
                  <a:gd name="adj1" fmla="val 48612"/>
                  <a:gd name="adj2" fmla="val -115456"/>
                </a:avLst>
              </a:prstGeom>
              <a:solidFill>
                <a:srgbClr val="FFCCCC"/>
              </a:solidFill>
              <a:ln w="762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rgbClr val="660066"/>
                    </a:solidFill>
                  </a:rPr>
                  <a:t>نأخذ الوسط الحسابي للعددين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66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660066"/>
                          </a:solidFill>
                          <a:latin typeface="Cambria Math"/>
                        </a:rPr>
                        <m:t>𝟒</m:t>
                      </m:r>
                      <m:r>
                        <a:rPr lang="en-US" sz="2000" b="1" i="1" smtClean="0">
                          <a:solidFill>
                            <a:srgbClr val="660066"/>
                          </a:solidFill>
                          <a:latin typeface="Cambria Math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660066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ar-SA" sz="2000" b="1" dirty="0">
                  <a:solidFill>
                    <a:srgbClr val="660066"/>
                  </a:solidFill>
                </a:endParaRPr>
              </a:p>
            </p:txBody>
          </p:sp>
        </mc:Choice>
        <mc:Fallback>
          <p:sp>
            <p:nvSpPr>
              <p:cNvPr id="7" name="وسيلة شرح بيضاوية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229200"/>
                <a:ext cx="3391781" cy="1440160"/>
              </a:xfrm>
              <a:prstGeom prst="wedgeEllipseCallout">
                <a:avLst>
                  <a:gd name="adj1" fmla="val 48612"/>
                  <a:gd name="adj2" fmla="val -115456"/>
                </a:avLst>
              </a:prstGeom>
              <a:blipFill rotWithShape="1">
                <a:blip r:embed="rId2" cstate="print"/>
                <a:stretch>
                  <a:fillRect/>
                </a:stretch>
              </a:blipFill>
              <a:ln w="76200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093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animBg="1"/>
      <p:bldP spid="7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الوسيط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جسم مشطوف الحواف 4"/>
              <p:cNvSpPr/>
              <p:nvPr/>
            </p:nvSpPr>
            <p:spPr>
              <a:xfrm>
                <a:off x="1079612" y="2060848"/>
                <a:ext cx="6840760" cy="2952328"/>
              </a:xfrm>
              <a:prstGeom prst="bevel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القيمة العددية التي تقسم البيانات إلى قسمين متساويين بعد ترتيبها تصاعدياً أو تنازلياً.</a:t>
                </a:r>
              </a:p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يرمز للوسيط بالرمز 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effectLst/>
                        <a:latin typeface="Cambria Math"/>
                        <a:ea typeface="Cambria Math"/>
                      </a:rPr>
                      <m:t>𝒎</m:t>
                    </m:r>
                  </m:oMath>
                </a14:m>
                <a:endParaRPr lang="ar-S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5" name="مجسم مشطوف الحواف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2060848"/>
                <a:ext cx="6840760" cy="2952328"/>
              </a:xfrm>
              <a:prstGeom prst="bevel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وسيلة شرح بيضاوية 1"/>
          <p:cNvSpPr/>
          <p:nvPr/>
        </p:nvSpPr>
        <p:spPr>
          <a:xfrm>
            <a:off x="395536" y="4653136"/>
            <a:ext cx="2952328" cy="2016224"/>
          </a:xfrm>
          <a:prstGeom prst="wedgeEllipseCallout">
            <a:avLst>
              <a:gd name="adj1" fmla="val 72084"/>
              <a:gd name="adj2" fmla="val -59341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يسمى الوسيط مقياس الموقع</a:t>
            </a:r>
            <a:endParaRPr lang="ar-SA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029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2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الوسيط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445682" y="1743199"/>
            <a:ext cx="4108619" cy="46166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البيانات الغير مبوبة</a:t>
            </a:r>
            <a:endParaRPr lang="ar-SA" sz="24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مستطيل مستدير الزوايا 3"/>
              <p:cNvSpPr/>
              <p:nvPr/>
            </p:nvSpPr>
            <p:spPr>
              <a:xfrm>
                <a:off x="827584" y="2780928"/>
                <a:ext cx="7344816" cy="345638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إذا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,….</m:t>
                    </m:r>
                    <m:sSub>
                      <m:sSubPr>
                        <m:ctrlP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  تمثل </a:t>
                </a:r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بيانات عينة من 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المجتمع </a:t>
                </a:r>
              </a:p>
              <a:p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فإن الوسيط يحسب كالتالي: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نرتب البيانات تصاعدياً أو تنازلياً.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نوجد موقع الوسيط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ar-SA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ar-SA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إذا كان </a:t>
                </a:r>
                <a:r>
                  <a:rPr lang="en-US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n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 عدد فردي فإن الناتج يكون عدد صحيح و بالتالي الوسيط هو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f>
                          <m:fPr>
                            <m:ctrlPr>
                              <a:rPr lang="en-U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en-U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b>
                    </m:sSub>
                  </m:oMath>
                </a14:m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إذا كان </a:t>
                </a:r>
                <a:r>
                  <a:rPr lang="en-US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n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عدد زوجي فإن الناتج يكون عدد غير صحيحو بالتالي الوسيط هو الوسط الحسابي للقيمتين اللتين يقع بينهما العنصر</a:t>
                </a:r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f>
                          <m:fPr>
                            <m:ctrlPr>
                              <a:rPr lang="en-U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en-U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b>
                    </m:sSub>
                  </m:oMath>
                </a14:m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.</a:t>
                </a:r>
                <a:endParaRPr lang="ar-SA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مستطيل مستدير الزوايا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780928"/>
                <a:ext cx="7344816" cy="3456384"/>
              </a:xfrm>
              <a:prstGeom prst="round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61067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7092280" y="74531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أمثلة</a:t>
            </a:r>
            <a:endParaRPr lang="ar-S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3528" y="404664"/>
            <a:ext cx="6627658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الوسيط للأجور اليومية بالدولار للبيانات التالية:</a:t>
            </a:r>
          </a:p>
          <a:p>
            <a:endParaRPr lang="ar-SA" sz="2000" dirty="0" smtClean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العينة الأولى :  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50	70     	     40	50	80</a:t>
            </a:r>
            <a:endParaRPr lang="ar-SA" sz="2000" dirty="0" smtClean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  <a:p>
            <a:endParaRPr lang="ar-SA" sz="2000" dirty="0" smtClean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العينة الثانية :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50	  70     	    60	40	30	80</a:t>
            </a:r>
            <a:endParaRPr lang="ar-SA" sz="2000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مربع نص 3"/>
              <p:cNvSpPr txBox="1"/>
              <p:nvPr/>
            </p:nvSpPr>
            <p:spPr>
              <a:xfrm>
                <a:off x="683568" y="2204864"/>
                <a:ext cx="5637237" cy="175663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نعيد ترتيب البيانات :</a:t>
                </a:r>
              </a:p>
              <a:p>
                <a:pPr algn="ctr"/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40	50	50	70	80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عدد البيانات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n</a:t>
                </a:r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=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5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</m:t>
                          </m:r>
                          <m:r>
                            <m:rPr>
                              <m:nor/>
                            </m:rPr>
                            <a:rPr lang="ar-SA" b="1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Hacen Lebanon" pitchFamily="2" charset="-78"/>
                              <a:cs typeface="Hacen Lebanon" pitchFamily="2" charset="-78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𝟑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𝒎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𝑿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𝟑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𝟓𝟎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</p:txBody>
          </p:sp>
        </mc:Choice>
        <mc:Fallback>
          <p:sp>
            <p:nvSpPr>
              <p:cNvPr id="4" name="مربع نص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204864"/>
                <a:ext cx="5637237" cy="175663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971" r="-64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سهم مخطط إلى اليمين 7"/>
          <p:cNvSpPr/>
          <p:nvPr/>
        </p:nvSpPr>
        <p:spPr>
          <a:xfrm flipH="1">
            <a:off x="6804248" y="2507117"/>
            <a:ext cx="1368152" cy="115212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العينة الأولى</a:t>
            </a:r>
            <a:endParaRPr lang="ar-SA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مربع نص 8"/>
              <p:cNvSpPr txBox="1"/>
              <p:nvPr/>
            </p:nvSpPr>
            <p:spPr>
              <a:xfrm>
                <a:off x="683568" y="4326527"/>
                <a:ext cx="5637237" cy="226138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نعيد ترتيب البيانات :</a:t>
                </a:r>
              </a:p>
              <a:p>
                <a:pPr algn="ctr"/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30	40	50	60	70	80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عدد البيانات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n</a:t>
                </a:r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=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6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</m:t>
                          </m:r>
                          <m:r>
                            <m:rPr>
                              <m:nor/>
                            </m:rPr>
                            <a:rPr lang="ar-SA" b="1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Hacen Lebanon" pitchFamily="2" charset="-78"/>
                              <a:cs typeface="Hacen Lebanon" pitchFamily="2" charset="-78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𝟑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𝟓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إذن الوسيط يقع بين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  <m:t>𝑿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  <m:t>𝟒</m:t>
                        </m:r>
                      </m:sub>
                    </m:sSub>
                    <m:sSub>
                      <m:sSubPr>
                        <m:ctrlPr>
                          <a:rPr lang="en-US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  <m:t>  ,</m:t>
                        </m:r>
                        <m:r>
                          <a:rPr lang="en-US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  <m:t>𝑿</m:t>
                        </m:r>
                      </m:e>
                      <m:sub>
                        <m:r>
                          <a:rPr lang="en-US" b="1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Hacen Lebanon" pitchFamily="2" charset="-78"/>
                          </a:rPr>
                          <m:t>𝟑</m:t>
                        </m:r>
                      </m:sub>
                    </m:sSub>
                  </m:oMath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𝒎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l-GR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𝟒</m:t>
                              </m:r>
                            </m:sub>
                          </m:sSub>
                        </m:num>
                        <m:den>
                          <m:r>
                            <a:rPr lang="el-GR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𝟓𝟎</m:t>
                          </m:r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𝟔𝟎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𝟓𝟓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</p:txBody>
          </p:sp>
        </mc:Choice>
        <mc:Fallback>
          <p:sp>
            <p:nvSpPr>
              <p:cNvPr id="9" name="مربع نص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326527"/>
                <a:ext cx="5637237" cy="22613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765" r="-64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سهم مخطط إلى اليمين 9"/>
          <p:cNvSpPr/>
          <p:nvPr/>
        </p:nvSpPr>
        <p:spPr>
          <a:xfrm flipH="1">
            <a:off x="6804248" y="4881157"/>
            <a:ext cx="1368152" cy="115212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العينة الثانية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45304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  <p:bldP spid="8" grpId="0" animBg="1"/>
      <p:bldP spid="9" grpId="0" build="p" animBg="1"/>
      <p:bldP spid="10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15616" y="908720"/>
            <a:ext cx="66276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الوسيط لنتائج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</a:t>
            </a:r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6 </a:t>
            </a:r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 طلاب حيث ثلاثة منهم لم تعرف درجاتهم و إنما تقاديرهم: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مربع نص 2"/>
              <p:cNvSpPr txBox="1"/>
              <p:nvPr/>
            </p:nvSpPr>
            <p:spPr>
              <a:xfrm>
                <a:off x="1610826" y="3645024"/>
                <a:ext cx="5637237" cy="252011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نعيد ترتيب البيانات :</a:t>
                </a:r>
              </a:p>
              <a:p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A</a:t>
                </a:r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	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80	75	70	D	F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عدد البيانات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n</a:t>
                </a:r>
                <a:r>
                  <a:rPr lang="ar-SA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=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acen Lebanon" pitchFamily="2" charset="-78"/>
                    <a:cs typeface="Hacen Lebanon" pitchFamily="2" charset="-78"/>
                  </a:rPr>
                  <a:t>6</a:t>
                </a:r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𝟏</m:t>
                          </m:r>
                          <m:r>
                            <m:rPr>
                              <m:nor/>
                            </m:rPr>
                            <a:rPr lang="ar-SA" b="1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Hacen Lebanon" pitchFamily="2" charset="-78"/>
                              <a:cs typeface="Hacen Lebanon" pitchFamily="2" charset="-78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𝟑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𝟓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𝒎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/>
                                  <a:cs typeface="Hacen Lebanon" pitchFamily="2" charset="-78"/>
                                </a:rPr>
                                <m:t>𝟒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𝟕𝟎</m:t>
                          </m:r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𝟕𝟓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𝟕𝟐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  <a:cs typeface="Hacen Lebanon" pitchFamily="2" charset="-78"/>
                        </a:rPr>
                        <m:t>𝟓</m:t>
                      </m:r>
                    </m:oMath>
                  </m:oMathPara>
                </a14:m>
                <a:endParaRPr lang="ar-SA" b="1" dirty="0" smtClean="0">
                  <a:solidFill>
                    <a:schemeClr val="tx2">
                      <a:lumMod val="75000"/>
                    </a:schemeClr>
                  </a:solidFill>
                  <a:latin typeface="Hacen Lebanon" pitchFamily="2" charset="-78"/>
                  <a:cs typeface="Hacen Lebanon" pitchFamily="2" charset="-78"/>
                </a:endParaRPr>
              </a:p>
            </p:txBody>
          </p:sp>
        </mc:Choice>
        <mc:Fallback>
          <p:sp>
            <p:nvSpPr>
              <p:cNvPr id="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826" y="3645024"/>
                <a:ext cx="5637237" cy="252011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691" r="-64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4507257"/>
              </p:ext>
            </p:extLst>
          </p:nvPr>
        </p:nvGraphicFramePr>
        <p:xfrm>
          <a:off x="1372403" y="2204864"/>
          <a:ext cx="6114084" cy="72008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019014"/>
                <a:gridCol w="1019014"/>
                <a:gridCol w="1019014"/>
                <a:gridCol w="1019014"/>
                <a:gridCol w="1019014"/>
                <a:gridCol w="1019014"/>
              </a:tblGrid>
              <a:tr h="7200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80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F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70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وسيلة شرح خطية 3 5"/>
          <p:cNvSpPr/>
          <p:nvPr/>
        </p:nvSpPr>
        <p:spPr>
          <a:xfrm>
            <a:off x="3707904" y="4149080"/>
            <a:ext cx="432048" cy="43204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6614"/>
              <a:gd name="adj6" fmla="val -18872"/>
              <a:gd name="adj7" fmla="val -149386"/>
              <a:gd name="adj8" fmla="val -248636"/>
            </a:avLst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ربع نص 6"/>
              <p:cNvSpPr txBox="1"/>
              <p:nvPr/>
            </p:nvSpPr>
            <p:spPr>
              <a:xfrm>
                <a:off x="1992288" y="3212976"/>
                <a:ext cx="872942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𝑿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7" name="مربع نص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288" y="3212976"/>
                <a:ext cx="87294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وسيلة شرح خطية 3 7"/>
          <p:cNvSpPr/>
          <p:nvPr/>
        </p:nvSpPr>
        <p:spPr>
          <a:xfrm flipH="1">
            <a:off x="4644008" y="4149080"/>
            <a:ext cx="432048" cy="43204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6614"/>
              <a:gd name="adj6" fmla="val -18872"/>
              <a:gd name="adj7" fmla="val -149386"/>
              <a:gd name="adj8" fmla="val -248636"/>
            </a:avLst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مربع نص 8"/>
              <p:cNvSpPr txBox="1"/>
              <p:nvPr/>
            </p:nvSpPr>
            <p:spPr>
              <a:xfrm>
                <a:off x="5724128" y="3180710"/>
                <a:ext cx="872942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𝑿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cs typeface="Hacen Lebanon" pitchFamily="2" charset="-78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9" name="مربع نص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3180710"/>
                <a:ext cx="872942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4407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  <p:bldP spid="8" grpId="0" animBg="1"/>
      <p:bldP spid="9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0877962"/>
                  </p:ext>
                </p:extLst>
              </p:nvPr>
            </p:nvGraphicFramePr>
            <p:xfrm>
              <a:off x="2691632" y="1020919"/>
              <a:ext cx="3132348" cy="553013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044116"/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/>
                            <a:t>ت.م.ص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/>
                        </a:p>
                      </a:txBody>
                      <a:tcPr anchor="ctr"/>
                    </a:tc>
                  </a:tr>
                  <a:tr h="831203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solidFill>
                                          <a:schemeClr val="tx2">
                                            <a:lumMod val="1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solidFill>
                                          <a:schemeClr val="tx2">
                                            <a:lumMod val="1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𝒄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solidFill>
                                          <a:schemeClr val="tx2">
                                            <a:lumMod val="1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 smtClean="0"/>
                        </a:p>
                      </a:txBody>
                      <a:tcPr anchor="ctr"/>
                    </a:tc>
                  </a:tr>
                  <a:tr h="83120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>
                        <a:solidFill>
                          <a:srgbClr val="BAE1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𝒄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rgbClr val="BAE1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>
                        <a:solidFill>
                          <a:srgbClr val="BAE18F"/>
                        </a:solidFill>
                      </a:tcPr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400" b="1" i="1" smtClean="0">
                                        <a:solidFill>
                                          <a:schemeClr val="tx2">
                                            <a:lumMod val="1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المجموع</a:t>
                          </a:r>
                          <a:r>
                            <a:rPr lang="ar-SA" sz="1600" dirty="0" smtClean="0"/>
                            <a:t>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590877962"/>
                  </p:ext>
                </p:extLst>
              </p:nvPr>
            </p:nvGraphicFramePr>
            <p:xfrm>
              <a:off x="2691632" y="1020919"/>
              <a:ext cx="3132348" cy="553013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044116"/>
                    <a:gridCol w="1044116"/>
                    <a:gridCol w="1044116"/>
                  </a:tblGrid>
                  <a:tr h="7476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err="1" smtClean="0"/>
                            <a:t>ت.م.ص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r="-100585" b="-7756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150000" r="-100585" b="-10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85" t="-150000" r="-585" b="-1063415"/>
                          </a:stretch>
                        </a:blipFill>
                      </a:tcPr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222826" r="-100585" b="-847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85" t="-222826" r="-585" b="-847826"/>
                          </a:stretch>
                        </a:blip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380769" r="-100585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85" t="-380769" r="-585" b="-900000"/>
                          </a:stretch>
                        </a:blip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/>
                        </a:p>
                      </a:txBody>
                      <a:tcPr anchor="ctr"/>
                    </a:tc>
                  </a:tr>
                  <a:tr h="83120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585" t="-330657" r="-200585" b="-355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 smtClean="0"/>
                        </a:p>
                      </a:txBody>
                      <a:tcPr anchor="ctr"/>
                    </a:tc>
                  </a:tr>
                  <a:tr h="831203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>
                        <a:solidFill>
                          <a:srgbClr val="BAE1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433824" r="-100585" b="-2580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85" t="-433824" r="-585" b="-258088"/>
                          </a:stretch>
                        </a:blipFill>
                      </a:tcPr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885366" r="-100585" b="-328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85" t="-885366" r="-585" b="-328049"/>
                          </a:stretch>
                        </a:blipFill>
                      </a:tcPr>
                    </a:tc>
                  </a:tr>
                  <a:tr h="60814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85" t="-808000" r="-100585" b="-169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المجموع</a:t>
                          </a:r>
                          <a:r>
                            <a:rPr lang="ar-SA" sz="1600" dirty="0" smtClean="0"/>
                            <a:t>  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وسيلة شرح بيضاوية 10"/>
              <p:cNvSpPr/>
              <p:nvPr/>
            </p:nvSpPr>
            <p:spPr>
              <a:xfrm>
                <a:off x="743970" y="2160306"/>
                <a:ext cx="1607387" cy="1097230"/>
              </a:xfrm>
              <a:prstGeom prst="wedgeEllipseCallout">
                <a:avLst>
                  <a:gd name="adj1" fmla="val 75583"/>
                  <a:gd name="adj2" fmla="val -43322"/>
                </a:avLst>
              </a:prstGeom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طول الفئة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latin typeface="Cambria Math"/>
                            </a:rPr>
                            <m:t>𝒉</m:t>
                          </m:r>
                          <m:r>
                            <a:rPr lang="en-US" sz="14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4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ar-SA" sz="14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ar-SA" sz="1400" b="1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ar-SA" sz="1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ar-SA" sz="14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ar-SA" sz="1400" b="1" dirty="0"/>
              </a:p>
            </p:txBody>
          </p:sp>
        </mc:Choice>
        <mc:Fallback>
          <p:sp>
            <p:nvSpPr>
              <p:cNvPr id="11" name="وسيلة شرح بيضاوية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70" y="2160306"/>
                <a:ext cx="1607387" cy="1097230"/>
              </a:xfrm>
              <a:prstGeom prst="wedgeEllipseCallout">
                <a:avLst>
                  <a:gd name="adj1" fmla="val 75583"/>
                  <a:gd name="adj2" fmla="val -43322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سهم منحني إلى اليمين 8"/>
          <p:cNvSpPr/>
          <p:nvPr/>
        </p:nvSpPr>
        <p:spPr>
          <a:xfrm>
            <a:off x="2771800" y="1916833"/>
            <a:ext cx="216024" cy="792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2" name="وسيلة شرح بيضاوية 11"/>
          <p:cNvSpPr/>
          <p:nvPr/>
        </p:nvSpPr>
        <p:spPr>
          <a:xfrm>
            <a:off x="876344" y="5133934"/>
            <a:ext cx="1342640" cy="1224136"/>
          </a:xfrm>
          <a:prstGeom prst="wedgeEllipseCallout">
            <a:avLst>
              <a:gd name="adj1" fmla="val 88556"/>
              <a:gd name="adj2" fmla="val -35764"/>
            </a:avLst>
          </a:pr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002060"/>
                </a:solidFill>
              </a:rPr>
              <a:t>فئة الوسيط</a:t>
            </a:r>
            <a:endParaRPr lang="ar-SA" sz="1600" b="1" dirty="0">
              <a:solidFill>
                <a:srgbClr val="002060"/>
              </a:solidFill>
            </a:endParaRPr>
          </a:p>
        </p:txBody>
      </p:sp>
      <p:sp>
        <p:nvSpPr>
          <p:cNvPr id="13" name="وسيلة شرح بيضاوية 12"/>
          <p:cNvSpPr/>
          <p:nvPr/>
        </p:nvSpPr>
        <p:spPr>
          <a:xfrm>
            <a:off x="5940152" y="2717996"/>
            <a:ext cx="1944216" cy="1426993"/>
          </a:xfrm>
          <a:prstGeom prst="wedgeEllipseCallout">
            <a:avLst>
              <a:gd name="adj1" fmla="val -78913"/>
              <a:gd name="adj2" fmla="val 5666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chemeClr val="tx2">
                    <a:lumMod val="10000"/>
                  </a:schemeClr>
                </a:solidFill>
              </a:rPr>
              <a:t>التكرار المتجمع للفئة التي تسبق فئة الوسيط</a:t>
            </a:r>
            <a:endParaRPr lang="ar-SA" sz="1400" b="1" dirty="0">
              <a:solidFill>
                <a:schemeClr val="tx2">
                  <a:lumMod val="1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مستطيل مستدير الزوايا 14"/>
              <p:cNvSpPr/>
              <p:nvPr/>
            </p:nvSpPr>
            <p:spPr>
              <a:xfrm>
                <a:off x="5976156" y="4427760"/>
                <a:ext cx="2952328" cy="2232248"/>
              </a:xfrm>
              <a:prstGeom prst="roundRect">
                <a:avLst/>
              </a:prstGeom>
              <a:solidFill>
                <a:srgbClr val="FFCCCC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𝒎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ar-SA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tx2">
                                      <a:lumMod val="1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solidFill>
                                    <a:schemeClr val="tx2">
                                      <a:lumMod val="10000"/>
                                    </a:schemeClr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 smtClean="0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 smtClean="0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  <a:ea typeface="Cambria Math"/>
                        </a:rPr>
                        <m:t>𝒉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5" name="مستطيل مستدير الزوايا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4427760"/>
                <a:ext cx="2952328" cy="2232248"/>
              </a:xfrm>
              <a:prstGeom prst="round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وسيلة شرح بيضاوية 9"/>
          <p:cNvSpPr/>
          <p:nvPr/>
        </p:nvSpPr>
        <p:spPr>
          <a:xfrm>
            <a:off x="2879812" y="3902780"/>
            <a:ext cx="1656184" cy="924647"/>
          </a:xfrm>
          <a:prstGeom prst="wedgeEllipseCallout">
            <a:avLst>
              <a:gd name="adj1" fmla="val 22257"/>
              <a:gd name="adj2" fmla="val 76172"/>
            </a:avLst>
          </a:prstGeom>
          <a:solidFill>
            <a:srgbClr val="F73BB8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2">
                    <a:lumMod val="10000"/>
                  </a:schemeClr>
                </a:solidFill>
              </a:rPr>
              <a:t>تكرار فئة الوسيط</a:t>
            </a:r>
            <a:endParaRPr lang="ar-SA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4" name="وسيلة شرح بيضاوية 13"/>
          <p:cNvSpPr/>
          <p:nvPr/>
        </p:nvSpPr>
        <p:spPr>
          <a:xfrm>
            <a:off x="1331640" y="3462551"/>
            <a:ext cx="1622635" cy="1364876"/>
          </a:xfrm>
          <a:prstGeom prst="wedgeEllipseCallout">
            <a:avLst>
              <a:gd name="adj1" fmla="val 48458"/>
              <a:gd name="adj2" fmla="val 65138"/>
            </a:avLst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rgbClr val="002060"/>
                </a:solidFill>
              </a:rPr>
              <a:t>الحد الأدنى لفئة الوسيط</a:t>
            </a:r>
            <a:endParaRPr lang="ar-SA" sz="1400" b="1" dirty="0">
              <a:solidFill>
                <a:srgbClr val="002060"/>
              </a:solidFill>
            </a:endParaRPr>
          </a:p>
        </p:txBody>
      </p:sp>
      <p:sp>
        <p:nvSpPr>
          <p:cNvPr id="16" name="وسيلة شرح مع سهم إلى الأسفل 15"/>
          <p:cNvSpPr/>
          <p:nvPr/>
        </p:nvSpPr>
        <p:spPr>
          <a:xfrm>
            <a:off x="1547664" y="260648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الوسيط في البيانات المبوبة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7" name="مستطيل مستدير الزوايا 16"/>
              <p:cNvSpPr/>
              <p:nvPr/>
            </p:nvSpPr>
            <p:spPr>
              <a:xfrm>
                <a:off x="5940152" y="1094469"/>
                <a:ext cx="2736304" cy="1614452"/>
              </a:xfrm>
              <a:prstGeom prst="roundRect">
                <a:avLst/>
              </a:prstGeom>
              <a:solidFill>
                <a:srgbClr val="FFCCCC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b="1" dirty="0" smtClean="0">
                    <a:solidFill>
                      <a:schemeClr val="tx2">
                        <a:lumMod val="10000"/>
                      </a:schemeClr>
                    </a:solidFill>
                  </a:rPr>
                  <a:t>ترتيب الوسيط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ar-SA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 smtClean="0">
                                  <a:solidFill>
                                    <a:schemeClr val="tx2">
                                      <a:lumMod val="1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tx2">
                                          <a:lumMod val="10000"/>
                                        </a:schemeClr>
                                      </a:solidFill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SA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مستطيل مستدير الزوايا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1094469"/>
                <a:ext cx="2736304" cy="1614452"/>
              </a:xfrm>
              <a:prstGeom prst="round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شكل بيضاوي 1"/>
              <p:cNvSpPr/>
              <p:nvPr/>
            </p:nvSpPr>
            <p:spPr>
              <a:xfrm>
                <a:off x="5004048" y="4430030"/>
                <a:ext cx="504056" cy="397397"/>
              </a:xfrm>
              <a:prstGeom prst="ellipse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ar-SA" b="1" i="1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2" name="شكل بيضاوي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430030"/>
                <a:ext cx="504056" cy="397397"/>
              </a:xfrm>
              <a:prstGeom prst="ellipse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  <a:ln w="38100"/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مربع نص 2"/>
          <p:cNvSpPr txBox="1"/>
          <p:nvPr/>
        </p:nvSpPr>
        <p:spPr>
          <a:xfrm>
            <a:off x="4758928" y="482742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/>
              <a:t>الفئة الأكبر منهما</a:t>
            </a:r>
          </a:p>
        </p:txBody>
      </p:sp>
    </p:spTree>
    <p:extLst>
      <p:ext uri="{BB962C8B-B14F-4D97-AF65-F5344CB8AC3E}">
        <p14:creationId xmlns="" xmlns:p14="http://schemas.microsoft.com/office/powerpoint/2010/main" val="25559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2" grpId="0" animBg="1"/>
      <p:bldP spid="13" grpId="0" animBg="1"/>
      <p:bldP spid="15" grpId="0" animBg="1"/>
      <p:bldP spid="10" grpId="0" animBg="1"/>
      <p:bldP spid="14" grpId="0" animBg="1"/>
      <p:bldP spid="16" grpId="0" animBg="1"/>
      <p:bldP spid="17" grpId="0" animBg="1"/>
      <p:bldP spid="2" grpId="0" animBg="1"/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على شكل سحابة 2"/>
          <p:cNvSpPr/>
          <p:nvPr/>
        </p:nvSpPr>
        <p:spPr>
          <a:xfrm>
            <a:off x="7236296" y="88573"/>
            <a:ext cx="1513328" cy="118018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مثال</a:t>
            </a:r>
            <a:endParaRPr lang="ar-S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67544" y="479172"/>
            <a:ext cx="65527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الجدول التالي يبين درجات تحديد مستوى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30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 طالب في اللغة الانجليزية  و المطلوب حساب الوسيط للدرجات.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1955825"/>
              </p:ext>
            </p:extLst>
          </p:nvPr>
        </p:nvGraphicFramePr>
        <p:xfrm>
          <a:off x="1475656" y="1556792"/>
          <a:ext cx="7056784" cy="1072128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008112"/>
                <a:gridCol w="1008112"/>
                <a:gridCol w="1008112"/>
                <a:gridCol w="1008112"/>
                <a:gridCol w="1008112"/>
                <a:gridCol w="852240"/>
                <a:gridCol w="1163984"/>
              </a:tblGrid>
              <a:tr h="432048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84 -100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68 -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52 -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 36 -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20 -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4 -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الدرجات</a:t>
                      </a:r>
                      <a:endParaRPr lang="ar-SA" sz="18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2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7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10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6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2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عدد الطلاب</a:t>
                      </a:r>
                      <a:endParaRPr lang="ar-SA" sz="1800" b="1" dirty="0"/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2374100" y="3717032"/>
                <a:ext cx="4681680" cy="2148892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342900" indent="-342900">
                  <a:buFont typeface="Arial" pitchFamily="34" charset="0"/>
                  <a:buChar char="•"/>
                </a:pPr>
                <a:r>
                  <a:rPr lang="ar-SA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نحدد ترتيب الوسيط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ar-SA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𝟑𝟎</m:t>
                          </m:r>
                        </m:num>
                        <m:den>
                          <m:r>
                            <a:rPr lang="el-GR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𝟏𝟓</m:t>
                      </m:r>
                    </m:oMath>
                  </m:oMathPara>
                </a14:m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100" y="3717032"/>
                <a:ext cx="4681680" cy="214889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8723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build="p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404805"/>
                  </p:ext>
                </p:extLst>
              </p:nvPr>
            </p:nvGraphicFramePr>
            <p:xfrm>
              <a:off x="1527572" y="398138"/>
              <a:ext cx="2088232" cy="4300331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79225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عدد الطلاب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الدرجات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4—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3662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20—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5666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6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36—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5666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52—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964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7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68—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84—100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30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ar-SA" sz="1600" dirty="0" smtClean="0"/>
                                  <m:t>∑</m:t>
                                </m:r>
                              </m:oMath>
                            </m:oMathPara>
                          </a14:m>
                          <a:endParaRPr lang="ar-SA" sz="1600" dirty="0" smtClean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483404805"/>
                  </p:ext>
                </p:extLst>
              </p:nvPr>
            </p:nvGraphicFramePr>
            <p:xfrm>
              <a:off x="1527572" y="398138"/>
              <a:ext cx="2088232" cy="4300331"/>
            </p:xfrm>
            <a:graphic>
              <a:graphicData uri="http://schemas.openxmlformats.org/drawingml/2006/table">
                <a:tbl>
                  <a:tblPr rtl="1" firstRow="1" bandRow="1">
                    <a:tableStyleId>{0505E3EF-67EA-436B-97B2-0124C06EBD24}</a:tableStyleId>
                  </a:tblPr>
                  <a:tblGrid>
                    <a:gridCol w="1037104"/>
                    <a:gridCol w="1051128"/>
                  </a:tblGrid>
                  <a:tr h="82296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88" t="-2222" r="-101765" b="-42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الدرجات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3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4—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3662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20—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5666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dirty="0" smtClean="0"/>
                            <a:t>6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36—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5666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10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52—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9642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7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68—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2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rgbClr val="E9F8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baseline="0" dirty="0" smtClean="0"/>
                            <a:t>84—100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77001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30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99419" t="-808974" r="-581" b="-128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26433188"/>
              </p:ext>
            </p:extLst>
          </p:nvPr>
        </p:nvGraphicFramePr>
        <p:xfrm>
          <a:off x="3615804" y="383271"/>
          <a:ext cx="1152128" cy="4301425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1152128"/>
              </a:tblGrid>
              <a:tr h="814261">
                <a:tc>
                  <a:txBody>
                    <a:bodyPr/>
                    <a:lstStyle/>
                    <a:p>
                      <a:pPr algn="ctr" rtl="1"/>
                      <a:r>
                        <a:rPr lang="ar-SA" sz="1300" i="0" dirty="0" smtClean="0"/>
                        <a:t>أقل</a:t>
                      </a:r>
                      <a:r>
                        <a:rPr lang="ar-SA" sz="1300" i="0" baseline="0" dirty="0" smtClean="0"/>
                        <a:t> من الحد الأعلى للفئة</a:t>
                      </a:r>
                    </a:p>
                    <a:p>
                      <a:pPr algn="ctr" rtl="1"/>
                      <a:endParaRPr lang="ar-SA" sz="1300" i="0" baseline="0" dirty="0" smtClean="0"/>
                    </a:p>
                    <a:p>
                      <a:pPr algn="ctr" rtl="1"/>
                      <a:endParaRPr lang="ar-SA" sz="1050" i="0" dirty="0"/>
                    </a:p>
                  </a:txBody>
                  <a:tcPr anchor="ctr"/>
                </a:tc>
              </a:tr>
              <a:tr h="477001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أقل من </a:t>
                      </a:r>
                      <a:r>
                        <a:rPr lang="en-US" sz="1600" dirty="0" smtClean="0"/>
                        <a:t>20</a:t>
                      </a:r>
                      <a:endParaRPr lang="ar-SA" sz="1600" dirty="0"/>
                    </a:p>
                  </a:txBody>
                  <a:tcPr anchor="ctr"/>
                </a:tc>
              </a:tr>
              <a:tr h="536626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أقل من </a:t>
                      </a:r>
                      <a:r>
                        <a:rPr lang="en-US" sz="1600" dirty="0" smtClean="0"/>
                        <a:t>36</a:t>
                      </a:r>
                      <a:endParaRPr lang="ar-SA" sz="1600" dirty="0"/>
                    </a:p>
                  </a:txBody>
                  <a:tcPr anchor="ctr"/>
                </a:tc>
              </a:tr>
              <a:tr h="45666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أقل من </a:t>
                      </a:r>
                      <a:r>
                        <a:rPr lang="en-US" sz="1600" dirty="0" smtClean="0"/>
                        <a:t>52</a:t>
                      </a:r>
                      <a:endParaRPr lang="ar-SA" sz="1600" dirty="0" smtClean="0"/>
                    </a:p>
                  </a:txBody>
                  <a:tcPr anchor="ctr"/>
                </a:tc>
              </a:tr>
              <a:tr h="45666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أقل من </a:t>
                      </a:r>
                      <a:r>
                        <a:rPr lang="en-US" sz="1600" dirty="0" smtClean="0"/>
                        <a:t>68</a:t>
                      </a:r>
                      <a:endParaRPr lang="ar-SA" sz="1600" dirty="0" smtClean="0"/>
                    </a:p>
                  </a:txBody>
                  <a:tcPr anchor="ctr"/>
                </a:tc>
              </a:tr>
              <a:tr h="59642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أقل من </a:t>
                      </a:r>
                      <a:r>
                        <a:rPr lang="en-US" sz="1600" dirty="0" smtClean="0"/>
                        <a:t>84</a:t>
                      </a:r>
                      <a:endParaRPr lang="ar-SA" sz="1600" dirty="0" smtClean="0"/>
                    </a:p>
                  </a:txBody>
                  <a:tcPr anchor="ctr"/>
                </a:tc>
              </a:tr>
              <a:tr h="47700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أقل من</a:t>
                      </a:r>
                      <a:r>
                        <a:rPr lang="en-US" sz="1600" dirty="0" smtClean="0"/>
                        <a:t>100</a:t>
                      </a:r>
                      <a:r>
                        <a:rPr lang="ar-SA" sz="1600" dirty="0" smtClean="0"/>
                        <a:t> </a:t>
                      </a:r>
                    </a:p>
                  </a:txBody>
                  <a:tcPr anchor="ctr">
                    <a:solidFill>
                      <a:srgbClr val="E9F8FB"/>
                    </a:solidFill>
                  </a:tcPr>
                </a:tc>
              </a:tr>
              <a:tr h="455235"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 anchor="ctr">
                    <a:solidFill>
                      <a:srgbClr val="C2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7870368"/>
              </p:ext>
            </p:extLst>
          </p:nvPr>
        </p:nvGraphicFramePr>
        <p:xfrm>
          <a:off x="4767932" y="379758"/>
          <a:ext cx="1037104" cy="4302001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1037104"/>
              </a:tblGrid>
              <a:tr h="87589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err="1" smtClean="0"/>
                        <a:t>ت.م.ص</a:t>
                      </a:r>
                      <a:endParaRPr lang="ar-SA" sz="1600" b="1" dirty="0" smtClean="0"/>
                    </a:p>
                    <a:p>
                      <a:pPr algn="ctr" rtl="1"/>
                      <a:endParaRPr lang="ar-SA" sz="900" dirty="0" smtClean="0"/>
                    </a:p>
                    <a:p>
                      <a:pPr algn="ctr" rtl="1"/>
                      <a:endParaRPr lang="ar-SA" sz="900" dirty="0" smtClean="0"/>
                    </a:p>
                    <a:p>
                      <a:pPr algn="ctr" rtl="1"/>
                      <a:endParaRPr lang="ar-SA" sz="400" dirty="0" smtClean="0"/>
                    </a:p>
                  </a:txBody>
                  <a:tcPr anchor="ctr"/>
                </a:tc>
              </a:tr>
              <a:tr h="469969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3</a:t>
                      </a:r>
                      <a:endParaRPr lang="ar-SA" sz="1600" dirty="0"/>
                    </a:p>
                  </a:txBody>
                  <a:tcPr anchor="ctr"/>
                </a:tc>
              </a:tr>
              <a:tr h="52871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5</a:t>
                      </a:r>
                      <a:endParaRPr lang="ar-SA" sz="1600" dirty="0"/>
                    </a:p>
                  </a:txBody>
                  <a:tcPr anchor="ctr"/>
                </a:tc>
              </a:tr>
              <a:tr h="449928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11</a:t>
                      </a:r>
                      <a:endParaRPr lang="ar-SA" sz="1600" dirty="0"/>
                    </a:p>
                  </a:txBody>
                  <a:tcPr anchor="ctr"/>
                </a:tc>
              </a:tr>
              <a:tr h="449928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21</a:t>
                      </a:r>
                      <a:endParaRPr lang="ar-SA" sz="1600" dirty="0"/>
                    </a:p>
                  </a:txBody>
                  <a:tcPr anchor="ctr"/>
                </a:tc>
              </a:tr>
              <a:tr h="58762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28</a:t>
                      </a:r>
                      <a:endParaRPr lang="ar-SA" sz="1600" dirty="0"/>
                    </a:p>
                  </a:txBody>
                  <a:tcPr anchor="ctr"/>
                </a:tc>
              </a:tr>
              <a:tr h="469969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/>
                        <a:t>30</a:t>
                      </a:r>
                      <a:endParaRPr lang="ar-SA" sz="1600" dirty="0"/>
                    </a:p>
                  </a:txBody>
                  <a:tcPr anchor="ctr">
                    <a:solidFill>
                      <a:srgbClr val="E9F8FB"/>
                    </a:solidFill>
                  </a:tcPr>
                </a:tc>
              </a:tr>
              <a:tr h="469969"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 anchor="ctr">
                    <a:solidFill>
                      <a:srgbClr val="C2ECF4"/>
                    </a:solidFill>
                  </a:tcPr>
                </a:tc>
              </a:tr>
            </a:tbl>
          </a:graphicData>
        </a:graphic>
      </p:graphicFrame>
      <p:sp>
        <p:nvSpPr>
          <p:cNvPr id="3" name="سهم مخطط إلى اليمين 2"/>
          <p:cNvSpPr/>
          <p:nvPr/>
        </p:nvSpPr>
        <p:spPr>
          <a:xfrm flipH="1">
            <a:off x="6444208" y="179200"/>
            <a:ext cx="2232248" cy="13681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نوجد </a:t>
            </a:r>
            <a:r>
              <a:rPr lang="ar-SA" b="1" dirty="0" err="1" smtClean="0"/>
              <a:t>ت.م.ص</a:t>
            </a:r>
            <a:endParaRPr lang="ar-SA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وسيلة شرح بيضاوية 8"/>
              <p:cNvSpPr/>
              <p:nvPr/>
            </p:nvSpPr>
            <p:spPr>
              <a:xfrm>
                <a:off x="6515647" y="2391691"/>
                <a:ext cx="1872208" cy="817190"/>
              </a:xfrm>
              <a:prstGeom prst="wedgeEllipseCallout">
                <a:avLst>
                  <a:gd name="adj1" fmla="val -104269"/>
                  <a:gd name="adj2" fmla="val -13660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SA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ar-SA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mbria Math"/>
                      </a:rPr>
                      <m:t>𝟏𝟓</m:t>
                    </m:r>
                  </m:oMath>
                </a14:m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</a:rPr>
                  <a:t> </a:t>
                </a:r>
                <a:endParaRPr lang="ar-SA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</a:endParaRPr>
              </a:p>
              <a:p>
                <a:pPr algn="ctr"/>
                <a:r>
                  <a:rPr lang="ar-SA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تقع بين</a:t>
                </a:r>
              </a:p>
              <a:p>
                <a:pPr algn="ctr"/>
                <a:r>
                  <a:rPr lang="ar-SA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11</a:t>
                </a:r>
                <a:r>
                  <a:rPr lang="ar-SA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و </a:t>
                </a:r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21</a:t>
                </a:r>
                <a:endParaRPr lang="ar-SA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</a:endParaRPr>
              </a:p>
            </p:txBody>
          </p:sp>
        </mc:Choice>
        <mc:Fallback>
          <p:sp>
            <p:nvSpPr>
              <p:cNvPr id="9" name="وسيلة شرح بيضاوية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647" y="2391691"/>
                <a:ext cx="1872208" cy="817190"/>
              </a:xfrm>
              <a:prstGeom prst="wedgeEllipseCallout">
                <a:avLst>
                  <a:gd name="adj1" fmla="val -104269"/>
                  <a:gd name="adj2" fmla="val -13660"/>
                </a:avLst>
              </a:prstGeom>
              <a:blipFill rotWithShape="1">
                <a:blip r:embed="rId3" cstate="print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وسيلة شرح بيضاوية 9"/>
          <p:cNvSpPr/>
          <p:nvPr/>
        </p:nvSpPr>
        <p:spPr>
          <a:xfrm>
            <a:off x="15404" y="2953926"/>
            <a:ext cx="1342640" cy="1224136"/>
          </a:xfrm>
          <a:prstGeom prst="wedgeEllipseCallout">
            <a:avLst>
              <a:gd name="adj1" fmla="val 68963"/>
              <a:gd name="adj2" fmla="val -4021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002060"/>
                </a:solidFill>
              </a:rPr>
              <a:t>فئة الوسيط</a:t>
            </a:r>
            <a:endParaRPr lang="ar-SA" sz="1600" b="1" dirty="0">
              <a:solidFill>
                <a:srgbClr val="00206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527572" y="2690830"/>
            <a:ext cx="4248472" cy="4320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وسيلة شرح بيضاوية 11"/>
              <p:cNvSpPr/>
              <p:nvPr/>
            </p:nvSpPr>
            <p:spPr>
              <a:xfrm>
                <a:off x="735208" y="2089049"/>
                <a:ext cx="840848" cy="605284"/>
              </a:xfrm>
              <a:prstGeom prst="wedgeEllipseCallout">
                <a:avLst>
                  <a:gd name="adj1" fmla="val 69800"/>
                  <a:gd name="adj2" fmla="val 89907"/>
                </a:avLst>
              </a:prstGeom>
              <a:solidFill>
                <a:srgbClr val="FFFF00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2" name="وسيلة شرح بيضاوية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08" y="2089049"/>
                <a:ext cx="840848" cy="605284"/>
              </a:xfrm>
              <a:prstGeom prst="wedgeEllipseCallout">
                <a:avLst>
                  <a:gd name="adj1" fmla="val 69800"/>
                  <a:gd name="adj2" fmla="val 89907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وسيلة شرح بيضاوية 12"/>
              <p:cNvSpPr/>
              <p:nvPr/>
            </p:nvSpPr>
            <p:spPr>
              <a:xfrm>
                <a:off x="1907704" y="2089049"/>
                <a:ext cx="840848" cy="605284"/>
              </a:xfrm>
              <a:prstGeom prst="wedgeEllipseCallout">
                <a:avLst>
                  <a:gd name="adj1" fmla="val 69800"/>
                  <a:gd name="adj2" fmla="val 89907"/>
                </a:avLst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3" name="وسيلة شرح بيضاوية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2089049"/>
                <a:ext cx="840848" cy="605284"/>
              </a:xfrm>
              <a:prstGeom prst="wedgeEllipseCallout">
                <a:avLst>
                  <a:gd name="adj1" fmla="val 69800"/>
                  <a:gd name="adj2" fmla="val 89907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وسيلة شرح بيضاوية 13"/>
              <p:cNvSpPr/>
              <p:nvPr/>
            </p:nvSpPr>
            <p:spPr>
              <a:xfrm>
                <a:off x="5776044" y="1547352"/>
                <a:ext cx="840848" cy="605284"/>
              </a:xfrm>
              <a:prstGeom prst="wedgeEllipseCallout">
                <a:avLst>
                  <a:gd name="adj1" fmla="val -99363"/>
                  <a:gd name="adj2" fmla="val 101297"/>
                </a:avLst>
              </a:prstGeom>
              <a:solidFill>
                <a:srgbClr val="DD69C4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4" name="وسيلة شرح بيضاوية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044" y="1547352"/>
                <a:ext cx="840848" cy="605284"/>
              </a:xfrm>
              <a:prstGeom prst="wedgeEllipseCallout">
                <a:avLst>
                  <a:gd name="adj1" fmla="val -99363"/>
                  <a:gd name="adj2" fmla="val 101297"/>
                </a:avLst>
              </a:prstGeom>
              <a:blipFill rotWithShape="1">
                <a:blip r:embed="rId6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مستطيل مستدير الزوايا 14"/>
              <p:cNvSpPr/>
              <p:nvPr/>
            </p:nvSpPr>
            <p:spPr>
              <a:xfrm>
                <a:off x="1155632" y="4797152"/>
                <a:ext cx="6894456" cy="1844824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r>
                  <a:rPr lang="ar-S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نحسب </a:t>
                </a:r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الوسيط</a:t>
                </a:r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𝒎</m:t>
                      </m:r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ar-SA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𝟑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𝒉</m:t>
                      </m:r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𝟓𝟐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𝟏𝟏</m:t>
                              </m:r>
                            </m:num>
                            <m:den>
                              <m: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𝟏𝟎</m:t>
                              </m:r>
                            </m:den>
                          </m:f>
                        </m:e>
                      </m:d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𝟏𝟔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𝟓𝟐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𝟒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𝟓𝟐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𝟒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a:rPr lang="ar-SA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درجة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15" name="مستطيل مستدير الزوايا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32" y="4797152"/>
                <a:ext cx="6894456" cy="1844824"/>
              </a:xfrm>
              <a:prstGeom prst="round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وسيلة شرح بيضاوية 15"/>
              <p:cNvSpPr/>
              <p:nvPr/>
            </p:nvSpPr>
            <p:spPr>
              <a:xfrm>
                <a:off x="251520" y="863276"/>
                <a:ext cx="1656184" cy="986718"/>
              </a:xfrm>
              <a:prstGeom prst="wedgeEllipseCallout">
                <a:avLst>
                  <a:gd name="adj1" fmla="val 41278"/>
                  <a:gd name="adj2" fmla="val 45012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𝒉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𝟐𝟎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𝟒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5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𝟏𝟔</m:t>
                      </m:r>
                    </m:oMath>
                  </m:oMathPara>
                </a14:m>
                <a:endParaRPr lang="ar-SA" sz="1500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6" name="وسيلة شرح بيضاوية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863276"/>
                <a:ext cx="1656184" cy="986718"/>
              </a:xfrm>
              <a:prstGeom prst="wedgeEllipseCallout">
                <a:avLst>
                  <a:gd name="adj1" fmla="val 41278"/>
                  <a:gd name="adj2" fmla="val 45012"/>
                </a:avLst>
              </a:prstGeom>
              <a:blipFill rotWithShape="1">
                <a:blip r:embed="rId8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7924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p" animBg="1"/>
      <p:bldP spid="16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332656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مزايا و عيوب الوسيط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وجه ضاحك 2"/>
          <p:cNvSpPr/>
          <p:nvPr/>
        </p:nvSpPr>
        <p:spPr>
          <a:xfrm>
            <a:off x="6660232" y="1450022"/>
            <a:ext cx="1440160" cy="1258897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المزايا</a:t>
            </a:r>
            <a:endParaRPr lang="ar-SA" sz="2000" b="1" dirty="0"/>
          </a:p>
        </p:txBody>
      </p:sp>
      <p:sp>
        <p:nvSpPr>
          <p:cNvPr id="6" name="وجه ضاحك 5"/>
          <p:cNvSpPr/>
          <p:nvPr/>
        </p:nvSpPr>
        <p:spPr>
          <a:xfrm>
            <a:off x="1565868" y="1450023"/>
            <a:ext cx="1493964" cy="1258896"/>
          </a:xfrm>
          <a:prstGeom prst="smileyFace">
            <a:avLst>
              <a:gd name="adj" fmla="val -4653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العيوب</a:t>
            </a:r>
            <a:endParaRPr lang="ar-SA" sz="2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932040" y="2996952"/>
            <a:ext cx="374441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سهولة حسابه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 لا يتأثر بالقيم الشاذة.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إيجاده عن طريق الرسم.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حسابه في الجداول التكرارية المفتوحة.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إيجاده للبيانات الوصفية الترتيبية.</a:t>
            </a:r>
            <a:endParaRPr lang="ar-SA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2924944"/>
            <a:ext cx="3672408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يحتاج لترتيب البيانات.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لا تدخل في حسابه جميع القيم.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يصعب استخدامه في الإحصاء الاستدلالي لصعوبة التعامل معه جبرياً.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54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build="p" animBg="1"/>
      <p:bldP spid="7" grpId="0" build="p"/>
      <p:bldP spid="8" grpId="0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المنوال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مجسم مشطوف الحواف 4"/>
              <p:cNvSpPr/>
              <p:nvPr/>
            </p:nvSpPr>
            <p:spPr>
              <a:xfrm>
                <a:off x="1079612" y="2060848"/>
                <a:ext cx="6840760" cy="2952328"/>
              </a:xfrm>
              <a:prstGeom prst="bevel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هو القيمة التي تكررت أكثر من غيرها.</a:t>
                </a:r>
              </a:p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القيمة الأكثر شيوعاً أو تكراراً.</a:t>
                </a:r>
                <a:endParaRPr lang="ar-SA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يرمز </a:t>
                </a:r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للمنوال </a:t>
                </a:r>
                <a:r>
                  <a:rPr lang="ar-SA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بالرمز 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effectLst/>
                        <a:latin typeface="Cambria Math"/>
                      </a:rPr>
                      <m:t>𝑫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effectLst/>
                </a:endParaRPr>
              </a:p>
            </p:txBody>
          </p:sp>
        </mc:Choice>
        <mc:Fallback>
          <p:sp>
            <p:nvSpPr>
              <p:cNvPr id="5" name="مجسم مشطوف الحواف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2060848"/>
                <a:ext cx="6840760" cy="2952328"/>
              </a:xfrm>
              <a:prstGeom prst="bevel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1469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476672"/>
            <a:ext cx="5904656" cy="1008112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المنوال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445682" y="1628800"/>
            <a:ext cx="4108619" cy="46166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البيانات الغير مبوبة</a:t>
            </a:r>
            <a:endParaRPr lang="ar-SA" sz="2400" b="1" dirty="0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7354958" y="1864303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أمثلة</a:t>
            </a:r>
            <a:endParaRPr lang="ar-S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2558769"/>
            <a:ext cx="662765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المنوال لكل من العينات التالية: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95536" y="3284513"/>
            <a:ext cx="796893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المخالفات المرورية التي ارتكبها كل شخص في عينة من </a:t>
            </a:r>
            <a:r>
              <a:rPr lang="en-US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10 </a:t>
            </a:r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 أشخاص:</a:t>
            </a: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871414"/>
              </p:ext>
            </p:extLst>
          </p:nvPr>
        </p:nvGraphicFramePr>
        <p:xfrm>
          <a:off x="1096338" y="4077072"/>
          <a:ext cx="6142880" cy="57606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5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3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0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6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سهم مخطط إلى اليمين 7"/>
          <p:cNvSpPr/>
          <p:nvPr/>
        </p:nvSpPr>
        <p:spPr>
          <a:xfrm flipH="1">
            <a:off x="6804248" y="5157192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2195736" y="5301208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D = 4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وسيلة شرح بيضاوية 9"/>
          <p:cNvSpPr/>
          <p:nvPr/>
        </p:nvSpPr>
        <p:spPr>
          <a:xfrm>
            <a:off x="395536" y="5157192"/>
            <a:ext cx="2050146" cy="1440160"/>
          </a:xfrm>
          <a:prstGeom prst="wedgeEllipseCallout">
            <a:avLst>
              <a:gd name="adj1" fmla="val 71910"/>
              <a:gd name="adj2" fmla="val 505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أحادية المنوال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1187062" y="4149080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شكل بيضاوي 11"/>
          <p:cNvSpPr/>
          <p:nvPr/>
        </p:nvSpPr>
        <p:spPr>
          <a:xfrm>
            <a:off x="4860032" y="4099587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شكل بيضاوي 12"/>
          <p:cNvSpPr/>
          <p:nvPr/>
        </p:nvSpPr>
        <p:spPr>
          <a:xfrm>
            <a:off x="2339752" y="4149080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بيضاوي 13"/>
          <p:cNvSpPr/>
          <p:nvPr/>
        </p:nvSpPr>
        <p:spPr>
          <a:xfrm>
            <a:off x="6084168" y="4164902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93520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510" y="548680"/>
            <a:ext cx="796893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تقديرات عينة من </a:t>
            </a:r>
            <a:r>
              <a:rPr lang="en-US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10 </a:t>
            </a:r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 طلاب :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7583028"/>
              </p:ext>
            </p:extLst>
          </p:nvPr>
        </p:nvGraphicFramePr>
        <p:xfrm>
          <a:off x="1264312" y="1701279"/>
          <a:ext cx="6142880" cy="57606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A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C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A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D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F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D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B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D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C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C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سهم مخطط إلى اليمين 3"/>
          <p:cNvSpPr/>
          <p:nvPr/>
        </p:nvSpPr>
        <p:spPr>
          <a:xfrm flipH="1">
            <a:off x="6804248" y="3128207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2591154" y="3596259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D,C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>
            <a:off x="890453" y="4423964"/>
            <a:ext cx="2050146" cy="1440160"/>
          </a:xfrm>
          <a:prstGeom prst="wedgeEllipseCallout">
            <a:avLst>
              <a:gd name="adj1" fmla="val 73326"/>
              <a:gd name="adj2" fmla="val -6851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ثنائية  المنوال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1300551" y="1700808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6252142" y="1718568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/>
          <p:cNvSpPr/>
          <p:nvPr/>
        </p:nvSpPr>
        <p:spPr>
          <a:xfrm>
            <a:off x="1915526" y="1735088"/>
            <a:ext cx="57606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5004048" y="1781309"/>
            <a:ext cx="576064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3750648" y="1754286"/>
            <a:ext cx="576064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2491590" y="1754286"/>
            <a:ext cx="576064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موجة 12"/>
          <p:cNvSpPr/>
          <p:nvPr/>
        </p:nvSpPr>
        <p:spPr>
          <a:xfrm rot="19302790">
            <a:off x="535360" y="2393737"/>
            <a:ext cx="1808022" cy="1427399"/>
          </a:xfrm>
          <a:prstGeom prst="wav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D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 تكرر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 مرات</a:t>
            </a:r>
          </a:p>
          <a:p>
            <a:pPr algn="ctr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 تكرر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 مرات</a:t>
            </a:r>
            <a:endParaRPr lang="ar-SA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75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510" y="548680"/>
            <a:ext cx="796893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جنسيات عينة من </a:t>
            </a:r>
            <a:r>
              <a:rPr lang="en-US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10 </a:t>
            </a:r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 حجاج أجانب :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01297800"/>
              </p:ext>
            </p:extLst>
          </p:nvPr>
        </p:nvGraphicFramePr>
        <p:xfrm>
          <a:off x="1043610" y="1673822"/>
          <a:ext cx="6408710" cy="1152128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281742"/>
                <a:gridCol w="1281742"/>
                <a:gridCol w="1281742"/>
                <a:gridCol w="1281742"/>
                <a:gridCol w="1281742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لبناني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مصري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لبناني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تونسي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مصري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تونسي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سوداني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كويتي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قطري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أمريكي</a:t>
                      </a:r>
                      <a:endParaRPr lang="ar-S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سهم مخطط إلى اليمين 3"/>
          <p:cNvSpPr/>
          <p:nvPr/>
        </p:nvSpPr>
        <p:spPr>
          <a:xfrm flipH="1">
            <a:off x="6804248" y="3501008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2699792" y="3789040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5">
                    <a:lumMod val="50000"/>
                  </a:schemeClr>
                </a:solidFill>
              </a:rPr>
              <a:t>تونسي , لبناني, مصري</a:t>
            </a:r>
            <a:endParaRPr lang="ar-S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>
            <a:off x="1187624" y="5229200"/>
            <a:ext cx="2050146" cy="1440160"/>
          </a:xfrm>
          <a:prstGeom prst="wedgeEllipseCallout">
            <a:avLst>
              <a:gd name="adj1" fmla="val 73326"/>
              <a:gd name="adj2" fmla="val -6851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ثلاثية المنوال</a:t>
            </a:r>
          </a:p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( متعددة المنوال)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1187624" y="1700808"/>
            <a:ext cx="1008111" cy="5575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6252142" y="1718568"/>
            <a:ext cx="1128170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9" name="شكل بيضاوي 8"/>
          <p:cNvSpPr/>
          <p:nvPr/>
        </p:nvSpPr>
        <p:spPr>
          <a:xfrm>
            <a:off x="3851920" y="1704752"/>
            <a:ext cx="936104" cy="50405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6346416" y="2274235"/>
            <a:ext cx="1033895" cy="504056"/>
          </a:xfrm>
          <a:prstGeom prst="ellipse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5076056" y="1722512"/>
            <a:ext cx="936104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2491590" y="1754286"/>
            <a:ext cx="1000290" cy="504056"/>
          </a:xfrm>
          <a:prstGeom prst="ellips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موجة 12"/>
          <p:cNvSpPr/>
          <p:nvPr/>
        </p:nvSpPr>
        <p:spPr>
          <a:xfrm rot="19302790">
            <a:off x="271814" y="3161998"/>
            <a:ext cx="2305230" cy="1758137"/>
          </a:xfrm>
          <a:prstGeom prst="wav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كل من المصري التونسي و اللبناني تكرر مرتين</a:t>
            </a:r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605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510" y="548680"/>
            <a:ext cx="796893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عدد أيام الغياب عينة من </a:t>
            </a:r>
            <a:r>
              <a:rPr lang="en-US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10 </a:t>
            </a:r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 طلاب خلال شهر :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2040235"/>
              </p:ext>
            </p:extLst>
          </p:nvPr>
        </p:nvGraphicFramePr>
        <p:xfrm>
          <a:off x="1264312" y="1701279"/>
          <a:ext cx="6142880" cy="57606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  <a:gridCol w="61428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2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0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5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6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3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7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8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10</a:t>
                      </a:r>
                      <a:endParaRPr lang="ar-SA" sz="2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سهم مخطط إلى اليمين 3"/>
          <p:cNvSpPr/>
          <p:nvPr/>
        </p:nvSpPr>
        <p:spPr>
          <a:xfrm flipH="1">
            <a:off x="6804248" y="3128207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2373717" y="3416239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غير موجود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>
            <a:off x="890453" y="4423964"/>
            <a:ext cx="2050146" cy="1440160"/>
          </a:xfrm>
          <a:prstGeom prst="wedgeEllipseCallout">
            <a:avLst>
              <a:gd name="adj1" fmla="val 73326"/>
              <a:gd name="adj2" fmla="val -6851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عديمة المنوال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موجة 12"/>
          <p:cNvSpPr/>
          <p:nvPr/>
        </p:nvSpPr>
        <p:spPr>
          <a:xfrm rot="19302790">
            <a:off x="535360" y="2393737"/>
            <a:ext cx="1808022" cy="1427399"/>
          </a:xfrm>
          <a:prstGeom prst="wav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3">
                    <a:lumMod val="50000"/>
                  </a:schemeClr>
                </a:solidFill>
              </a:rPr>
              <a:t>جميع القيم تكررت مرة واحدة</a:t>
            </a:r>
            <a:endParaRPr lang="ar-SA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27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3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510" y="548680"/>
            <a:ext cx="796893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فصائل الدم لعينة من </a:t>
            </a:r>
            <a:r>
              <a:rPr lang="en-US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10 </a:t>
            </a:r>
            <a:r>
              <a:rPr lang="ar-SA" sz="2400" dirty="0" smtClean="0">
                <a:solidFill>
                  <a:schemeClr val="tx1"/>
                </a:solidFill>
                <a:latin typeface="Hacen Lebanon" pitchFamily="2" charset="-78"/>
                <a:cs typeface="Hacen Lebanon" pitchFamily="2" charset="-78"/>
              </a:rPr>
              <a:t> مرضى :</a:t>
            </a:r>
          </a:p>
        </p:txBody>
      </p:sp>
      <p:sp>
        <p:nvSpPr>
          <p:cNvPr id="4" name="سهم مخطط إلى اليمين 3"/>
          <p:cNvSpPr/>
          <p:nvPr/>
        </p:nvSpPr>
        <p:spPr>
          <a:xfrm flipH="1">
            <a:off x="6660232" y="4869160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5" name="شكل بيضاوي 4"/>
          <p:cNvSpPr/>
          <p:nvPr/>
        </p:nvSpPr>
        <p:spPr>
          <a:xfrm>
            <a:off x="2195736" y="5013176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O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4" name="مخطط 13"/>
          <p:cNvGraphicFramePr/>
          <p:nvPr>
            <p:extLst>
              <p:ext uri="{D42A27DB-BD31-4B8C-83A1-F6EECF244321}">
                <p14:modId xmlns="" xmlns:p14="http://schemas.microsoft.com/office/powerpoint/2010/main" val="1633703186"/>
              </p:ext>
            </p:extLst>
          </p:nvPr>
        </p:nvGraphicFramePr>
        <p:xfrm>
          <a:off x="1406195" y="1196752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3027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Graphic spid="14" grpId="0">
        <p:bldAsOne/>
      </p:bldGraphic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476672"/>
            <a:ext cx="5904656" cy="1008112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حساب المنوال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445682" y="1628800"/>
            <a:ext cx="4108619" cy="46166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البيانات المبوبة</a:t>
            </a:r>
            <a:endParaRPr lang="ar-SA" sz="2400" b="1" dirty="0"/>
          </a:p>
        </p:txBody>
      </p:sp>
      <p:sp>
        <p:nvSpPr>
          <p:cNvPr id="4" name="وسيلة شرح مع سهم إلى اليسار 3"/>
          <p:cNvSpPr/>
          <p:nvPr/>
        </p:nvSpPr>
        <p:spPr>
          <a:xfrm>
            <a:off x="6133639" y="2924944"/>
            <a:ext cx="2376264" cy="1440160"/>
          </a:xfrm>
          <a:prstGeom prst="leftArrowCallout">
            <a:avLst/>
          </a:prstGeom>
          <a:solidFill>
            <a:srgbClr val="FFCCCC"/>
          </a:solidFill>
          <a:ln>
            <a:solidFill>
              <a:srgbClr val="DD69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BF2B9F"/>
                </a:solidFill>
              </a:rPr>
              <a:t>البيانات الوصفية أو الكمية المنفصلة</a:t>
            </a:r>
            <a:endParaRPr lang="ar-SA" sz="2000" b="1" dirty="0">
              <a:solidFill>
                <a:srgbClr val="BF2B9F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971600" y="2847100"/>
            <a:ext cx="4968552" cy="2016224"/>
          </a:xfrm>
          <a:prstGeom prst="roundRect">
            <a:avLst/>
          </a:prstGeom>
          <a:solidFill>
            <a:srgbClr val="BF2B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يحسب المنوال من التعريف مباشرة أي القيمة التي يقابلها أكبر تكرار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895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7239218" y="404664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أمثلة</a:t>
            </a:r>
            <a:endParaRPr lang="ar-S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3528" y="699020"/>
            <a:ext cx="662765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المنوال لبيانات عينة عشوائية من العمال موزعين حسب الحالة الاجتماعية: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4230821"/>
              </p:ext>
            </p:extLst>
          </p:nvPr>
        </p:nvGraphicFramePr>
        <p:xfrm>
          <a:off x="1475656" y="2204864"/>
          <a:ext cx="6096000" cy="1854200"/>
        </p:xfrm>
        <a:graphic>
          <a:graphicData uri="http://schemas.openxmlformats.org/drawingml/2006/table">
            <a:tbl>
              <a:tblPr rtl="1" firstRow="1" bandRow="1">
                <a:tableStyleId>{E269D01E-BC32-4049-B463-5C60D7B0CCD2}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عدد العمال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الحالة الاجتماعية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متزوج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أعزب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مطلق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أرمل</a:t>
                      </a:r>
                      <a:endParaRPr lang="ar-S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سهم مخطط إلى اليمين 4"/>
          <p:cNvSpPr/>
          <p:nvPr/>
        </p:nvSpPr>
        <p:spPr>
          <a:xfrm flipH="1">
            <a:off x="6660232" y="4869160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6" name="شكل بيضاوي 5"/>
          <p:cNvSpPr/>
          <p:nvPr/>
        </p:nvSpPr>
        <p:spPr>
          <a:xfrm>
            <a:off x="2195736" y="5013176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متزوج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وسيلة شرح خطية 2 7"/>
          <p:cNvSpPr/>
          <p:nvPr/>
        </p:nvSpPr>
        <p:spPr>
          <a:xfrm flipH="1">
            <a:off x="5796136" y="2549828"/>
            <a:ext cx="504056" cy="432048"/>
          </a:xfrm>
          <a:prstGeom prst="borderCallout2">
            <a:avLst>
              <a:gd name="adj1" fmla="val 18750"/>
              <a:gd name="adj2" fmla="val -8333"/>
              <a:gd name="adj3" fmla="val 69141"/>
              <a:gd name="adj4" fmla="val -28185"/>
              <a:gd name="adj5" fmla="val 1639"/>
              <a:gd name="adj6" fmla="val -323099"/>
            </a:avLst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/>
          <p:cNvSpPr/>
          <p:nvPr/>
        </p:nvSpPr>
        <p:spPr>
          <a:xfrm rot="2379214">
            <a:off x="7411490" y="1881990"/>
            <a:ext cx="1656184" cy="11370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أكبر تكرار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وسيلة شرح خطية 2 9"/>
          <p:cNvSpPr/>
          <p:nvPr/>
        </p:nvSpPr>
        <p:spPr>
          <a:xfrm>
            <a:off x="2536433" y="2549828"/>
            <a:ext cx="808323" cy="432048"/>
          </a:xfrm>
          <a:prstGeom prst="borderCallout2">
            <a:avLst>
              <a:gd name="adj1" fmla="val 18750"/>
              <a:gd name="adj2" fmla="val -8333"/>
              <a:gd name="adj3" fmla="val 69141"/>
              <a:gd name="adj4" fmla="val -28185"/>
              <a:gd name="adj5" fmla="val 31874"/>
              <a:gd name="adj6" fmla="val -181246"/>
            </a:avLst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بيضاوي 10"/>
          <p:cNvSpPr/>
          <p:nvPr/>
        </p:nvSpPr>
        <p:spPr>
          <a:xfrm rot="20044336" flipH="1">
            <a:off x="112520" y="2192842"/>
            <a:ext cx="1487934" cy="8637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المنوال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559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/>
          <p:nvPr/>
        </p:nvSpPr>
        <p:spPr>
          <a:xfrm>
            <a:off x="7239218" y="404664"/>
            <a:ext cx="1656184" cy="10380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أمثلة</a:t>
            </a:r>
            <a:endParaRPr lang="ar-S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3528" y="699020"/>
            <a:ext cx="662765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الجدول التالي يمثل عدد أجهزة الهاتف النقال المباعة خلال شهر في أحد المحلات و المطلوب إيجاد المنوال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9129751"/>
              </p:ext>
            </p:extLst>
          </p:nvPr>
        </p:nvGraphicFramePr>
        <p:xfrm>
          <a:off x="1355524" y="2103157"/>
          <a:ext cx="5595662" cy="2470443"/>
        </p:xfrm>
        <a:graphic>
          <a:graphicData uri="http://schemas.openxmlformats.org/drawingml/2006/table">
            <a:tbl>
              <a:tblPr rtl="1" firstRow="1" bandRow="1">
                <a:tableStyleId>{E269D01E-BC32-4049-B463-5C60D7B0CCD2}</a:tableStyleId>
              </a:tblPr>
              <a:tblGrid>
                <a:gridCol w="2797831"/>
                <a:gridCol w="2797831"/>
              </a:tblGrid>
              <a:tr h="489243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التكرار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عدد الأجهزة المباعة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سهم مخطط إلى اليمين 4"/>
          <p:cNvSpPr/>
          <p:nvPr/>
        </p:nvSpPr>
        <p:spPr>
          <a:xfrm flipH="1">
            <a:off x="6660232" y="4869160"/>
            <a:ext cx="1728192" cy="1224136"/>
          </a:xfrm>
          <a:prstGeom prst="strip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المنوال</a:t>
            </a:r>
            <a:endParaRPr lang="ar-SA" sz="2400" b="1" dirty="0"/>
          </a:p>
        </p:txBody>
      </p:sp>
      <p:sp>
        <p:nvSpPr>
          <p:cNvPr id="6" name="شكل بيضاوي 5"/>
          <p:cNvSpPr/>
          <p:nvPr/>
        </p:nvSpPr>
        <p:spPr>
          <a:xfrm>
            <a:off x="2195736" y="5013176"/>
            <a:ext cx="3888432" cy="936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وسيلة شرح خطية 2 7"/>
          <p:cNvSpPr/>
          <p:nvPr/>
        </p:nvSpPr>
        <p:spPr>
          <a:xfrm flipH="1">
            <a:off x="5363673" y="2989700"/>
            <a:ext cx="504056" cy="432048"/>
          </a:xfrm>
          <a:prstGeom prst="borderCallout2">
            <a:avLst>
              <a:gd name="adj1" fmla="val 18750"/>
              <a:gd name="adj2" fmla="val -8333"/>
              <a:gd name="adj3" fmla="val 69141"/>
              <a:gd name="adj4" fmla="val -28185"/>
              <a:gd name="adj5" fmla="val 1639"/>
              <a:gd name="adj6" fmla="val -323099"/>
            </a:avLst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/>
          <p:cNvSpPr/>
          <p:nvPr/>
        </p:nvSpPr>
        <p:spPr>
          <a:xfrm rot="2379214">
            <a:off x="6979027" y="2321862"/>
            <a:ext cx="1656184" cy="113705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أكبر تكرار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وسيلة شرح خطية 2 9"/>
          <p:cNvSpPr/>
          <p:nvPr/>
        </p:nvSpPr>
        <p:spPr>
          <a:xfrm>
            <a:off x="2536433" y="2914828"/>
            <a:ext cx="595408" cy="432048"/>
          </a:xfrm>
          <a:prstGeom prst="borderCallout2">
            <a:avLst>
              <a:gd name="adj1" fmla="val 18750"/>
              <a:gd name="adj2" fmla="val -8333"/>
              <a:gd name="adj3" fmla="val 69141"/>
              <a:gd name="adj4" fmla="val -28185"/>
              <a:gd name="adj5" fmla="val 31874"/>
              <a:gd name="adj6" fmla="val -181246"/>
            </a:avLst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بيضاوي 10"/>
          <p:cNvSpPr/>
          <p:nvPr/>
        </p:nvSpPr>
        <p:spPr>
          <a:xfrm rot="20044336" flipH="1">
            <a:off x="112519" y="2557842"/>
            <a:ext cx="1487934" cy="8637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5">
                    <a:lumMod val="50000"/>
                  </a:schemeClr>
                </a:solidFill>
              </a:rPr>
              <a:t>المنوال</a:t>
            </a:r>
            <a:endParaRPr lang="ar-S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42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يسار 1"/>
          <p:cNvSpPr/>
          <p:nvPr/>
        </p:nvSpPr>
        <p:spPr>
          <a:xfrm>
            <a:off x="5940152" y="905024"/>
            <a:ext cx="2376264" cy="1440160"/>
          </a:xfrm>
          <a:prstGeom prst="leftArrowCallout">
            <a:avLst/>
          </a:prstGeom>
          <a:solidFill>
            <a:srgbClr val="FFCCCC"/>
          </a:solidFill>
          <a:ln>
            <a:solidFill>
              <a:srgbClr val="DD69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BF2B9F"/>
                </a:solidFill>
              </a:rPr>
              <a:t>البيانات المتصلة</a:t>
            </a:r>
            <a:endParaRPr lang="ar-SA" sz="2000" b="1" dirty="0">
              <a:solidFill>
                <a:srgbClr val="BF2B9F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778113" y="616992"/>
            <a:ext cx="4968552" cy="2016224"/>
          </a:xfrm>
          <a:prstGeom prst="roundRect">
            <a:avLst/>
          </a:prstGeom>
          <a:solidFill>
            <a:srgbClr val="BF2B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توجد عدة طرق تقريبية لحساب المنوال منها: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187624" y="3356992"/>
            <a:ext cx="6480720" cy="2808312"/>
          </a:xfrm>
          <a:prstGeom prst="rect">
            <a:avLst/>
          </a:prstGeom>
          <a:solidFill>
            <a:srgbClr val="E9F8FB"/>
          </a:solidFill>
          <a:ln w="38100">
            <a:solidFill>
              <a:srgbClr val="BF2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BF2B9F"/>
                </a:solidFill>
              </a:rPr>
              <a:t>أن يكون المنوال هو مركز الفئة </a:t>
            </a:r>
            <a:r>
              <a:rPr lang="ar-SA" sz="2400" b="1" dirty="0" err="1" smtClean="0">
                <a:solidFill>
                  <a:srgbClr val="BF2B9F"/>
                </a:solidFill>
              </a:rPr>
              <a:t>المنوالية</a:t>
            </a:r>
            <a:r>
              <a:rPr lang="ar-SA" sz="2400" b="1" dirty="0" smtClean="0">
                <a:solidFill>
                  <a:srgbClr val="BF2B9F"/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BF2B9F"/>
                </a:solidFill>
              </a:rPr>
              <a:t>استخدام طريقة العزوم.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ar-SA" sz="2400" b="1" dirty="0" smtClean="0">
                <a:solidFill>
                  <a:srgbClr val="BF2B9F"/>
                </a:solidFill>
              </a:rPr>
              <a:t>استخدام طريقة الفروق ( بيرسون)</a:t>
            </a:r>
            <a:endParaRPr lang="ar-SA" sz="2400" b="1" dirty="0">
              <a:solidFill>
                <a:srgbClr val="BF2B9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9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4624941"/>
                  </p:ext>
                </p:extLst>
              </p:nvPr>
            </p:nvGraphicFramePr>
            <p:xfrm>
              <a:off x="2043467" y="1276649"/>
              <a:ext cx="2620132" cy="4922994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310066"/>
                    <a:gridCol w="1310066"/>
                  </a:tblGrid>
                  <a:tr h="7476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SA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  <a:tr h="55120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50405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𝒎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ar-SA" sz="1600" b="1" dirty="0"/>
                        </a:p>
                      </a:txBody>
                      <a:tcPr anchor="ctr"/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400" b="1" i="1" smtClean="0">
                                        <a:solidFill>
                                          <a:schemeClr val="tx2">
                                            <a:lumMod val="1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sz="1400" b="1" i="1" smtClean="0">
                                            <a:solidFill>
                                              <a:schemeClr val="tx2">
                                                <a:lumMod val="1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المجموع</a:t>
                          </a:r>
                          <a:r>
                            <a:rPr lang="ar-SA" sz="1600" dirty="0" smtClean="0"/>
                            <a:t>  ∑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504624941"/>
                  </p:ext>
                </p:extLst>
              </p:nvPr>
            </p:nvGraphicFramePr>
            <p:xfrm>
              <a:off x="2043467" y="1276649"/>
              <a:ext cx="2620132" cy="4922994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310066"/>
                    <a:gridCol w="1310066"/>
                  </a:tblGrid>
                  <a:tr h="74764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r="-100465" b="-6943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الفئات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50000" r="-100465" b="-9414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150000" r="-465" b="-941463"/>
                          </a:stretch>
                        </a:blipFill>
                      </a:tcPr>
                    </a:tc>
                  </a:tr>
                  <a:tr h="56073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222826" r="-100465" b="-7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222826" r="-465" b="-739130"/>
                          </a:stretch>
                        </a:blip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b="1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  <a:tr h="47717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480769" r="-100465" b="-67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480769" r="-465" b="-671795"/>
                          </a:stretch>
                        </a:blipFill>
                      </a:tcPr>
                    </a:tc>
                  </a:tr>
                  <a:tr h="55120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497802" r="-100465" b="-475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497802" r="-465" b="-475824"/>
                          </a:stretch>
                        </a:blipFill>
                      </a:tcPr>
                    </a:tc>
                  </a:tr>
                  <a:tr h="50405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663415" r="-100465" b="-428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663415" r="-465" b="-428049"/>
                          </a:stretch>
                        </a:blipFill>
                      </a:tcPr>
                    </a:tc>
                  </a:tr>
                  <a:tr h="49843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763415" r="-100465" b="-328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000" t="-763415" r="-465" b="-328049"/>
                          </a:stretch>
                        </a:blipFill>
                      </a:tcPr>
                    </a:tc>
                  </a:tr>
                  <a:tr h="60814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708000" r="-100465" b="-169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b="1" dirty="0" smtClean="0"/>
                            <a:t>المجموع</a:t>
                          </a:r>
                          <a:r>
                            <a:rPr lang="ar-SA" sz="1600" dirty="0" smtClean="0"/>
                            <a:t>  ∑</a:t>
                          </a:r>
                          <a:endParaRPr lang="ar-SA" sz="1600" dirty="0"/>
                        </a:p>
                      </a:txBody>
                      <a:tcPr anchor="ctr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وسيلة شرح بيضاوية 10"/>
              <p:cNvSpPr/>
              <p:nvPr/>
            </p:nvSpPr>
            <p:spPr>
              <a:xfrm>
                <a:off x="290262" y="1554631"/>
                <a:ext cx="1607387" cy="1097230"/>
              </a:xfrm>
              <a:prstGeom prst="wedgeEllipseCallout">
                <a:avLst>
                  <a:gd name="adj1" fmla="val 68359"/>
                  <a:gd name="adj2" fmla="val 40015"/>
                </a:avLst>
              </a:prstGeom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طول الفئة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latin typeface="Cambria Math"/>
                            </a:rPr>
                            <m:t>𝒉</m:t>
                          </m:r>
                          <m:r>
                            <a:rPr lang="en-US" sz="14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4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ar-SA" sz="14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ar-SA" sz="1400" b="1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ar-SA" sz="1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ar-SA" sz="14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ar-SA" sz="1400" b="1" dirty="0"/>
              </a:p>
            </p:txBody>
          </p:sp>
        </mc:Choice>
        <mc:Fallback>
          <p:sp>
            <p:nvSpPr>
              <p:cNvPr id="11" name="وسيلة شرح بيضاوية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2" y="1554631"/>
                <a:ext cx="1607387" cy="1097230"/>
              </a:xfrm>
              <a:prstGeom prst="wedgeEllipseCallout">
                <a:avLst>
                  <a:gd name="adj1" fmla="val 68359"/>
                  <a:gd name="adj2" fmla="val 40015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سهم منحني إلى اليمين 8"/>
          <p:cNvSpPr/>
          <p:nvPr/>
        </p:nvSpPr>
        <p:spPr>
          <a:xfrm>
            <a:off x="2218984" y="2103246"/>
            <a:ext cx="216024" cy="792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وسيلة شرح بيضاوية 12"/>
              <p:cNvSpPr/>
              <p:nvPr/>
            </p:nvSpPr>
            <p:spPr>
              <a:xfrm>
                <a:off x="4986046" y="2672258"/>
                <a:ext cx="1980220" cy="1008113"/>
              </a:xfrm>
              <a:prstGeom prst="wedgeEllipseCallout">
                <a:avLst>
                  <a:gd name="adj1" fmla="val -83311"/>
                  <a:gd name="adj2" fmla="val 94099"/>
                </a:avLst>
              </a:prstGeom>
              <a:solidFill>
                <a:schemeClr val="bg2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ar-SA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SA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ar-SA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ar-SA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ar-SA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ar-SA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وسيلة شرح بيضاوية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046" y="2672258"/>
                <a:ext cx="1980220" cy="1008113"/>
              </a:xfrm>
              <a:prstGeom prst="wedgeEllipseCallout">
                <a:avLst>
                  <a:gd name="adj1" fmla="val -83311"/>
                  <a:gd name="adj2" fmla="val 94099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مستطيل مستدير الزوايا 14"/>
              <p:cNvSpPr/>
              <p:nvPr/>
            </p:nvSpPr>
            <p:spPr>
              <a:xfrm>
                <a:off x="5213311" y="4887393"/>
                <a:ext cx="2952328" cy="1779695"/>
              </a:xfrm>
              <a:prstGeom prst="roundRect">
                <a:avLst/>
              </a:prstGeom>
              <a:solidFill>
                <a:srgbClr val="FFCCCC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𝑫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ar-SA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tx2">
                                      <a:lumMod val="1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ar-SA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  <a:ea typeface="Cambria Math"/>
                        </a:rPr>
                        <m:t>𝒉</m:t>
                      </m:r>
                      <m:r>
                        <a:rPr lang="en-US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5" name="مستطيل مستدير الزوايا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311" y="4887393"/>
                <a:ext cx="2952328" cy="1779695"/>
              </a:xfrm>
              <a:prstGeom prst="round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وسيلة شرح بيضاوية 9"/>
          <p:cNvSpPr/>
          <p:nvPr/>
        </p:nvSpPr>
        <p:spPr>
          <a:xfrm>
            <a:off x="228592" y="4619237"/>
            <a:ext cx="1603993" cy="924647"/>
          </a:xfrm>
          <a:prstGeom prst="wedgeEllipseCallout">
            <a:avLst>
              <a:gd name="adj1" fmla="val 69148"/>
              <a:gd name="adj2" fmla="val -46266"/>
            </a:avLst>
          </a:prstGeom>
          <a:solidFill>
            <a:srgbClr val="F73BB8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2">
                    <a:lumMod val="10000"/>
                  </a:schemeClr>
                </a:solidFill>
              </a:rPr>
              <a:t>الفئة </a:t>
            </a:r>
            <a:r>
              <a:rPr lang="ar-SA" sz="1600" b="1" dirty="0" err="1" smtClean="0">
                <a:solidFill>
                  <a:schemeClr val="tx2">
                    <a:lumMod val="10000"/>
                  </a:schemeClr>
                </a:solidFill>
              </a:rPr>
              <a:t>المنوالية</a:t>
            </a:r>
            <a:endParaRPr lang="ar-SA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4" name="وسيلة شرح بيضاوية 13"/>
          <p:cNvSpPr/>
          <p:nvPr/>
        </p:nvSpPr>
        <p:spPr>
          <a:xfrm>
            <a:off x="736346" y="2760105"/>
            <a:ext cx="1622635" cy="1364876"/>
          </a:xfrm>
          <a:prstGeom prst="wedgeEllipseCallout">
            <a:avLst>
              <a:gd name="adj1" fmla="val 48458"/>
              <a:gd name="adj2" fmla="val 65138"/>
            </a:avLst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rgbClr val="002060"/>
                </a:solidFill>
              </a:rPr>
              <a:t>الحد الأدنى للفئة </a:t>
            </a:r>
            <a:r>
              <a:rPr lang="ar-SA" sz="1400" b="1" dirty="0" err="1" smtClean="0">
                <a:solidFill>
                  <a:srgbClr val="002060"/>
                </a:solidFill>
              </a:rPr>
              <a:t>المنوالية</a:t>
            </a:r>
            <a:endParaRPr lang="ar-SA" sz="1400" b="1" dirty="0">
              <a:solidFill>
                <a:srgbClr val="002060"/>
              </a:solidFill>
            </a:endParaRPr>
          </a:p>
        </p:txBody>
      </p:sp>
      <p:sp>
        <p:nvSpPr>
          <p:cNvPr id="16" name="وسيلة شرح مع سهم إلى الأسفل 15"/>
          <p:cNvSpPr/>
          <p:nvPr/>
        </p:nvSpPr>
        <p:spPr>
          <a:xfrm>
            <a:off x="1547664" y="260648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طريقة  بيرسون حساب المنوال 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5436096" y="919875"/>
            <a:ext cx="2736304" cy="1614452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2">
                    <a:lumMod val="10000"/>
                  </a:schemeClr>
                </a:solidFill>
              </a:rPr>
              <a:t>نحدد الفئة </a:t>
            </a:r>
            <a:r>
              <a:rPr lang="ar-SA" b="1" dirty="0" err="1" smtClean="0">
                <a:solidFill>
                  <a:schemeClr val="tx2">
                    <a:lumMod val="10000"/>
                  </a:schemeClr>
                </a:solidFill>
              </a:rPr>
              <a:t>المنوالية</a:t>
            </a:r>
            <a:endParaRPr lang="ar-SA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chemeClr val="tx2">
                    <a:lumMod val="10000"/>
                  </a:schemeClr>
                </a:solidFill>
              </a:rPr>
              <a:t>و هي الفئة التي لها أكبر تكرار.</a:t>
            </a:r>
            <a:endParaRPr lang="ar-SA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037206" y="4005065"/>
            <a:ext cx="2645066" cy="612000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سهم منحني إلى اليمين 17"/>
          <p:cNvSpPr/>
          <p:nvPr/>
        </p:nvSpPr>
        <p:spPr>
          <a:xfrm flipH="1" flipV="1">
            <a:off x="4110924" y="3728937"/>
            <a:ext cx="216024" cy="792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9" name="سهم منحني إلى اليمين 18"/>
          <p:cNvSpPr/>
          <p:nvPr/>
        </p:nvSpPr>
        <p:spPr>
          <a:xfrm>
            <a:off x="3635896" y="4311065"/>
            <a:ext cx="216024" cy="770495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وسيلة شرح بيضاوية 19"/>
              <p:cNvSpPr/>
              <p:nvPr/>
            </p:nvSpPr>
            <p:spPr>
              <a:xfrm>
                <a:off x="4755836" y="3728937"/>
                <a:ext cx="1980220" cy="1008113"/>
              </a:xfrm>
              <a:prstGeom prst="wedgeEllipseCallout">
                <a:avLst>
                  <a:gd name="adj1" fmla="val -105299"/>
                  <a:gd name="adj2" fmla="val 27871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ar-SA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SA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16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ar-SA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ar-SA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ar-SA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وسيلة شرح بيضاوية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836" y="3728937"/>
                <a:ext cx="1980220" cy="1008113"/>
              </a:xfrm>
              <a:prstGeom prst="wedgeEllipseCallout">
                <a:avLst>
                  <a:gd name="adj1" fmla="val -105299"/>
                  <a:gd name="adj2" fmla="val 27871"/>
                </a:avLst>
              </a:prstGeom>
              <a:blipFill rotWithShape="1">
                <a:blip r:embed="rId7" cstate="print"/>
                <a:stretch>
                  <a:fillRect/>
                </a:stretch>
              </a:blipFill>
              <a:ln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7398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3" grpId="0" animBg="1"/>
      <p:bldP spid="15" grpId="0" animBg="1"/>
      <p:bldP spid="10" grpId="0" animBg="1"/>
      <p:bldP spid="14" grpId="0" animBg="1"/>
      <p:bldP spid="16" grpId="0" animBg="1"/>
      <p:bldP spid="17" grpId="0" animBg="1"/>
      <p:bldP spid="4" grpId="0" animBg="1"/>
      <p:bldP spid="18" grpId="0" animBg="1"/>
      <p:bldP spid="19" grpId="0" animBg="1"/>
      <p:bldP spid="2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على شكل سحابة 2"/>
          <p:cNvSpPr/>
          <p:nvPr/>
        </p:nvSpPr>
        <p:spPr>
          <a:xfrm>
            <a:off x="7236296" y="88573"/>
            <a:ext cx="1513328" cy="118018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مثال</a:t>
            </a:r>
            <a:endParaRPr lang="ar-S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73043" y="412618"/>
            <a:ext cx="65527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المنوال لعدد الساعات التي قضاها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33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. متطوعاً في العمل التطوعي كما هو موضح بالجدول: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9900381"/>
              </p:ext>
            </p:extLst>
          </p:nvPr>
        </p:nvGraphicFramePr>
        <p:xfrm>
          <a:off x="473043" y="1700808"/>
          <a:ext cx="8136905" cy="12801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162415"/>
                <a:gridCol w="1162415"/>
                <a:gridCol w="1162415"/>
                <a:gridCol w="1162415"/>
                <a:gridCol w="1162415"/>
                <a:gridCol w="982685"/>
                <a:gridCol w="1342145"/>
              </a:tblGrid>
              <a:tr h="432048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11 -13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9 -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7 -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 5 -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1 -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smtClean="0"/>
                        <a:t>عدد الساعات</a:t>
                      </a:r>
                      <a:endParaRPr lang="ar-SA" sz="18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10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7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9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عدد المتطوعين</a:t>
                      </a:r>
                      <a:endParaRPr lang="ar-SA" sz="18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مستطيل 1"/>
          <p:cNvSpPr/>
          <p:nvPr/>
        </p:nvSpPr>
        <p:spPr>
          <a:xfrm>
            <a:off x="5076056" y="1700808"/>
            <a:ext cx="1224136" cy="129614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وسيلة شرح بيضاوية 7"/>
          <p:cNvSpPr/>
          <p:nvPr/>
        </p:nvSpPr>
        <p:spPr>
          <a:xfrm>
            <a:off x="4611194" y="3356992"/>
            <a:ext cx="1688998" cy="924647"/>
          </a:xfrm>
          <a:prstGeom prst="wedgeEllipseCallout">
            <a:avLst>
              <a:gd name="adj1" fmla="val 32196"/>
              <a:gd name="adj2" fmla="val -91787"/>
            </a:avLst>
          </a:prstGeom>
          <a:solidFill>
            <a:srgbClr val="F73BB8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2">
                    <a:lumMod val="10000"/>
                  </a:schemeClr>
                </a:solidFill>
              </a:rPr>
              <a:t>الفئة </a:t>
            </a:r>
            <a:r>
              <a:rPr lang="ar-SA" sz="1600" b="1" dirty="0" err="1" smtClean="0">
                <a:solidFill>
                  <a:schemeClr val="tx2">
                    <a:lumMod val="10000"/>
                  </a:schemeClr>
                </a:solidFill>
              </a:rPr>
              <a:t>المنوالية</a:t>
            </a:r>
            <a:endParaRPr lang="ar-SA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وسيلة شرح بيضاوية 8"/>
              <p:cNvSpPr/>
              <p:nvPr/>
            </p:nvSpPr>
            <p:spPr>
              <a:xfrm>
                <a:off x="3747152" y="1243615"/>
                <a:ext cx="1423797" cy="805776"/>
              </a:xfrm>
              <a:prstGeom prst="wedgeEllipseCallout">
                <a:avLst>
                  <a:gd name="adj1" fmla="val 70867"/>
                  <a:gd name="adj2" fmla="val 32220"/>
                </a:avLst>
              </a:prstGeom>
              <a:solidFill>
                <a:srgbClr val="FFFF00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ar-SA" sz="1600" b="1" dirty="0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وسيلة شرح بيضاوية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152" y="1243615"/>
                <a:ext cx="1423797" cy="805776"/>
              </a:xfrm>
              <a:prstGeom prst="wedgeEllipseCallout">
                <a:avLst>
                  <a:gd name="adj1" fmla="val 70867"/>
                  <a:gd name="adj2" fmla="val 32220"/>
                </a:avLst>
              </a:prstGeom>
              <a:blipFill rotWithShape="1">
                <a:blip r:embed="rId2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وسيلة شرح بيضاوية 9"/>
              <p:cNvSpPr/>
              <p:nvPr/>
            </p:nvSpPr>
            <p:spPr>
              <a:xfrm>
                <a:off x="1331640" y="3142529"/>
                <a:ext cx="2521137" cy="790528"/>
              </a:xfrm>
              <a:prstGeom prst="wedgeEllipseCallout">
                <a:avLst>
                  <a:gd name="adj1" fmla="val 89668"/>
                  <a:gd name="adj2" fmla="val -61394"/>
                </a:avLst>
              </a:prstGeom>
              <a:solidFill>
                <a:schemeClr val="bg2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𝟏𝟎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𝟕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ar-SA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وسيلة شرح بيضاوية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142529"/>
                <a:ext cx="2521137" cy="790528"/>
              </a:xfrm>
              <a:prstGeom prst="wedgeEllipseCallout">
                <a:avLst>
                  <a:gd name="adj1" fmla="val 89668"/>
                  <a:gd name="adj2" fmla="val -61394"/>
                </a:avLst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سهم منحني إلى اليمين 10"/>
          <p:cNvSpPr/>
          <p:nvPr/>
        </p:nvSpPr>
        <p:spPr>
          <a:xfrm rot="16200000" flipV="1">
            <a:off x="4893566" y="2346410"/>
            <a:ext cx="360041" cy="12290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2" name="سهم منحني إلى اليمين 11"/>
          <p:cNvSpPr/>
          <p:nvPr/>
        </p:nvSpPr>
        <p:spPr>
          <a:xfrm rot="16200000">
            <a:off x="6206563" y="2357761"/>
            <a:ext cx="360039" cy="1278382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وسيلة شرح بيضاوية 12"/>
              <p:cNvSpPr/>
              <p:nvPr/>
            </p:nvSpPr>
            <p:spPr>
              <a:xfrm>
                <a:off x="6516216" y="3176972"/>
                <a:ext cx="2520280" cy="756085"/>
              </a:xfrm>
              <a:prstGeom prst="wedgeEllipseCallout">
                <a:avLst>
                  <a:gd name="adj1" fmla="val -56242"/>
                  <a:gd name="adj2" fmla="val -52755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SA" sz="16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𝟏𝟎</m:t>
                      </m:r>
                      <m:r>
                        <a:rPr lang="ar-SA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ar-SA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وسيلة شرح بيضاوية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176972"/>
                <a:ext cx="2520280" cy="756085"/>
              </a:xfrm>
              <a:prstGeom prst="wedgeEllipseCallout">
                <a:avLst>
                  <a:gd name="adj1" fmla="val -56242"/>
                  <a:gd name="adj2" fmla="val -52755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  <a:ln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وسيلة شرح بيضاوية 13"/>
              <p:cNvSpPr/>
              <p:nvPr/>
            </p:nvSpPr>
            <p:spPr>
              <a:xfrm>
                <a:off x="246899" y="980728"/>
                <a:ext cx="2169481" cy="707965"/>
              </a:xfrm>
              <a:prstGeom prst="wedgeEllipseCallout">
                <a:avLst>
                  <a:gd name="adj1" fmla="val 58893"/>
                  <a:gd name="adj2" fmla="val 29629"/>
                </a:avLst>
              </a:prstGeom>
              <a:solidFill>
                <a:srgbClr val="FFCCCC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𝒉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>
                        <a:rPr lang="ar-SA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ar-SA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وسيلة شرح بيضاوية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99" y="980728"/>
                <a:ext cx="2169481" cy="707965"/>
              </a:xfrm>
              <a:prstGeom prst="wedgeEllipseCallout">
                <a:avLst>
                  <a:gd name="adj1" fmla="val 58893"/>
                  <a:gd name="adj2" fmla="val 29629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سهم منحني إلى اليمين 14"/>
          <p:cNvSpPr/>
          <p:nvPr/>
        </p:nvSpPr>
        <p:spPr>
          <a:xfrm rot="5400000">
            <a:off x="2564586" y="1086271"/>
            <a:ext cx="360041" cy="12290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مستطيل مستدير الزوايا 15"/>
              <p:cNvSpPr/>
              <p:nvPr/>
            </p:nvSpPr>
            <p:spPr>
              <a:xfrm>
                <a:off x="1150229" y="4581128"/>
                <a:ext cx="6894456" cy="1844824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r>
                  <a:rPr lang="ar-SA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نحسب المنوال</a:t>
                </a:r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𝑫</m:t>
                      </m:r>
                      <m:r>
                        <a:rPr lang="en-US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ar-SA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ar-SA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SA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𝒉</m:t>
                      </m:r>
                      <m:r>
                        <a:rPr lang="en-US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𝟕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dirty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𝟗</m:t>
                              </m:r>
                            </m:den>
                          </m:f>
                        </m:e>
                      </m:d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𝟕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𝟏𝟐</m:t>
                          </m:r>
                        </m:den>
                      </m:f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en-US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𝟕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+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𝟓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𝟕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𝟓</m:t>
                      </m:r>
                      <m:r>
                        <a:rPr lang="ar-SA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  </m:t>
                      </m:r>
                      <m:r>
                        <a:rPr lang="ar-SA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ساعة</m:t>
                      </m:r>
                    </m:oMath>
                  </m:oMathPara>
                </a14:m>
                <a:endParaRPr lang="ar-S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16" name="مستطيل مستدير الزوايا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229" y="4581128"/>
                <a:ext cx="6894456" cy="1844824"/>
              </a:xfrm>
              <a:prstGeom prst="round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0095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build="p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332656"/>
            <a:ext cx="5904656" cy="86409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مزايا و عيوب المنوال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3" name="وجه ضاحك 2"/>
          <p:cNvSpPr/>
          <p:nvPr/>
        </p:nvSpPr>
        <p:spPr>
          <a:xfrm>
            <a:off x="6660232" y="980728"/>
            <a:ext cx="1440160" cy="1258897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المزايا</a:t>
            </a:r>
            <a:endParaRPr lang="ar-SA" sz="2000" b="1" dirty="0"/>
          </a:p>
        </p:txBody>
      </p:sp>
      <p:sp>
        <p:nvSpPr>
          <p:cNvPr id="6" name="وجه ضاحك 5"/>
          <p:cNvSpPr/>
          <p:nvPr/>
        </p:nvSpPr>
        <p:spPr>
          <a:xfrm>
            <a:off x="1547664" y="980728"/>
            <a:ext cx="1493964" cy="1258896"/>
          </a:xfrm>
          <a:prstGeom prst="smileyFace">
            <a:avLst>
              <a:gd name="adj" fmla="val -4653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العيوب</a:t>
            </a:r>
            <a:endParaRPr lang="ar-SA" sz="2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572000" y="2492896"/>
            <a:ext cx="410445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سهولة حسابه </a:t>
            </a:r>
            <a:r>
              <a:rPr lang="ar-SA" sz="2400" b="1" dirty="0" err="1" smtClean="0">
                <a:solidFill>
                  <a:schemeClr val="accent4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 إيجاده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لا يتأثر بالقيم الشاذة.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حسابه في الجداول التكرارية المفتوحة.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إيجاده لجميع أنواع البيانات الوصفية </a:t>
            </a:r>
            <a:r>
              <a:rPr lang="ar-SA" sz="2400" b="1" dirty="0" err="1" smtClean="0">
                <a:solidFill>
                  <a:schemeClr val="accent4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 الكمية.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يمكن إيجاده من خلال الرسم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يعتبر المقياس الوحيد الذي يمكن استخدامه للبيانات الاسمية</a:t>
            </a:r>
            <a:endParaRPr lang="ar-SA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95536" y="2636912"/>
            <a:ext cx="388843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لا تدخل في حسابه جميع البيانات.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قد لا يقع في مركز البيانات بل في طرفها.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تتغير قيمته باختلاف طريقة اختيار الفئات.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C00000"/>
                </a:solidFill>
              </a:rPr>
              <a:t>يصعب التعامل معه في الإحصاء الاستدلالي لأنه قد تكون له أكثر من قيمة.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153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build="p" animBg="1"/>
      <p:bldP spid="7" grpId="0" build="p"/>
      <p:bldP spid="8" grpId="0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331640" y="404664"/>
            <a:ext cx="5976664" cy="1296144"/>
          </a:xfrm>
          <a:prstGeom prst="roundRect">
            <a:avLst/>
          </a:prstGeom>
          <a:solidFill>
            <a:srgbClr val="BF2B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كانت درجات طالبة في ثلاثة مقررات كالتالي :</a:t>
            </a:r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71600" y="1988840"/>
          <a:ext cx="6528048" cy="741680"/>
        </p:xfrm>
        <a:graphic>
          <a:graphicData uri="http://schemas.openxmlformats.org/drawingml/2006/table">
            <a:tbl>
              <a:tblPr rtl="1" firstRow="1" bandRow="1">
                <a:tableStyleId>{284E427A-3D55-4303-BF80-6455036E1DE7}</a:tableStyleId>
              </a:tblPr>
              <a:tblGrid>
                <a:gridCol w="1632012"/>
                <a:gridCol w="1632012"/>
                <a:gridCol w="1632012"/>
                <a:gridCol w="16320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95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80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76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002060"/>
                          </a:solidFill>
                        </a:rPr>
                        <a:t>الدرجة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rgbClr val="002060"/>
                          </a:solidFill>
                        </a:rPr>
                        <a:t>عدد الساعات</a:t>
                      </a:r>
                      <a:endParaRPr lang="ar-SA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6444208" y="2852936"/>
            <a:ext cx="2376264" cy="1440160"/>
          </a:xfrm>
          <a:prstGeom prst="rect">
            <a:avLst/>
          </a:prstGeom>
          <a:gradFill flip="none" rotWithShape="1">
            <a:gsLst>
              <a:gs pos="0">
                <a:srgbClr val="DD69C4">
                  <a:tint val="66000"/>
                  <a:satMod val="160000"/>
                </a:srgbClr>
              </a:gs>
              <a:gs pos="50000">
                <a:srgbClr val="DD69C4">
                  <a:tint val="44500"/>
                  <a:satMod val="160000"/>
                </a:srgbClr>
              </a:gs>
              <a:gs pos="100000">
                <a:srgbClr val="DD69C4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F2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كيف يمكن حساب متوسط درجات الطالبة.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6" name="مخطط انسيابي: شريط مثقب 5"/>
          <p:cNvSpPr/>
          <p:nvPr/>
        </p:nvSpPr>
        <p:spPr>
          <a:xfrm rot="21332345">
            <a:off x="1547664" y="3068960"/>
            <a:ext cx="3920657" cy="1190759"/>
          </a:xfrm>
          <a:prstGeom prst="flowChartPunchedTape">
            <a:avLst/>
          </a:prstGeom>
          <a:gradFill flip="none" rotWithShape="1">
            <a:gsLst>
              <a:gs pos="0">
                <a:srgbClr val="FFCCCC">
                  <a:shade val="30000"/>
                  <a:satMod val="115000"/>
                </a:srgbClr>
              </a:gs>
              <a:gs pos="50000">
                <a:srgbClr val="FFCCCC">
                  <a:shade val="67500"/>
                  <a:satMod val="115000"/>
                </a:srgbClr>
              </a:gs>
              <a:gs pos="100000">
                <a:srgbClr val="FFCCC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6220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62204A"/>
                </a:solidFill>
              </a:rPr>
              <a:t>لاحظي :</a:t>
            </a:r>
          </a:p>
          <a:p>
            <a:pPr algn="ctr"/>
            <a:r>
              <a:rPr lang="ar-SA" b="1" dirty="0" smtClean="0">
                <a:solidFill>
                  <a:srgbClr val="62204A"/>
                </a:solidFill>
              </a:rPr>
              <a:t>كل درجة تتأثر بعدد الساعات.</a:t>
            </a:r>
            <a:endParaRPr lang="ar-SA" b="1" dirty="0">
              <a:solidFill>
                <a:srgbClr val="62204A"/>
              </a:solidFill>
            </a:endParaRPr>
          </a:p>
        </p:txBody>
      </p:sp>
      <p:sp>
        <p:nvSpPr>
          <p:cNvPr id="7" name="خماسي 6"/>
          <p:cNvSpPr/>
          <p:nvPr/>
        </p:nvSpPr>
        <p:spPr>
          <a:xfrm flipH="1">
            <a:off x="6444208" y="5085184"/>
            <a:ext cx="1944216" cy="936104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لحساب المتوسط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12" name="مجموعة 11"/>
          <p:cNvGrpSpPr/>
          <p:nvPr/>
        </p:nvGrpSpPr>
        <p:grpSpPr>
          <a:xfrm>
            <a:off x="611560" y="4653136"/>
            <a:ext cx="5472608" cy="1700808"/>
            <a:chOff x="1115616" y="4653136"/>
            <a:chExt cx="5472608" cy="1700808"/>
          </a:xfrm>
        </p:grpSpPr>
        <p:sp>
          <p:nvSpPr>
            <p:cNvPr id="3" name="مستطيل 2"/>
            <p:cNvSpPr/>
            <p:nvPr/>
          </p:nvSpPr>
          <p:spPr>
            <a:xfrm>
              <a:off x="1115616" y="4653136"/>
              <a:ext cx="5472608" cy="1700808"/>
            </a:xfrm>
            <a:prstGeom prst="rect">
              <a:avLst/>
            </a:prstGeom>
            <a:solidFill>
              <a:srgbClr val="E9F8FB"/>
            </a:solidFill>
            <a:ln w="38100">
              <a:solidFill>
                <a:srgbClr val="BF2B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342900" indent="-342900"/>
              <a:endParaRPr lang="ar-SA" sz="2400" b="1" dirty="0">
                <a:solidFill>
                  <a:srgbClr val="BF2B9F"/>
                </a:solidFill>
              </a:endParaRPr>
            </a:p>
          </p:txBody>
        </p:sp>
        <p:pic>
          <p:nvPicPr>
            <p:cNvPr id="2764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91680" y="4869160"/>
              <a:ext cx="3287322" cy="648999"/>
            </a:xfrm>
            <a:prstGeom prst="rect">
              <a:avLst/>
            </a:prstGeom>
            <a:noFill/>
          </p:spPr>
        </p:pic>
        <p:pic>
          <p:nvPicPr>
            <p:cNvPr id="276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5589240"/>
              <a:ext cx="3888432" cy="613963"/>
            </a:xfrm>
            <a:prstGeom prst="rect">
              <a:avLst/>
            </a:prstGeom>
            <a:noFill/>
          </p:spPr>
        </p:pic>
      </p:grpSp>
      <p:sp>
        <p:nvSpPr>
          <p:cNvPr id="13" name="وسيلة شرح بيضاوية 12"/>
          <p:cNvSpPr/>
          <p:nvPr/>
        </p:nvSpPr>
        <p:spPr>
          <a:xfrm>
            <a:off x="6084168" y="4509120"/>
            <a:ext cx="2627784" cy="1800200"/>
          </a:xfrm>
          <a:prstGeom prst="wedgeEllipseCallout">
            <a:avLst>
              <a:gd name="adj1" fmla="val -62381"/>
              <a:gd name="adj2" fmla="val 41432"/>
            </a:avLst>
          </a:prstGeom>
          <a:solidFill>
            <a:srgbClr val="7030A0"/>
          </a:solidFill>
          <a:ln w="57150">
            <a:solidFill>
              <a:srgbClr val="BF2B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CCCC"/>
                </a:solidFill>
              </a:rPr>
              <a:t>يسمى </a:t>
            </a:r>
          </a:p>
          <a:p>
            <a:pPr algn="ctr"/>
            <a:r>
              <a:rPr lang="ar-SA" sz="2400" b="1" dirty="0" smtClean="0">
                <a:solidFill>
                  <a:srgbClr val="FFCCCC"/>
                </a:solidFill>
              </a:rPr>
              <a:t>المتوسط الموزون</a:t>
            </a:r>
            <a:endParaRPr lang="ar-SA" sz="2400" b="1" dirty="0">
              <a:solidFill>
                <a:srgbClr val="FFCC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3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1547664" y="476672"/>
            <a:ext cx="5904656" cy="1224136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 pitchFamily="2" charset="-78"/>
              </a:rPr>
              <a:t>المتوسط المرجح ( الموزون)</a:t>
            </a:r>
            <a:endParaRPr lang="ar-S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hafa" pitchFamily="2" charset="-78"/>
              <a:cs typeface="Hacen Sahafa" pitchFamily="2" charset="-78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مجموعة 7"/>
          <p:cNvGrpSpPr/>
          <p:nvPr/>
        </p:nvGrpSpPr>
        <p:grpSpPr>
          <a:xfrm>
            <a:off x="1691680" y="1844824"/>
            <a:ext cx="5400600" cy="2808312"/>
            <a:chOff x="1763688" y="1844824"/>
            <a:chExt cx="5976664" cy="3096344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1763688" y="1844824"/>
              <a:ext cx="5976664" cy="3096344"/>
            </a:xfrm>
            <a:prstGeom prst="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المتوسط المرجح لمجموعة من القيم هو مجموع </a:t>
              </a:r>
              <a:r>
                <a:rPr lang="ar-SA" sz="20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حواصل</a:t>
              </a:r>
              <a:r>
                <a: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ضرب القيم في أوزانها المخصصة مقسوماً على مجموع الأوزان.</a:t>
              </a:r>
            </a:p>
            <a:p>
              <a:pPr algn="ctr"/>
              <a:r>
                <a: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يرمز للمتوسط المرجح بالرمز   </a:t>
              </a:r>
            </a:p>
          </p:txBody>
        </p:sp>
        <p:pic>
          <p:nvPicPr>
            <p:cNvPr id="1025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01199" y="3750266"/>
              <a:ext cx="338708" cy="387094"/>
            </a:xfrm>
            <a:prstGeom prst="rect">
              <a:avLst/>
            </a:prstGeom>
            <a:noFill/>
          </p:spPr>
        </p:pic>
      </p:grp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13" name="مجموعة 12"/>
          <p:cNvGrpSpPr/>
          <p:nvPr/>
        </p:nvGrpSpPr>
        <p:grpSpPr>
          <a:xfrm>
            <a:off x="827584" y="4797152"/>
            <a:ext cx="5328592" cy="1584176"/>
            <a:chOff x="1907704" y="4797152"/>
            <a:chExt cx="5328592" cy="1584176"/>
          </a:xfrm>
        </p:grpSpPr>
        <p:sp>
          <p:nvSpPr>
            <p:cNvPr id="10" name="شكل بيضاوي 9"/>
            <p:cNvSpPr/>
            <p:nvPr/>
          </p:nvSpPr>
          <p:spPr>
            <a:xfrm>
              <a:off x="1907704" y="4797152"/>
              <a:ext cx="5328592" cy="1584176"/>
            </a:xfrm>
            <a:prstGeom prst="ellipse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5229200"/>
              <a:ext cx="4226544" cy="758292"/>
            </a:xfrm>
            <a:prstGeom prst="rect">
              <a:avLst/>
            </a:prstGeom>
            <a:noFill/>
          </p:spPr>
        </p:pic>
      </p:grp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21" name="مجموعة 20"/>
          <p:cNvGrpSpPr/>
          <p:nvPr/>
        </p:nvGrpSpPr>
        <p:grpSpPr>
          <a:xfrm>
            <a:off x="6300192" y="4653136"/>
            <a:ext cx="2448272" cy="1728192"/>
            <a:chOff x="6300192" y="4653136"/>
            <a:chExt cx="2448272" cy="1728192"/>
          </a:xfrm>
        </p:grpSpPr>
        <p:sp>
          <p:nvSpPr>
            <p:cNvPr id="14" name="وسيلة شرح مع سهم إلى اليسار 13"/>
            <p:cNvSpPr/>
            <p:nvPr/>
          </p:nvSpPr>
          <p:spPr>
            <a:xfrm>
              <a:off x="6300192" y="4653136"/>
              <a:ext cx="2448272" cy="1728192"/>
            </a:xfrm>
            <a:prstGeom prst="leftArrow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SA" sz="1600" b="1" dirty="0" smtClean="0"/>
                <a:t>لمجموعة من القيم</a:t>
              </a:r>
            </a:p>
            <a:p>
              <a:pPr algn="ctr"/>
              <a:endParaRPr lang="ar-SA" sz="1600" b="1" dirty="0" smtClean="0"/>
            </a:p>
            <a:p>
              <a:pPr algn="ctr"/>
              <a:r>
                <a:rPr lang="ar-SA" sz="1600" b="1" dirty="0" smtClean="0"/>
                <a:t>ذات الأوزان</a:t>
              </a:r>
            </a:p>
            <a:p>
              <a:pPr algn="ctr"/>
              <a:r>
                <a:rPr lang="ar-SA" sz="1600" b="1" dirty="0" smtClean="0"/>
                <a:t> </a:t>
              </a:r>
            </a:p>
            <a:p>
              <a:pPr algn="ctr"/>
              <a:r>
                <a:rPr lang="ar-SA" sz="1600" b="1" dirty="0" smtClean="0"/>
                <a:t>على التوالي </a:t>
              </a:r>
              <a:endParaRPr lang="ar-SA" sz="1600" b="1" dirty="0"/>
            </a:p>
          </p:txBody>
        </p: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308304" y="5733256"/>
              <a:ext cx="1333500" cy="304800"/>
            </a:xfrm>
            <a:prstGeom prst="rect">
              <a:avLst/>
            </a:prstGeom>
            <a:noFill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380312" y="5229200"/>
              <a:ext cx="1190625" cy="3048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على شكل سحابة 2"/>
          <p:cNvSpPr/>
          <p:nvPr/>
        </p:nvSpPr>
        <p:spPr>
          <a:xfrm>
            <a:off x="7236296" y="88573"/>
            <a:ext cx="1513328" cy="118018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مثال</a:t>
            </a:r>
            <a:endParaRPr lang="ar-S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en Samra" pitchFamily="2" charset="-78"/>
              <a:cs typeface="Hacen Samra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67544" y="479172"/>
            <a:ext cx="65527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أوجدي متوسط أعمار المعتمرين 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Hacen Lebanon" pitchFamily="2" charset="-78"/>
                <a:cs typeface="Hacen Lebanon" pitchFamily="2" charset="-78"/>
              </a:rPr>
              <a:t>خلال إحدى السنوات المبين في الجدول: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Hacen Lebanon" pitchFamily="2" charset="-78"/>
              <a:cs typeface="Hacen Lebanon" pitchFamily="2" charset="-78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1955825"/>
              </p:ext>
            </p:extLst>
          </p:nvPr>
        </p:nvGraphicFramePr>
        <p:xfrm>
          <a:off x="1979712" y="1556792"/>
          <a:ext cx="5184576" cy="1284931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296144"/>
                <a:gridCol w="1047710"/>
                <a:gridCol w="1344171"/>
                <a:gridCol w="1496551"/>
              </a:tblGrid>
              <a:tr h="43526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م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err="1" smtClean="0"/>
                        <a:t>Lj,s</a:t>
                      </a:r>
                      <a:r>
                        <a:rPr lang="en-US" sz="1800" b="1" dirty="0" smtClean="0"/>
                        <a:t>’ </a:t>
                      </a:r>
                      <a:r>
                        <a:rPr lang="en-US" sz="1800" b="1" dirty="0" err="1" smtClean="0"/>
                        <a:t>hgulv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أعداد</a:t>
                      </a:r>
                      <a:r>
                        <a:rPr lang="ar-SA" sz="1800" b="1" baseline="0" dirty="0" smtClean="0"/>
                        <a:t> المعتمرين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المنطقة</a:t>
                      </a:r>
                      <a:endParaRPr lang="ar-SA" sz="1800" b="1" dirty="0"/>
                    </a:p>
                  </a:txBody>
                  <a:tcPr anchor="ctr"/>
                </a:tc>
              </a:tr>
              <a:tr h="64485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6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2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3</a:t>
                      </a:r>
                      <a:endParaRPr lang="ar-SA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/>
                        <a:t>عدد الطلاب</a:t>
                      </a:r>
                      <a:endParaRPr lang="ar-SA" sz="1800" b="1" dirty="0"/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2374100" y="3717032"/>
                <a:ext cx="4681680" cy="2148892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342900" indent="-342900">
                  <a:buFont typeface="Arial" pitchFamily="34" charset="0"/>
                  <a:buChar char="•"/>
                </a:pPr>
                <a:r>
                  <a:rPr lang="ar-SA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نحدد ترتيب الوسيط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ar-SA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schemeClr val="bg1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𝟑𝟎</m:t>
                          </m:r>
                        </m:num>
                        <m:den>
                          <m:r>
                            <a:rPr lang="el-GR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𝟏𝟓</m:t>
                      </m:r>
                    </m:oMath>
                  </m:oMathPara>
                </a14:m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ar-SA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ar-S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100" y="3717032"/>
                <a:ext cx="4681680" cy="214889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8723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build="p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41B7EA1ABEE36543841D746A2C72568B" ma:contentTypeVersion="1" ma:contentTypeDescription="إنشاء مستند جديد." ma:contentTypeScope="" ma:versionID="874d0b0553619e6199848c2377cdf588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84ef97a1256d579f8c76d06a0e807cb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جدولة تاريخ البدء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جدولة تاريخ الانتهاء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 ma:readOnly="true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D5EF0A6D-6FA3-458F-9763-289AD696CC96}"/>
</file>

<file path=customXml/itemProps2.xml><?xml version="1.0" encoding="utf-8"?>
<ds:datastoreItem xmlns:ds="http://schemas.openxmlformats.org/officeDocument/2006/customXml" ds:itemID="{2A10BE80-DF52-4758-9FFF-ABDA380A2350}"/>
</file>

<file path=customXml/itemProps3.xml><?xml version="1.0" encoding="utf-8"?>
<ds:datastoreItem xmlns:ds="http://schemas.openxmlformats.org/officeDocument/2006/customXml" ds:itemID="{2F291F1D-F6E5-4FB6-B1D6-A2E47A2B536B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2346</TotalTime>
  <Words>4582</Words>
  <Application>Microsoft Office PowerPoint</Application>
  <PresentationFormat>عرض على الشاشة (3:4)‏</PresentationFormat>
  <Paragraphs>1503</Paragraphs>
  <Slides>137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137</vt:i4>
      </vt:variant>
    </vt:vector>
  </HeadingPairs>
  <TitlesOfParts>
    <vt:vector size="138" baseType="lpstr">
      <vt:lpstr>دفق الهواء</vt:lpstr>
      <vt:lpstr> مبادئ الإحصاء ريض130  إعداد: مح/ نرجس العبكري</vt:lpstr>
      <vt:lpstr>مفاهيم أساسية</vt:lpstr>
      <vt:lpstr>الشريحة 3</vt:lpstr>
      <vt:lpstr>الشريحة 4</vt:lpstr>
      <vt:lpstr>الشريحة 5</vt:lpstr>
      <vt:lpstr>مقدمة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  <vt:lpstr>الشريحة 51</vt:lpstr>
      <vt:lpstr>الشريحة 52</vt:lpstr>
      <vt:lpstr>الشريحة 53</vt:lpstr>
      <vt:lpstr>الشريحة 54</vt:lpstr>
      <vt:lpstr>الشريحة 55</vt:lpstr>
      <vt:lpstr>الشريحة 56</vt:lpstr>
      <vt:lpstr>الشريحة 57</vt:lpstr>
      <vt:lpstr>الشريحة 58</vt:lpstr>
      <vt:lpstr>الشريحة 59</vt:lpstr>
      <vt:lpstr>الشريحة 60</vt:lpstr>
      <vt:lpstr>الشريحة 61</vt:lpstr>
      <vt:lpstr>الشريحة 62</vt:lpstr>
      <vt:lpstr>الشريحة 63</vt:lpstr>
      <vt:lpstr>الشريحة 64</vt:lpstr>
      <vt:lpstr>الشريحة 65</vt:lpstr>
      <vt:lpstr>الشريحة 66</vt:lpstr>
      <vt:lpstr>الشريحة 67</vt:lpstr>
      <vt:lpstr>الشريحة 68</vt:lpstr>
      <vt:lpstr>الشريحة 69</vt:lpstr>
      <vt:lpstr>الشريحة 70</vt:lpstr>
      <vt:lpstr>الشريحة 71</vt:lpstr>
      <vt:lpstr>الشريحة 72</vt:lpstr>
      <vt:lpstr>الشريحة 73</vt:lpstr>
      <vt:lpstr>الشريحة 74</vt:lpstr>
      <vt:lpstr>الشريحة 75</vt:lpstr>
      <vt:lpstr>الشريحة 76</vt:lpstr>
      <vt:lpstr>الشريحة 77</vt:lpstr>
      <vt:lpstr>الشريحة 78</vt:lpstr>
      <vt:lpstr>الشريحة 79</vt:lpstr>
      <vt:lpstr>الشريحة 80</vt:lpstr>
      <vt:lpstr>الشريحة 81</vt:lpstr>
      <vt:lpstr>الشريحة 82</vt:lpstr>
      <vt:lpstr>الشريحة 83</vt:lpstr>
      <vt:lpstr>الشريحة 84</vt:lpstr>
      <vt:lpstr>الشريحة 85</vt:lpstr>
      <vt:lpstr>الشريحة 86</vt:lpstr>
      <vt:lpstr>الشريحة 87</vt:lpstr>
      <vt:lpstr>الشريحة 88</vt:lpstr>
      <vt:lpstr>الشريحة 89</vt:lpstr>
      <vt:lpstr>الشريحة 90</vt:lpstr>
      <vt:lpstr>الشريحة 91</vt:lpstr>
      <vt:lpstr>الشريحة 92</vt:lpstr>
      <vt:lpstr>الشريحة 93</vt:lpstr>
      <vt:lpstr>الشريحة 94</vt:lpstr>
      <vt:lpstr>الشريحة 95</vt:lpstr>
      <vt:lpstr>الشريحة 96</vt:lpstr>
      <vt:lpstr>الشريحة 97</vt:lpstr>
      <vt:lpstr>الشريحة 98</vt:lpstr>
      <vt:lpstr>الشريحة 99</vt:lpstr>
      <vt:lpstr>الشريحة 100</vt:lpstr>
      <vt:lpstr>الشريحة 101</vt:lpstr>
      <vt:lpstr>الشريحة 102</vt:lpstr>
      <vt:lpstr>الشريحة 103</vt:lpstr>
      <vt:lpstr>الشريحة 104</vt:lpstr>
      <vt:lpstr>الشريحة 105</vt:lpstr>
      <vt:lpstr>الشريحة 106</vt:lpstr>
      <vt:lpstr>الشريحة 107</vt:lpstr>
      <vt:lpstr>الشريحة 108</vt:lpstr>
      <vt:lpstr>الشريحة 109</vt:lpstr>
      <vt:lpstr>الشريحة 110</vt:lpstr>
      <vt:lpstr>الشريحة 111</vt:lpstr>
      <vt:lpstr>الشريحة 112</vt:lpstr>
      <vt:lpstr>الشريحة 113</vt:lpstr>
      <vt:lpstr>الشريحة 114</vt:lpstr>
      <vt:lpstr>الشريحة 115</vt:lpstr>
      <vt:lpstr>الشريحة 116</vt:lpstr>
      <vt:lpstr>الشريحة 117</vt:lpstr>
      <vt:lpstr>الشريحة 118</vt:lpstr>
      <vt:lpstr>الشريحة 119</vt:lpstr>
      <vt:lpstr>الشريحة 120</vt:lpstr>
      <vt:lpstr>الشريحة 121</vt:lpstr>
      <vt:lpstr>الشريحة 122</vt:lpstr>
      <vt:lpstr>الشريحة 123</vt:lpstr>
      <vt:lpstr>الشريحة 124</vt:lpstr>
      <vt:lpstr>الشريحة 125</vt:lpstr>
      <vt:lpstr>الشريحة 126</vt:lpstr>
      <vt:lpstr>الشريحة 127</vt:lpstr>
      <vt:lpstr>الشريحة 128</vt:lpstr>
      <vt:lpstr>الشريحة 129</vt:lpstr>
      <vt:lpstr>الشريحة 130</vt:lpstr>
      <vt:lpstr>الشريحة 131</vt:lpstr>
      <vt:lpstr>الشريحة 132</vt:lpstr>
      <vt:lpstr>الشريحة 133</vt:lpstr>
      <vt:lpstr>الشريحة 134</vt:lpstr>
      <vt:lpstr>الشريحة 135</vt:lpstr>
      <vt:lpstr>الشريحة 136</vt:lpstr>
      <vt:lpstr>الشريحة 137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narjes</dc:creator>
  <cp:lastModifiedBy>nalabkary</cp:lastModifiedBy>
  <cp:revision>372</cp:revision>
  <dcterms:created xsi:type="dcterms:W3CDTF">2012-02-05T14:17:05Z</dcterms:created>
  <dcterms:modified xsi:type="dcterms:W3CDTF">2012-03-19T09:17:52Z</dcterms:modified>
  <cp:contentType>مستند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0x01010041B7EA1ABEE36543841D746A2C72568B</vt:lpwstr>
  </property>
</Properties>
</file>