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7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37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KW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المفسرين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أحمد بن فارس </a:t>
            </a:r>
            <a:r>
              <a:rPr lang="ar-KW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السلوم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KW" b="1" dirty="0" smtClean="0">
                <a:solidFill>
                  <a:schemeClr val="tx1"/>
                </a:solidFill>
                <a:cs typeface="Arial" pitchFamily="34" charset="0"/>
              </a:rPr>
              <a:t>نشأة علم التفسير وتطوره إلى عصر التدوين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>
                <a:cs typeface="Arial" pitchFamily="34" charset="0"/>
              </a:rPr>
              <a:t>-فهم النبي صلى الله عليه وسلم للقرآن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>
                <a:cs typeface="Arial" pitchFamily="34" charset="0"/>
              </a:rPr>
              <a:t>-مصادر التفسير في القرن الأول: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>
                <a:cs typeface="Arial" pitchFamily="34" charset="0"/>
              </a:rPr>
              <a:t>أ-القرآن الكريم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>
                <a:cs typeface="Arial" pitchFamily="34" charset="0"/>
              </a:rPr>
              <a:t>ب-السنة النبوية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>
                <a:cs typeface="Arial" pitchFamily="34" charset="0"/>
              </a:rPr>
              <a:t>هل فسر الرسول صلى الله عليه وسلم كل القرآن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KW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فهم النبي صلى الله عليه وسلم للقرآن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KW" b="1" dirty="0" smtClean="0">
                <a:cs typeface="Arial" pitchFamily="34" charset="0"/>
              </a:rPr>
              <a:t>نزل القرآن الكريم بلسان العرب جريا على سنة الله عز وجل (وما أرسلنا من رسول إلا بلسان قومه ليبين لهم)</a:t>
            </a:r>
          </a:p>
          <a:p>
            <a:pPr eaLnBrk="1" hangingPunct="1"/>
            <a:r>
              <a:rPr lang="ar-KW" b="1" dirty="0" smtClean="0">
                <a:cs typeface="Arial" pitchFamily="34" charset="0"/>
              </a:rPr>
              <a:t>هذا وقد تكفل الله عز وجل لنبيه الكريم بحفظ القرآن وبيان معانيه له، ليقوم النبي بدوره بإبلاغ ذلك إلى أمته:</a:t>
            </a:r>
          </a:p>
          <a:p>
            <a:pPr eaLnBrk="1" hangingPunct="1"/>
            <a:r>
              <a:rPr lang="ar-KW" b="1" dirty="0" smtClean="0">
                <a:cs typeface="Arial" pitchFamily="34" charset="0"/>
              </a:rPr>
              <a:t>فقال له (إن علينا جمعه وقرآنه فإذا قرآنه فاتبع قرآنه ثم إن علينا بيانه )	</a:t>
            </a: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والأدلة من القرآن الكريم الدالة على أن من مهمة النبي صلى الله عليه وسلم تفسير القرآن كثيرة منها:</a:t>
            </a:r>
          </a:p>
          <a:p>
            <a:r>
              <a:rPr lang="ar-KW" dirty="0" smtClean="0"/>
              <a:t>قوله تعالى(وأنزلنا إليك الذكر لتبين للناس ما نزل إليهم ولعلهم يتفكرون)</a:t>
            </a:r>
          </a:p>
          <a:p>
            <a:r>
              <a:rPr lang="ar-KW" dirty="0" smtClean="0"/>
              <a:t>وقوله تعالى(وما أنزلنا عليك الكتاب إلا لتبين لهم الذي اختلفوا فيه وهدى ورحمة لقوم يؤمنون)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تفاوت الصحابة في فهم القرآن الكريم: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مع أن القرآن أنزل بلسان العرب وكان الصحابة عربا بالسليقة إلا </a:t>
            </a:r>
            <a:r>
              <a:rPr lang="ar-KW" dirty="0" err="1" smtClean="0"/>
              <a:t>انهم</a:t>
            </a:r>
            <a:r>
              <a:rPr lang="ar-KW" dirty="0" smtClean="0"/>
              <a:t> كانوا يتفاوتون بالفهم لمعاني القرآن الكريم، وسبب ذلك:</a:t>
            </a:r>
          </a:p>
          <a:p>
            <a:r>
              <a:rPr lang="ar-KW" dirty="0" smtClean="0"/>
              <a:t>1-تفاوتهم في القوة العقلية</a:t>
            </a:r>
          </a:p>
          <a:p>
            <a:r>
              <a:rPr lang="ar-KW" dirty="0" smtClean="0"/>
              <a:t>2-تفاوتهم في معرفة ما أحاط بالقرآن من ظروف ومناسبات</a:t>
            </a:r>
          </a:p>
          <a:p>
            <a:r>
              <a:rPr lang="ar-KW" dirty="0" smtClean="0"/>
              <a:t>3- تفاوتهم في معرفة معاني المفردات.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فمثلا: </a:t>
            </a:r>
          </a:p>
          <a:p>
            <a:r>
              <a:rPr lang="ar-KW" dirty="0" smtClean="0"/>
              <a:t>اختلف الصحابة في معنى كلمة (تخوف) من قول الله عزوجل(أو يأخذهم على تخوف) حتى جاء رجل من هذيل وقال لهم: إن التخوف التنقص، كما قال شاعرنا:</a:t>
            </a:r>
          </a:p>
          <a:p>
            <a:r>
              <a:rPr lang="ar-KW" dirty="0" smtClean="0"/>
              <a:t>تخوف الرحل منها </a:t>
            </a:r>
            <a:r>
              <a:rPr lang="ar-KW" dirty="0" err="1" smtClean="0"/>
              <a:t>تامكا</a:t>
            </a:r>
            <a:r>
              <a:rPr lang="ar-KW" dirty="0" smtClean="0"/>
              <a:t> قردا      كما تخوف عود </a:t>
            </a:r>
            <a:r>
              <a:rPr lang="ar-KW" dirty="0" err="1" smtClean="0"/>
              <a:t>النبعة</a:t>
            </a:r>
            <a:r>
              <a:rPr lang="ar-KW" dirty="0" smtClean="0"/>
              <a:t> السفن</a:t>
            </a:r>
          </a:p>
          <a:p>
            <a:r>
              <a:rPr lang="ar-KW" dirty="0" smtClean="0"/>
              <a:t>وقال ابن عباس: كنت لا أدري معنى فاطر السماوات حتى أتاني أعرابيان يختصمان في بئر فقال أحدهما : أنا فطرتها والأخر يقول: أنا ابتدأتها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يقول مسروق:</a:t>
            </a:r>
          </a:p>
          <a:p>
            <a:r>
              <a:rPr lang="ar-KW" dirty="0" smtClean="0"/>
              <a:t>جالست أصحاب محمد صلى  الله عليه وسلم فوجدتهم </a:t>
            </a:r>
            <a:r>
              <a:rPr lang="ar-KW" dirty="0" err="1" smtClean="0"/>
              <a:t>كالإخاذ</a:t>
            </a:r>
            <a:r>
              <a:rPr lang="ar-KW" dirty="0" smtClean="0"/>
              <a:t> –يعني الغدير- </a:t>
            </a:r>
            <a:r>
              <a:rPr lang="ar-KW" dirty="0" err="1" smtClean="0"/>
              <a:t>فالإخاذ</a:t>
            </a:r>
            <a:r>
              <a:rPr lang="ar-KW" dirty="0" smtClean="0"/>
              <a:t> يروي الرجل </a:t>
            </a:r>
            <a:r>
              <a:rPr lang="ar-KW" dirty="0" err="1" smtClean="0"/>
              <a:t>والإخاذ</a:t>
            </a:r>
            <a:r>
              <a:rPr lang="ar-KW" dirty="0" smtClean="0"/>
              <a:t> يروي الرجلين </a:t>
            </a:r>
            <a:r>
              <a:rPr lang="ar-KW" dirty="0" err="1" smtClean="0"/>
              <a:t>والإخاذ</a:t>
            </a:r>
            <a:r>
              <a:rPr lang="ar-KW" dirty="0" smtClean="0"/>
              <a:t> يروي العشرة </a:t>
            </a:r>
            <a:r>
              <a:rPr lang="ar-KW" dirty="0" err="1" smtClean="0"/>
              <a:t>والإخاذ</a:t>
            </a:r>
            <a:r>
              <a:rPr lang="ar-KW" dirty="0" smtClean="0"/>
              <a:t> يروي المائة </a:t>
            </a:r>
            <a:r>
              <a:rPr lang="ar-KW" dirty="0" err="1" smtClean="0"/>
              <a:t>والإخاذ</a:t>
            </a:r>
            <a:r>
              <a:rPr lang="ar-KW" dirty="0" smtClean="0"/>
              <a:t> لو نزل </a:t>
            </a:r>
            <a:r>
              <a:rPr lang="ar-KW" dirty="0" err="1" smtClean="0"/>
              <a:t>به</a:t>
            </a:r>
            <a:r>
              <a:rPr lang="ar-KW" dirty="0" smtClean="0"/>
              <a:t> أهل الأرض لأصدرهم..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مصادر التفسير في العصر الأول: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المصدر الأول: القرآن الكريم</a:t>
            </a:r>
          </a:p>
          <a:p>
            <a:r>
              <a:rPr lang="ar-KW" dirty="0" smtClean="0"/>
              <a:t>أوجه تفسير القرآن للقرآن:</a:t>
            </a:r>
          </a:p>
          <a:p>
            <a:r>
              <a:rPr lang="ar-KW" dirty="0" smtClean="0"/>
              <a:t>1-شرح </a:t>
            </a:r>
            <a:r>
              <a:rPr lang="ar-KW" dirty="0" err="1" smtClean="0"/>
              <a:t>ماجاء</a:t>
            </a:r>
            <a:r>
              <a:rPr lang="ar-KW" dirty="0" smtClean="0"/>
              <a:t> موجزا في القرآن بمواضع أخرى بإسهاب</a:t>
            </a:r>
          </a:p>
          <a:p>
            <a:r>
              <a:rPr lang="ar-KW" dirty="0" smtClean="0"/>
              <a:t>مثل: قصة آدم وإبليس، وقصة موسى وفرعون، جاءت في مواضع مختصرة وفي مواضع أخرى مطولة.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2-حمل المجمل على المبين ليفسر </a:t>
            </a:r>
            <a:r>
              <a:rPr lang="ar-KW" dirty="0" err="1" smtClean="0"/>
              <a:t>به</a:t>
            </a:r>
            <a:r>
              <a:rPr lang="ar-KW" dirty="0" smtClean="0"/>
              <a:t>:</a:t>
            </a:r>
          </a:p>
          <a:p>
            <a:r>
              <a:rPr lang="ar-KW" dirty="0" smtClean="0"/>
              <a:t>مثل تفسير المجمل في قوله (فتلقى آدم من ربه كلمات ) بقوله تعالى (قالا ربنا ظلمنا انفسنا وإن لم تغفر لنا وترحمنا لنكونن من الخاسرين)</a:t>
            </a:r>
          </a:p>
          <a:p>
            <a:r>
              <a:rPr lang="ar-KW" dirty="0" smtClean="0"/>
              <a:t>وتفسير قوله (أحلت لكم بهيمة الأنعام إلا ما يتلى عليكم) بقوله (حرمت عليكم الميتة والدم..)الآية.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3-حمل المطلق على المقيد، والعام على الخاص:</a:t>
            </a:r>
          </a:p>
          <a:p>
            <a:r>
              <a:rPr lang="ar-KW" dirty="0" smtClean="0"/>
              <a:t>مثال:حمل المطلق على المقيد في صورة اختلاف الحكمين عند اتحاد السبب مثل آية الظهار مع القتل، فآية الظهار(فتحرير رقبة ) وفي آية القتل( فتحرير رقبة مؤمنة) اطلق الرقبة هناك وقيد بالإيمان هنا</a:t>
            </a:r>
          </a:p>
          <a:p>
            <a:r>
              <a:rPr lang="ar-KW" dirty="0" smtClean="0"/>
              <a:t>ومثال حمل العام على الخاص: نفي الخلة والشفاعة على جهة العموم (يوم لا بيع فيه ولا خلة ولا شفاعة) وقد استثنى الله خلة المتقين فقال(الأخلاء يومئذ بعضهم لبعض عدو إلا المتقين)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4-الجمع بين ما يتوهم انه مختلف :</a:t>
            </a:r>
          </a:p>
          <a:p>
            <a:r>
              <a:rPr lang="ar-KW" dirty="0" smtClean="0"/>
              <a:t>كخلق آدم من تراب في بعض الآيات ومن طين في غيرها ومن </a:t>
            </a:r>
            <a:r>
              <a:rPr lang="ar-KW" dirty="0" err="1" smtClean="0"/>
              <a:t>حمأ</a:t>
            </a:r>
            <a:r>
              <a:rPr lang="ar-KW" dirty="0" smtClean="0"/>
              <a:t> مسنون ومن صلصال فإن هذا ذكر للأطوار التي مر </a:t>
            </a:r>
            <a:r>
              <a:rPr lang="ar-KW" dirty="0" err="1" smtClean="0"/>
              <a:t>بها</a:t>
            </a:r>
            <a:r>
              <a:rPr lang="ar-KW" dirty="0" smtClean="0"/>
              <a:t> آدم من مبدأ خلقه إلى نفخ الروح فيه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5-حمل بعض </a:t>
            </a:r>
            <a:r>
              <a:rPr lang="ar-KW" dirty="0" err="1" smtClean="0"/>
              <a:t>القرآت</a:t>
            </a:r>
            <a:r>
              <a:rPr lang="ar-KW" dirty="0" smtClean="0"/>
              <a:t> على بعضها:</a:t>
            </a:r>
          </a:p>
          <a:p>
            <a:r>
              <a:rPr lang="ar-KW" dirty="0" smtClean="0"/>
              <a:t>مثل قراءة (او يكون لك بيت من زخرف) ففي قراءة شاذة (او يكون لك بيت من ذهب)</a:t>
            </a:r>
          </a:p>
          <a:p>
            <a:r>
              <a:rPr lang="ar-KW" dirty="0" smtClean="0"/>
              <a:t>وقوله(</a:t>
            </a:r>
            <a:r>
              <a:rPr lang="ar-KW" dirty="0" err="1" smtClean="0"/>
              <a:t>اذا</a:t>
            </a:r>
            <a:r>
              <a:rPr lang="ar-KW" dirty="0" smtClean="0"/>
              <a:t> نودي للصلاة من يوم الجمعة </a:t>
            </a:r>
            <a:r>
              <a:rPr lang="ar-KW" dirty="0" err="1" smtClean="0"/>
              <a:t>فاسعو</a:t>
            </a:r>
            <a:r>
              <a:rPr lang="ar-KW" dirty="0" smtClean="0"/>
              <a:t>) فسر في القراءة الثانية ( فامضوا)</a:t>
            </a:r>
          </a:p>
          <a:p>
            <a:endParaRPr lang="ar-KW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القراءات التفسيرية: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لكن في الحقيقة هذه القراءات التي فيها زيادة هي من قبيل التفسير ولذلك سماها أبو عبيد القاسم بن سلام وغيره بالقراءات  التفسيرية</a:t>
            </a:r>
          </a:p>
          <a:p>
            <a:r>
              <a:rPr lang="ar-KW" dirty="0" smtClean="0"/>
              <a:t>مثال: قول الله عز وجل (حافظوا على الصلوات والصلاة الوسطى)</a:t>
            </a:r>
          </a:p>
          <a:p>
            <a:r>
              <a:rPr lang="ar-KW" dirty="0" smtClean="0"/>
              <a:t>فقد كانت </a:t>
            </a:r>
            <a:r>
              <a:rPr lang="ar-KW" dirty="0" err="1" smtClean="0"/>
              <a:t>ام</a:t>
            </a:r>
            <a:r>
              <a:rPr lang="ar-KW" dirty="0" smtClean="0"/>
              <a:t> المؤمنين عائشة تزيد هنا (صلاة العصر) فهذه رواها </a:t>
            </a:r>
          </a:p>
          <a:p>
            <a:r>
              <a:rPr lang="ar-KW" dirty="0" smtClean="0"/>
              <a:t>بعض الناس على أنها قراءة وهي في الحقيقة قراءة تفسيرية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err="1" smtClean="0"/>
              <a:t>اهمية</a:t>
            </a:r>
            <a:r>
              <a:rPr lang="ar-KW" dirty="0" smtClean="0"/>
              <a:t> هذه القراءات التفسيرية: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لاشك أن القراءات مهمة ومتعلقة بالتفسير تعلقا قويا لدرجة أن بعض العلماء عد القراءات من علوم التفسير</a:t>
            </a:r>
          </a:p>
          <a:p>
            <a:r>
              <a:rPr lang="ar-KW" dirty="0" smtClean="0"/>
              <a:t>ومما يؤيد هذا </a:t>
            </a:r>
            <a:r>
              <a:rPr lang="ar-KW" dirty="0" err="1" smtClean="0"/>
              <a:t>ماروي</a:t>
            </a:r>
            <a:r>
              <a:rPr lang="ar-KW" dirty="0" smtClean="0"/>
              <a:t> عن مجاهد أنه قال: لو كنت قرأت قراءة ابن مسعود قبل أن أسأل ابن عباس ما احتجت أن أسأله عن </a:t>
            </a:r>
            <a:r>
              <a:rPr lang="ar-KW" dirty="0" err="1" smtClean="0"/>
              <a:t>ك</a:t>
            </a:r>
            <a:r>
              <a:rPr lang="ar-SA" smtClean="0"/>
              <a:t>ث</a:t>
            </a:r>
            <a:r>
              <a:rPr lang="ar-KW" smtClean="0"/>
              <a:t>ير </a:t>
            </a:r>
            <a:r>
              <a:rPr lang="ar-KW" dirty="0" smtClean="0"/>
              <a:t>مما سألته.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المصدر الثاني: السنة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كان النبي صلى الله عليه وسلم يفسر القرآن لأصحابه بحسب حاجتهم له، وقد روى هذا القدر علماء الحديث فلا تكاد تجد كتابا في السنة إلا وفيه باب خاص للتفسير</a:t>
            </a:r>
          </a:p>
          <a:p>
            <a:r>
              <a:rPr lang="ar-KW" dirty="0" smtClean="0"/>
              <a:t>مثل صحيح البخاري فيه كتاب التفسير وكتاب فضائل القرآن</a:t>
            </a:r>
          </a:p>
          <a:p>
            <a:r>
              <a:rPr lang="ar-KW" dirty="0" smtClean="0"/>
              <a:t>ومثل سنن </a:t>
            </a:r>
            <a:r>
              <a:rPr lang="ar-KW" dirty="0" err="1" smtClean="0"/>
              <a:t>ابي</a:t>
            </a:r>
            <a:r>
              <a:rPr lang="ar-KW" dirty="0" smtClean="0"/>
              <a:t> داود افرد كتابا سماه: كتاب القراءات</a:t>
            </a:r>
          </a:p>
          <a:p>
            <a:r>
              <a:rPr lang="ar-KW" dirty="0" smtClean="0"/>
              <a:t>ومثل جامع الترمذي أفرد للتفسير بابا خاصا.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أمثلة على تفسير السنة للقرآن: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قال النبي صلى الله عليه وسلم: إن المغضوب عليهم هم اليهود وإن الضالين هم النصارى.</a:t>
            </a:r>
          </a:p>
          <a:p>
            <a:r>
              <a:rPr lang="ar-KW" dirty="0" smtClean="0"/>
              <a:t>وقال: (وأعدوا لهم ما استطعتم من قوة) ألا إن القوة الرمي.</a:t>
            </a:r>
          </a:p>
          <a:p>
            <a:r>
              <a:rPr lang="ar-KW" dirty="0" smtClean="0"/>
              <a:t>وقال: يوم الحج الأكبر هو يوم النحر.</a:t>
            </a:r>
          </a:p>
          <a:p>
            <a:r>
              <a:rPr lang="ar-KW" dirty="0" smtClean="0"/>
              <a:t>وقال أيضا: الكوثر نهر </a:t>
            </a:r>
            <a:r>
              <a:rPr lang="ar-KW" dirty="0" err="1" smtClean="0"/>
              <a:t>أعطانيه</a:t>
            </a:r>
            <a:r>
              <a:rPr lang="ar-KW" dirty="0" smtClean="0"/>
              <a:t> الله في الجنة..</a:t>
            </a:r>
          </a:p>
          <a:p>
            <a:r>
              <a:rPr lang="ar-KW" dirty="0" smtClean="0"/>
              <a:t>وهكذا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هل فسر النبي صلى الله عليه وسلم كل القرآن: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اختلف أهل العلم في ذلك على قولين:</a:t>
            </a:r>
          </a:p>
          <a:p>
            <a:r>
              <a:rPr lang="ar-KW" dirty="0" smtClean="0"/>
              <a:t>فبعضهم قال إن النبي صلى الله عليه وسلم بين كل شيء استجابة لأمر الله عز وجل له لما قال(وأنزلنا عليك الذكر لتبين للناس ما نزل إليهم ولعلهم يتفكرون)</a:t>
            </a:r>
          </a:p>
          <a:p>
            <a:r>
              <a:rPr lang="ar-KW" dirty="0" smtClean="0"/>
              <a:t>وبعضهم قال: إن النبي صلى الله عليه وسلم لم يبين إلا القليل استدلوا بقول عائشة رضي الله عنها : ما كان النبي صلى الله عليه وسلم يفسر شيئا من القرآن إلا آيا بعدد علمه إياهن جبريل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والصحيح في هذه المسألة: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أن كلا القولين غلو، ذلك لأن التفسير على أربعة أنواع:</a:t>
            </a:r>
          </a:p>
          <a:p>
            <a:r>
              <a:rPr lang="ar-KW" dirty="0" smtClean="0"/>
              <a:t>وجه تعرفه العرب من كلامها</a:t>
            </a:r>
          </a:p>
          <a:p>
            <a:r>
              <a:rPr lang="ar-KW" dirty="0" smtClean="0"/>
              <a:t>وتفسير لا يعذر أحد بجهله </a:t>
            </a:r>
          </a:p>
          <a:p>
            <a:r>
              <a:rPr lang="ar-KW" dirty="0" smtClean="0"/>
              <a:t>وتفسير تعلمه العلماء</a:t>
            </a:r>
          </a:p>
          <a:p>
            <a:r>
              <a:rPr lang="ar-KW" dirty="0" smtClean="0"/>
              <a:t>وتفسير لا يعلمه إلا الله</a:t>
            </a:r>
          </a:p>
          <a:p>
            <a:r>
              <a:rPr lang="ar-KW" dirty="0" smtClean="0"/>
              <a:t>وبديهي أن النبي صلى الله عليه وسلم لم </a:t>
            </a:r>
            <a:r>
              <a:rPr lang="ar-KW" dirty="0" err="1" smtClean="0"/>
              <a:t>يفسرلهم</a:t>
            </a:r>
            <a:r>
              <a:rPr lang="ar-KW" dirty="0" smtClean="0"/>
              <a:t> ما يرجع بفهمه إلى كلام العرب لعدم حاجتهم إليه فهم عرب </a:t>
            </a:r>
            <a:r>
              <a:rPr lang="ar-KW" dirty="0" err="1" smtClean="0"/>
              <a:t>اقحاح</a:t>
            </a:r>
            <a:endParaRPr lang="ar-KW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ولم يفسر لهم ما لا يعذر احد بجهله لأنه لا يخفى على أحد</a:t>
            </a:r>
          </a:p>
          <a:p>
            <a:r>
              <a:rPr lang="ar-KW" dirty="0" smtClean="0"/>
              <a:t>ولم يفسر لهم ما لا يعلمه إلا الله من المتشابه أو الأمور الغيبية</a:t>
            </a:r>
          </a:p>
          <a:p>
            <a:r>
              <a:rPr lang="ar-KW" dirty="0" smtClean="0"/>
              <a:t>وبقي النوع الرابع وهو الذي بين ما يحتاج منه ..</a:t>
            </a:r>
            <a:endParaRPr lang="ar-KW" smtClean="0"/>
          </a:p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1536</TotalTime>
  <Words>1003</Words>
  <Application>Microsoft Office PowerPoint</Application>
  <PresentationFormat>A4 Paper (210x297 mm)‎</PresentationFormat>
  <Paragraphs>88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عنوان المحاضرة</vt:lpstr>
      <vt:lpstr>عناصر المحاضرة</vt:lpstr>
      <vt:lpstr>فهم النبي صلى الله عليه وسلم للقرآن:</vt:lpstr>
      <vt:lpstr>الشريحة 5</vt:lpstr>
      <vt:lpstr>تفاوت الصحابة في فهم القرآن الكريم:</vt:lpstr>
      <vt:lpstr>الشريحة 7</vt:lpstr>
      <vt:lpstr>الشريحة 8</vt:lpstr>
      <vt:lpstr>مصادر التفسير في العصر الأول:</vt:lpstr>
      <vt:lpstr>الشريحة 10</vt:lpstr>
      <vt:lpstr>الشريحة 11</vt:lpstr>
      <vt:lpstr>الشريحة 12</vt:lpstr>
      <vt:lpstr>الشريحة 13</vt:lpstr>
      <vt:lpstr>القراءات التفسيرية:</vt:lpstr>
      <vt:lpstr>اهمية هذه القراءات التفسيرية:</vt:lpstr>
      <vt:lpstr>المصدر الثاني: السنة </vt:lpstr>
      <vt:lpstr>أمثلة على تفسير السنة للقرآن:</vt:lpstr>
      <vt:lpstr>هل فسر النبي صلى الله عليه وسلم كل القرآن:</vt:lpstr>
      <vt:lpstr>والصحيح في هذه المسألة: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102</cp:revision>
  <dcterms:created xsi:type="dcterms:W3CDTF">2009-10-14T19:14:34Z</dcterms:created>
  <dcterms:modified xsi:type="dcterms:W3CDTF">2012-02-21T07:30:20Z</dcterms:modified>
</cp:coreProperties>
</file>