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58" r:id="rId6"/>
    <p:sldId id="261" r:id="rId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495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70" autoAdjust="0"/>
    <p:restoredTop sz="94660"/>
  </p:normalViewPr>
  <p:slideViewPr>
    <p:cSldViewPr>
      <p:cViewPr varScale="1">
        <p:scale>
          <a:sx n="74" d="100"/>
          <a:sy n="74" d="100"/>
        </p:scale>
        <p:origin x="-12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E7863-011E-4EC4-81D5-468CFD495329}" type="datetimeFigureOut">
              <a:rPr lang="fr-FR"/>
              <a:pPr>
                <a:defRPr/>
              </a:pPr>
              <a:t>01/01/2011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F8FFA-FF94-4202-B409-9FBB344B1C6F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E5776-CBD1-4F9B-9C98-6D188EEFF080}" type="datetimeFigureOut">
              <a:rPr lang="fr-FR"/>
              <a:pPr>
                <a:defRPr/>
              </a:pPr>
              <a:t>01/01/2011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B8D51-F96F-4DEF-8D93-0823F70C0995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4ADB0-A687-4E28-814B-C60AF4BD49CD}" type="datetimeFigureOut">
              <a:rPr lang="fr-FR"/>
              <a:pPr>
                <a:defRPr/>
              </a:pPr>
              <a:t>01/01/2011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33219-7F12-47F8-B36E-420F8D601A95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9E366-78A2-45C4-9227-171E00C0DEAA}" type="datetimeFigureOut">
              <a:rPr lang="fr-FR"/>
              <a:pPr>
                <a:defRPr/>
              </a:pPr>
              <a:t>01/01/2011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04075-5AD6-408E-940D-4215472E40E8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CFFAD-44A8-4D4F-8247-8C12F0E2062F}" type="datetimeFigureOut">
              <a:rPr lang="fr-FR"/>
              <a:pPr>
                <a:defRPr/>
              </a:pPr>
              <a:t>01/01/2011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B1192-218B-4B06-B974-44D5B72CD146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00A6E-8D43-492F-BC6A-DF5BE008C14F}" type="datetimeFigureOut">
              <a:rPr lang="fr-FR"/>
              <a:pPr>
                <a:defRPr/>
              </a:pPr>
              <a:t>01/01/2011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7D2CF-F0A0-42B8-8FAB-B9B6E24D0304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9FDCE-F004-46AB-ADE0-D65BE13E9FD4}" type="datetimeFigureOut">
              <a:rPr lang="fr-FR"/>
              <a:pPr>
                <a:defRPr/>
              </a:pPr>
              <a:t>01/01/2011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9C9E1-33EB-41BB-B819-C78EB75BB745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9BFEC-C0C4-4BD7-B4D1-B6659E90B82D}" type="datetimeFigureOut">
              <a:rPr lang="fr-FR"/>
              <a:pPr>
                <a:defRPr/>
              </a:pPr>
              <a:t>01/01/2011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892A2-E96A-4BFE-8C2D-6B858DAF14C0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2E999-D906-4B2B-9138-53EB58526D7E}" type="datetimeFigureOut">
              <a:rPr lang="fr-FR"/>
              <a:pPr>
                <a:defRPr/>
              </a:pPr>
              <a:t>01/01/2011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A898A-C25A-4F2D-B607-41628C9C57C6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84113-9D24-4280-A27B-CB6B41D78473}" type="datetimeFigureOut">
              <a:rPr lang="fr-FR"/>
              <a:pPr>
                <a:defRPr/>
              </a:pPr>
              <a:t>01/01/2011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9257D-F1FC-48C4-889C-7908CC23DDFF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99C0C-CA52-4FD8-9779-040F68950F90}" type="datetimeFigureOut">
              <a:rPr lang="fr-FR"/>
              <a:pPr>
                <a:defRPr/>
              </a:pPr>
              <a:t>01/01/2011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4345B-C4DF-4B26-8187-55D5C529C4B8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289A5C-1E26-4F2D-A2FA-7CDE6D104503}" type="datetimeFigureOut">
              <a:rPr lang="fr-FR"/>
              <a:pPr>
                <a:defRPr/>
              </a:pPr>
              <a:t>01/01/2011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F4374FB-CD65-452D-B6D6-448E4E6B0641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2987824" y="692696"/>
            <a:ext cx="5457825" cy="1127125"/>
          </a:xfrm>
        </p:spPr>
        <p:txBody>
          <a:bodyPr/>
          <a:lstStyle/>
          <a:p>
            <a:r>
              <a:rPr lang="ar-SA" sz="3600" dirty="0" smtClean="0">
                <a:solidFill>
                  <a:schemeClr val="bg1"/>
                </a:solidFill>
              </a:rPr>
              <a:t>النظام السياسي في الإسلام </a:t>
            </a:r>
            <a:br>
              <a:rPr lang="ar-SA" sz="3600" dirty="0" smtClean="0">
                <a:solidFill>
                  <a:schemeClr val="bg1"/>
                </a:solidFill>
              </a:rPr>
            </a:br>
            <a:r>
              <a:rPr lang="ar-SA" sz="2800" dirty="0" smtClean="0">
                <a:solidFill>
                  <a:schemeClr val="bg1"/>
                </a:solidFill>
              </a:rPr>
              <a:t>( حقوق الإنسان )</a:t>
            </a:r>
            <a:endParaRPr lang="fr-CA" sz="3600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3635896" y="2060848"/>
            <a:ext cx="5125194" cy="4337099"/>
          </a:xfrm>
        </p:spPr>
        <p:txBody>
          <a:bodyPr/>
          <a:lstStyle/>
          <a:p>
            <a:pPr algn="r"/>
            <a:r>
              <a:rPr lang="ar-SA" sz="2000" b="1" dirty="0" smtClean="0">
                <a:solidFill>
                  <a:schemeClr val="bg1"/>
                </a:solidFill>
              </a:rPr>
              <a:t>تعريف حقوق </a:t>
            </a:r>
            <a:r>
              <a:rPr lang="ar-SA" sz="2000" b="1" dirty="0" err="1" smtClean="0">
                <a:solidFill>
                  <a:schemeClr val="bg1"/>
                </a:solidFill>
              </a:rPr>
              <a:t>الانسان</a:t>
            </a:r>
            <a:r>
              <a:rPr lang="ar-SA" sz="2000" b="1" dirty="0" smtClean="0">
                <a:solidFill>
                  <a:schemeClr val="bg1"/>
                </a:solidFill>
              </a:rPr>
              <a:t>:</a:t>
            </a:r>
            <a:endParaRPr lang="ar-SA" sz="2000" b="1" dirty="0" smtClean="0">
              <a:solidFill>
                <a:schemeClr val="bg1"/>
              </a:solidFill>
            </a:endParaRPr>
          </a:p>
          <a:p>
            <a:pPr algn="r"/>
            <a:r>
              <a:rPr lang="ar-SA" sz="2000" b="1" dirty="0" smtClean="0">
                <a:solidFill>
                  <a:schemeClr val="bg1"/>
                </a:solidFill>
              </a:rPr>
              <a:t>1- </a:t>
            </a:r>
            <a:r>
              <a:rPr lang="ar-SA" sz="2000" b="1" dirty="0" smtClean="0">
                <a:solidFill>
                  <a:schemeClr val="bg1"/>
                </a:solidFill>
              </a:rPr>
              <a:t>الحقوق الواجبة وتلك المفترض أن تكون له كإنسان وتلزم له في حياته لزوماً معتاداً ؛ ليعيش في مجتمع حر مستقل بعيدا عن الاستبداد والظلم والتدخل في شؤون الفرد الخاصة إلا فيما كان وراء ذلك مصلحة عامة للجمتمع , أو خاصة بذات الفرد .</a:t>
            </a:r>
          </a:p>
          <a:p>
            <a:pPr algn="r"/>
            <a:endParaRPr lang="ar-SA" sz="2000" b="1" dirty="0" smtClean="0">
              <a:solidFill>
                <a:schemeClr val="bg1"/>
              </a:solidFill>
            </a:endParaRPr>
          </a:p>
          <a:p>
            <a:pPr algn="r"/>
            <a:endParaRPr lang="ar-SA" sz="2000" b="1" dirty="0" smtClean="0">
              <a:solidFill>
                <a:schemeClr val="bg1"/>
              </a:solidFill>
            </a:endParaRPr>
          </a:p>
          <a:p>
            <a:pPr algn="r"/>
            <a:r>
              <a:rPr lang="ar-SA" sz="2000" b="1" dirty="0" smtClean="0">
                <a:solidFill>
                  <a:schemeClr val="bg1"/>
                </a:solidFill>
              </a:rPr>
              <a:t>2- مصلحة ومنفعة قررها المشرِّع لينتفع </a:t>
            </a:r>
            <a:r>
              <a:rPr lang="ar-SA" sz="2000" b="1" dirty="0" err="1" smtClean="0">
                <a:solidFill>
                  <a:schemeClr val="bg1"/>
                </a:solidFill>
              </a:rPr>
              <a:t>بها</a:t>
            </a:r>
            <a:r>
              <a:rPr lang="ar-SA" sz="2000" b="1" dirty="0" smtClean="0">
                <a:solidFill>
                  <a:schemeClr val="bg1"/>
                </a:solidFill>
              </a:rPr>
              <a:t> صاحبها ويتمتع بمزاياها , وبالتالي تكون واجباً والتزاما على جهة ؛ أو آخر يؤديها .</a:t>
            </a:r>
            <a:endParaRPr lang="fr-CA" sz="20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357438" y="274638"/>
            <a:ext cx="6535042" cy="1066130"/>
          </a:xfrm>
        </p:spPr>
        <p:txBody>
          <a:bodyPr/>
          <a:lstStyle/>
          <a:p>
            <a:pPr algn="r"/>
            <a:r>
              <a:rPr lang="ar-SA" sz="2400" b="1" u="sng" dirty="0" smtClean="0">
                <a:solidFill>
                  <a:schemeClr val="accent5">
                    <a:lumMod val="75000"/>
                  </a:schemeClr>
                </a:solidFill>
              </a:rPr>
              <a:t>المقارنة بين المفهوم الإسلامي والمفهوم الغربي لحقوق الإنسان :</a:t>
            </a:r>
            <a:endParaRPr lang="fr-CA" sz="2400" b="1" u="sng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2411760" y="1268760"/>
            <a:ext cx="6419056" cy="478112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ar-SA" sz="2000" b="1" dirty="0" smtClean="0">
                <a:solidFill>
                  <a:srgbClr val="1B4955"/>
                </a:solidFill>
              </a:rPr>
              <a:t>مصدر حقوق الإنسان في الإسلام رباني وفي الغرب بشري .</a:t>
            </a:r>
          </a:p>
          <a:p>
            <a:pPr marL="457200" indent="-457200">
              <a:buFont typeface="+mj-lt"/>
              <a:buAutoNum type="arabicPeriod"/>
            </a:pPr>
            <a:endParaRPr lang="ar-SA" sz="2000" b="1" dirty="0" smtClean="0">
              <a:solidFill>
                <a:srgbClr val="1B495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ar-SA" sz="2000" b="1" dirty="0" smtClean="0">
                <a:solidFill>
                  <a:srgbClr val="1B4955"/>
                </a:solidFill>
              </a:rPr>
              <a:t>أساس حقوق الإنسان في الإسلام التكريم الإلهي , وفي الغرب فكرة الحق الطبيعي .</a:t>
            </a:r>
          </a:p>
          <a:p>
            <a:pPr marL="457200" indent="-457200">
              <a:buFont typeface="+mj-lt"/>
              <a:buAutoNum type="arabicPeriod"/>
            </a:pPr>
            <a:endParaRPr lang="ar-SA" sz="2000" b="1" dirty="0" smtClean="0">
              <a:solidFill>
                <a:srgbClr val="1B495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ar-SA" sz="2000" b="1" dirty="0" smtClean="0">
                <a:solidFill>
                  <a:srgbClr val="1B4955"/>
                </a:solidFill>
              </a:rPr>
              <a:t>سبق الإسلام إلى إقرار حقوق الإنسان قبل قرون من إعلان الغرب لها .</a:t>
            </a:r>
          </a:p>
          <a:p>
            <a:pPr marL="457200" indent="-457200">
              <a:buFont typeface="+mj-lt"/>
              <a:buAutoNum type="arabicPeriod"/>
            </a:pPr>
            <a:endParaRPr lang="ar-SA" sz="2000" b="1" dirty="0" smtClean="0">
              <a:solidFill>
                <a:srgbClr val="1B495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ar-SA" sz="2000" b="1" dirty="0" smtClean="0">
                <a:solidFill>
                  <a:srgbClr val="1B4955"/>
                </a:solidFill>
              </a:rPr>
              <a:t>وضوح حقوق الإنسان في الإسلام , مع عمومية هذه الحقوق و إبهامها في كثير من الاحيان في المفهوم الغربي .</a:t>
            </a:r>
          </a:p>
          <a:p>
            <a:pPr marL="457200" indent="-457200">
              <a:buFont typeface="+mj-lt"/>
              <a:buAutoNum type="arabicPeriod"/>
            </a:pPr>
            <a:endParaRPr lang="ar-SA" sz="2000" b="1" dirty="0" smtClean="0">
              <a:solidFill>
                <a:srgbClr val="1B495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ar-SA" sz="2000" b="1" dirty="0" smtClean="0">
                <a:solidFill>
                  <a:srgbClr val="1B4955"/>
                </a:solidFill>
              </a:rPr>
              <a:t>حقوق الإنسان في الإسلام ليست مجرد شعرات كما هو الحال في المفهوم الغربي .</a:t>
            </a:r>
          </a:p>
          <a:p>
            <a:pPr marL="457200" indent="-457200">
              <a:buFont typeface="+mj-lt"/>
              <a:buAutoNum type="arabicPeriod"/>
            </a:pPr>
            <a:endParaRPr lang="ar-SA" sz="2000" b="1" dirty="0" smtClean="0">
              <a:solidFill>
                <a:srgbClr val="1B495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ar-SA" sz="2000" b="1" dirty="0" smtClean="0">
                <a:solidFill>
                  <a:srgbClr val="1B4955"/>
                </a:solidFill>
              </a:rPr>
              <a:t>غاية حقوق الإنسان في الإسلام تحقيق العبودية لله , وفي النظام الغربي تحقيق الحرية المطلقة للفرد .</a:t>
            </a:r>
            <a:endParaRPr lang="fr-CA" sz="2000" b="1" dirty="0" smtClean="0">
              <a:solidFill>
                <a:srgbClr val="1B49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pPr algn="r"/>
            <a:r>
              <a:rPr lang="ar-SA" sz="2800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أهم الحقوق التي كفلها الإسلام للإنسان :</a:t>
            </a:r>
            <a:endParaRPr lang="fr-CA" sz="2800" b="1" u="sng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12776"/>
            <a:ext cx="8435280" cy="489654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bg1"/>
                </a:solidFill>
              </a:rPr>
              <a:t>حق التفضيل والكرامة وخلافة الأرض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bg1"/>
                </a:solidFill>
              </a:rPr>
              <a:t>حق الحياة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bg1"/>
                </a:solidFill>
              </a:rPr>
              <a:t>حق العدل والمساواة بين البشر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bg1"/>
                </a:solidFill>
              </a:rPr>
              <a:t>حق الأمن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bg1"/>
                </a:solidFill>
              </a:rPr>
              <a:t>حق الحرية المسئولة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bg1"/>
                </a:solidFill>
              </a:rPr>
              <a:t>حق التقاضي ( اللجوء للقضاء الشرعي )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bg1"/>
                </a:solidFill>
              </a:rPr>
              <a:t>حق التملك والعمل والتكافل الاجتماعي والرعاية الصحية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bg1"/>
                </a:solidFill>
              </a:rPr>
              <a:t>حق التربية والتعليم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>
                <a:solidFill>
                  <a:schemeClr val="bg1"/>
                </a:solidFill>
              </a:rPr>
              <a:t>حق تكوين الأسرة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3635896" y="2060848"/>
            <a:ext cx="5125194" cy="4337099"/>
          </a:xfrm>
        </p:spPr>
        <p:txBody>
          <a:bodyPr/>
          <a:lstStyle/>
          <a:p>
            <a:pPr algn="r"/>
            <a:r>
              <a:rPr lang="ar-SA" b="1" dirty="0" smtClean="0">
                <a:solidFill>
                  <a:schemeClr val="bg1"/>
                </a:solidFill>
              </a:rPr>
              <a:t>مناقشة بعض القضايا المعاصرة المتعلقة بحقوق الإنسان . . </a:t>
            </a:r>
            <a:endParaRPr lang="fr-CA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pPr algn="r"/>
            <a:r>
              <a:rPr lang="ar-SA" sz="3200" dirty="0" smtClean="0">
                <a:solidFill>
                  <a:schemeClr val="bg1"/>
                </a:solidFill>
              </a:rPr>
              <a:t>القضية الأولى : تطبيق الحدود الشرعية و حقوق الإنسان :</a:t>
            </a:r>
            <a:endParaRPr lang="fr-CA" sz="3200" dirty="0" smtClean="0">
              <a:solidFill>
                <a:schemeClr val="bg1"/>
              </a:solidFill>
            </a:endParaRP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457200" y="2303463"/>
            <a:ext cx="8229600" cy="3983037"/>
          </a:xfrm>
        </p:spPr>
        <p:txBody>
          <a:bodyPr/>
          <a:lstStyle/>
          <a:p>
            <a:r>
              <a:rPr lang="ar-SA" sz="2400" dirty="0" smtClean="0">
                <a:solidFill>
                  <a:srgbClr val="1B4955"/>
                </a:solidFill>
              </a:rPr>
              <a:t>هذه الحدود ثابتة في الدين الإسلامي .</a:t>
            </a:r>
          </a:p>
          <a:p>
            <a:r>
              <a:rPr lang="ar-SA" sz="2400" dirty="0" smtClean="0">
                <a:solidFill>
                  <a:srgbClr val="1B4955"/>
                </a:solidFill>
              </a:rPr>
              <a:t>أصحاب هذه الشبهة نظروا إلى ما </a:t>
            </a:r>
            <a:r>
              <a:rPr lang="ar-SA" sz="2400" dirty="0" err="1" smtClean="0">
                <a:solidFill>
                  <a:srgbClr val="1B4955"/>
                </a:solidFill>
              </a:rPr>
              <a:t>يزعمونه</a:t>
            </a:r>
            <a:r>
              <a:rPr lang="ar-SA" sz="2400" dirty="0" smtClean="0">
                <a:solidFill>
                  <a:srgbClr val="1B4955"/>
                </a:solidFill>
              </a:rPr>
              <a:t> حقاً للجاني , ولم ينظروا إلى حق المجني عليه</a:t>
            </a:r>
          </a:p>
          <a:p>
            <a:r>
              <a:rPr lang="ar-SA" sz="2400" dirty="0" smtClean="0">
                <a:solidFill>
                  <a:srgbClr val="1B4955"/>
                </a:solidFill>
              </a:rPr>
              <a:t>وقاية المجتمع لا تحصل إلا بإقامة الحدود الشرعية</a:t>
            </a:r>
          </a:p>
          <a:p>
            <a:r>
              <a:rPr lang="ar-SA" sz="2400" dirty="0" smtClean="0">
                <a:solidFill>
                  <a:srgbClr val="1B4955"/>
                </a:solidFill>
              </a:rPr>
              <a:t>الجاني هو الذي أسقط حقه في الأمن والحياة .</a:t>
            </a:r>
          </a:p>
          <a:p>
            <a:r>
              <a:rPr lang="ar-SA" sz="2400" dirty="0" smtClean="0">
                <a:solidFill>
                  <a:srgbClr val="1B4955"/>
                </a:solidFill>
              </a:rPr>
              <a:t>الدراسات الإحصائية تؤكد أن إقامة </a:t>
            </a:r>
            <a:r>
              <a:rPr lang="ar-SA" sz="2400" dirty="0" smtClean="0">
                <a:solidFill>
                  <a:srgbClr val="1B4955"/>
                </a:solidFill>
              </a:rPr>
              <a:t>حد </a:t>
            </a:r>
            <a:r>
              <a:rPr lang="ar-SA" sz="2400" dirty="0" smtClean="0">
                <a:solidFill>
                  <a:srgbClr val="1B4955"/>
                </a:solidFill>
              </a:rPr>
              <a:t>القتل للقاتل سبب انخفاض أعداد المقتولين في المجتمع</a:t>
            </a:r>
            <a:endParaRPr lang="fr-CA" sz="2400" dirty="0" smtClean="0">
              <a:solidFill>
                <a:srgbClr val="1B49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sz="3200" dirty="0" smtClean="0">
                <a:solidFill>
                  <a:schemeClr val="bg1"/>
                </a:solidFill>
              </a:rPr>
              <a:t>القضية الثانية : تحرير المرأة وحقوق الإنسان :</a:t>
            </a:r>
            <a:endParaRPr lang="fr-CA" sz="3200" dirty="0" smtClean="0">
              <a:solidFill>
                <a:schemeClr val="bg1"/>
              </a:solidFill>
            </a:endParaRPr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>
          <a:xfrm>
            <a:off x="457200" y="2303463"/>
            <a:ext cx="8229600" cy="3983037"/>
          </a:xfrm>
        </p:spPr>
        <p:txBody>
          <a:bodyPr/>
          <a:lstStyle/>
          <a:p>
            <a:r>
              <a:rPr lang="ar-SA" sz="2800" dirty="0" smtClean="0">
                <a:solidFill>
                  <a:srgbClr val="1B4955"/>
                </a:solidFill>
              </a:rPr>
              <a:t>الإسلام ساوى بين الرجل والمرأة فيما يمكن التسوية فيه .</a:t>
            </a:r>
          </a:p>
          <a:p>
            <a:r>
              <a:rPr lang="ar-SA" sz="2800" dirty="0" smtClean="0">
                <a:solidFill>
                  <a:srgbClr val="1B4955"/>
                </a:solidFill>
              </a:rPr>
              <a:t>حقوق المرأة مكفولة في الإسلام .</a:t>
            </a:r>
          </a:p>
          <a:p>
            <a:r>
              <a:rPr lang="ar-SA" sz="2800" dirty="0" smtClean="0">
                <a:solidFill>
                  <a:srgbClr val="1B4955"/>
                </a:solidFill>
              </a:rPr>
              <a:t>ما المقصود </a:t>
            </a:r>
            <a:r>
              <a:rPr lang="ar-SA" sz="2800" dirty="0" err="1" smtClean="0">
                <a:solidFill>
                  <a:srgbClr val="1B4955"/>
                </a:solidFill>
              </a:rPr>
              <a:t>الحقيقي</a:t>
            </a:r>
            <a:r>
              <a:rPr lang="ar-SA" sz="2800" dirty="0" smtClean="0">
                <a:solidFill>
                  <a:srgbClr val="1B4955"/>
                </a:solidFill>
              </a:rPr>
              <a:t> بتحرير المرأة . . ؟</a:t>
            </a:r>
          </a:p>
          <a:p>
            <a:r>
              <a:rPr lang="ar-SA" sz="2800" dirty="0" smtClean="0">
                <a:solidFill>
                  <a:srgbClr val="1B4955"/>
                </a:solidFill>
              </a:rPr>
              <a:t>الإسلام يدعو إلى إنصاف المرأة.</a:t>
            </a:r>
          </a:p>
          <a:p>
            <a:r>
              <a:rPr lang="ar-SA" sz="2800" dirty="0" smtClean="0">
                <a:solidFill>
                  <a:srgbClr val="1B4955"/>
                </a:solidFill>
              </a:rPr>
              <a:t>كما أن الرجل عبد لله تعالى فالمرأة أمة له كذلك.</a:t>
            </a:r>
          </a:p>
          <a:p>
            <a:pPr>
              <a:buNone/>
            </a:pPr>
            <a:endParaRPr lang="fr-CA" sz="2800" dirty="0" smtClean="0">
              <a:solidFill>
                <a:srgbClr val="1B49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3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132</Template>
  <TotalTime>38</TotalTime>
  <Words>346</Words>
  <Application>Microsoft Office PowerPoint</Application>
  <PresentationFormat>عرض على الشاشة (3:4)‏</PresentationFormat>
  <Paragraphs>41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132</vt:lpstr>
      <vt:lpstr>النظام السياسي في الإسلام  ( حقوق الإنسان )</vt:lpstr>
      <vt:lpstr>المقارنة بين المفهوم الإسلامي والمفهوم الغربي لحقوق الإنسان :</vt:lpstr>
      <vt:lpstr>أهم الحقوق التي كفلها الإسلام للإنسان :</vt:lpstr>
      <vt:lpstr>الشريحة 4</vt:lpstr>
      <vt:lpstr>القضية الأولى : تطبيق الحدود الشرعية و حقوق الإنسان :</vt:lpstr>
      <vt:lpstr>القضية الثانية : تحرير المرأة وحقوق الإنسان 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النظام السياسي في الإسلام  ( حقوق الإنسان )</dc:title>
  <dc:creator>anoo</dc:creator>
  <cp:lastModifiedBy>vaio</cp:lastModifiedBy>
  <cp:revision>5</cp:revision>
  <dcterms:created xsi:type="dcterms:W3CDTF">2011-01-01T02:39:34Z</dcterms:created>
  <dcterms:modified xsi:type="dcterms:W3CDTF">2011-01-01T05:49:24Z</dcterms:modified>
</cp:coreProperties>
</file>