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5" r:id="rId9"/>
    <p:sldId id="267" r:id="rId10"/>
    <p:sldId id="263" r:id="rId11"/>
    <p:sldId id="266" r:id="rId12"/>
    <p:sldId id="264" r:id="rId13"/>
    <p:sldId id="269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874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ACC9BF9-1CEB-4BFD-A8FB-0A4437ACBED7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1F625CB-7AE6-452F-960F-1EBC3768701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625CB-7AE6-452F-960F-1EBC37687016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5EBF33-6587-43F4-B849-C4D6C1325A8C}" type="datetimeFigureOut">
              <a:rPr lang="ar-SA" smtClean="0"/>
              <a:pPr/>
              <a:t>26/11/1433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C81721-181E-4EA1-947B-A777F18A54C6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4000" dirty="0" smtClean="0">
                <a:solidFill>
                  <a:srgbClr val="7030A0"/>
                </a:solidFill>
              </a:rPr>
              <a:t>                   بسم الله الرحمن الرحيم </a:t>
            </a:r>
          </a:p>
          <a:p>
            <a:pPr>
              <a:buNone/>
            </a:pPr>
            <a:r>
              <a:rPr lang="ar-SA" sz="4400" b="1" dirty="0" smtClean="0">
                <a:solidFill>
                  <a:srgbClr val="7030A0"/>
                </a:solidFill>
              </a:rPr>
              <a:t>            </a:t>
            </a:r>
            <a:r>
              <a:rPr lang="ar-SA" sz="4400" b="1" dirty="0" err="1" smtClean="0">
                <a:solidFill>
                  <a:srgbClr val="7030A0"/>
                </a:solidFill>
              </a:rPr>
              <a:t>حقيقه</a:t>
            </a:r>
            <a:r>
              <a:rPr lang="ar-SA" sz="4400" b="1" dirty="0" smtClean="0">
                <a:solidFill>
                  <a:srgbClr val="7030A0"/>
                </a:solidFill>
              </a:rPr>
              <a:t> الايمان </a:t>
            </a:r>
          </a:p>
          <a:p>
            <a:pPr>
              <a:buNone/>
            </a:pPr>
            <a:r>
              <a:rPr lang="ar-SA" sz="4000" b="1" dirty="0">
                <a:solidFill>
                  <a:srgbClr val="7030A0"/>
                </a:solidFill>
              </a:rPr>
              <a:t>د</a:t>
            </a:r>
            <a:r>
              <a:rPr lang="ar-SA" sz="4000" b="1" dirty="0" smtClean="0">
                <a:solidFill>
                  <a:srgbClr val="7030A0"/>
                </a:solidFill>
              </a:rPr>
              <a:t>/  </a:t>
            </a:r>
            <a:r>
              <a:rPr lang="ar-SA" sz="4000" b="1" dirty="0" smtClean="0">
                <a:solidFill>
                  <a:srgbClr val="FF0000"/>
                </a:solidFill>
              </a:rPr>
              <a:t>فتحيه </a:t>
            </a:r>
            <a:r>
              <a:rPr lang="ar-SA" sz="4000" b="1" dirty="0" err="1" smtClean="0">
                <a:solidFill>
                  <a:srgbClr val="FF0000"/>
                </a:solidFill>
              </a:rPr>
              <a:t>القحطاني</a:t>
            </a:r>
            <a:r>
              <a:rPr lang="ar-SA" sz="4000" b="1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ar-SA" sz="4000" b="1" dirty="0" smtClean="0">
                <a:solidFill>
                  <a:srgbClr val="7030A0"/>
                </a:solidFill>
              </a:rPr>
              <a:t>عمل </a:t>
            </a:r>
            <a:r>
              <a:rPr lang="ar-SA" sz="4000" b="1" dirty="0" err="1" smtClean="0">
                <a:solidFill>
                  <a:srgbClr val="7030A0"/>
                </a:solidFill>
              </a:rPr>
              <a:t>الطالبه </a:t>
            </a:r>
            <a:r>
              <a:rPr lang="ar-SA" sz="4000" b="1" dirty="0" smtClean="0">
                <a:solidFill>
                  <a:srgbClr val="7030A0"/>
                </a:solidFill>
              </a:rPr>
              <a:t>: </a:t>
            </a:r>
            <a:r>
              <a:rPr lang="ar-SA" sz="4000" b="1" dirty="0" smtClean="0">
                <a:solidFill>
                  <a:srgbClr val="FF0000"/>
                </a:solidFill>
              </a:rPr>
              <a:t>منال </a:t>
            </a:r>
            <a:r>
              <a:rPr lang="ar-SA" sz="4000" b="1" dirty="0" err="1" smtClean="0">
                <a:solidFill>
                  <a:srgbClr val="FF0000"/>
                </a:solidFill>
              </a:rPr>
              <a:t>شبيب</a:t>
            </a:r>
            <a:r>
              <a:rPr lang="ar-SA" sz="4000" b="1" dirty="0" smtClean="0">
                <a:solidFill>
                  <a:srgbClr val="FF0000"/>
                </a:solidFill>
              </a:rPr>
              <a:t> </a:t>
            </a:r>
            <a:r>
              <a:rPr lang="ar-SA" sz="4000" b="1" dirty="0" err="1" smtClean="0">
                <a:solidFill>
                  <a:srgbClr val="FF0000"/>
                </a:solidFill>
              </a:rPr>
              <a:t>المطيري</a:t>
            </a:r>
            <a:r>
              <a:rPr lang="ar-SA" sz="4000" b="1" dirty="0" smtClean="0">
                <a:solidFill>
                  <a:srgbClr val="FF0000"/>
                </a:solidFill>
              </a:rPr>
              <a:t> </a:t>
            </a:r>
            <a:endParaRPr lang="ar-SA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sz="6000" dirty="0" err="1" smtClean="0">
                <a:solidFill>
                  <a:srgbClr val="7030A0"/>
                </a:solidFill>
              </a:rPr>
              <a:t>حقيقه</a:t>
            </a:r>
            <a:r>
              <a:rPr lang="ar-SA" sz="6000" dirty="0" smtClean="0">
                <a:solidFill>
                  <a:srgbClr val="7030A0"/>
                </a:solidFill>
              </a:rPr>
              <a:t> الايمان </a:t>
            </a:r>
            <a:endParaRPr lang="ar-SA" sz="6000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r-SA" sz="2400" dirty="0" smtClean="0">
                <a:solidFill>
                  <a:srgbClr val="002060"/>
                </a:solidFill>
              </a:rPr>
              <a:t>تلك الامور التى يجب ان نؤمن </a:t>
            </a:r>
            <a:r>
              <a:rPr lang="ar-SA" sz="2400" dirty="0" err="1" smtClean="0">
                <a:solidFill>
                  <a:srgbClr val="002060"/>
                </a:solidFill>
              </a:rPr>
              <a:t>بها</a:t>
            </a:r>
            <a:r>
              <a:rPr lang="ar-SA" sz="2400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r>
              <a:rPr lang="ar-SA" sz="2400" dirty="0" smtClean="0"/>
              <a:t>,ولكن </a:t>
            </a:r>
            <a:r>
              <a:rPr lang="ar-SA" sz="2400" dirty="0" err="1" smtClean="0"/>
              <a:t>مامعنى</a:t>
            </a:r>
            <a:r>
              <a:rPr lang="ar-SA" sz="2400" dirty="0" smtClean="0"/>
              <a:t> الايمان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</a:t>
            </a:r>
            <a:r>
              <a:rPr lang="ar-SA" sz="2400" dirty="0" err="1" smtClean="0"/>
              <a:t>؟</a:t>
            </a:r>
            <a:r>
              <a:rPr lang="ar-SA" sz="2400" dirty="0" smtClean="0"/>
              <a:t> وكيف </a:t>
            </a:r>
            <a:r>
              <a:rPr lang="ar-SA" sz="2400" dirty="0" err="1" smtClean="0"/>
              <a:t>يكون </a:t>
            </a:r>
            <a:r>
              <a:rPr lang="ar-SA" sz="2400" dirty="0" smtClean="0"/>
              <a:t>؟وما </a:t>
            </a:r>
            <a:r>
              <a:rPr lang="ar-SA" sz="2400" dirty="0" err="1" smtClean="0"/>
              <a:t>الشى</a:t>
            </a:r>
            <a:r>
              <a:rPr lang="ar-SA" sz="2400" dirty="0" smtClean="0"/>
              <a:t> الذي يصدق عليه هذا </a:t>
            </a:r>
            <a:r>
              <a:rPr lang="ar-SA" sz="2400" dirty="0" err="1" smtClean="0"/>
              <a:t>الاسم ؟</a:t>
            </a:r>
            <a:endParaRPr lang="ar-SA" sz="2400" dirty="0" smtClean="0"/>
          </a:p>
          <a:p>
            <a:pPr>
              <a:buNone/>
            </a:pPr>
            <a:r>
              <a:rPr lang="ar-SA" sz="2400" dirty="0" smtClean="0">
                <a:solidFill>
                  <a:srgbClr val="FF0000"/>
                </a:solidFill>
              </a:rPr>
              <a:t>أختلف أهل العلم في هذا الموضوع على </a:t>
            </a:r>
            <a:r>
              <a:rPr lang="ar-SA" sz="2400" dirty="0" err="1" smtClean="0">
                <a:solidFill>
                  <a:srgbClr val="FF0000"/>
                </a:solidFill>
              </a:rPr>
              <a:t>قولين :</a:t>
            </a:r>
            <a:endParaRPr lang="ar-SA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SA" sz="2400" dirty="0" smtClean="0">
                <a:solidFill>
                  <a:srgbClr val="FF0000"/>
                </a:solidFill>
              </a:rPr>
              <a:t>القول </a:t>
            </a:r>
            <a:r>
              <a:rPr lang="ar-SA" sz="2400" dirty="0" err="1" smtClean="0">
                <a:solidFill>
                  <a:srgbClr val="FF0000"/>
                </a:solidFill>
              </a:rPr>
              <a:t>الاول </a:t>
            </a:r>
            <a:r>
              <a:rPr lang="ar-SA" sz="2400" dirty="0" smtClean="0">
                <a:solidFill>
                  <a:srgbClr val="FF0000"/>
                </a:solidFill>
              </a:rPr>
              <a:t>: </a:t>
            </a:r>
            <a:r>
              <a:rPr lang="ar-SA" sz="2400" dirty="0" smtClean="0"/>
              <a:t>ان الايمان اسم يقع على الاقرار باللسان والتصديق بالقلب والعمل </a:t>
            </a:r>
            <a:r>
              <a:rPr lang="ar-SA" sz="2400" dirty="0" err="1" smtClean="0"/>
              <a:t>بالجوارح .</a:t>
            </a:r>
            <a:r>
              <a:rPr lang="ar-SA" sz="2400" dirty="0" smtClean="0"/>
              <a:t> وهو القول الذي ذهب اليه معظم اهل </a:t>
            </a:r>
            <a:r>
              <a:rPr lang="ar-SA" sz="2400" dirty="0" err="1" smtClean="0"/>
              <a:t>السنه .</a:t>
            </a:r>
            <a:endParaRPr lang="ar-SA" sz="2400" dirty="0" smtClean="0"/>
          </a:p>
          <a:p>
            <a:pPr>
              <a:buNone/>
            </a:pPr>
            <a:r>
              <a:rPr lang="ar-SA" sz="2400" dirty="0" smtClean="0">
                <a:solidFill>
                  <a:srgbClr val="FF0000"/>
                </a:solidFill>
              </a:rPr>
              <a:t>القول </a:t>
            </a:r>
            <a:r>
              <a:rPr lang="ar-SA" sz="2400" dirty="0" err="1" smtClean="0">
                <a:solidFill>
                  <a:srgbClr val="FF0000"/>
                </a:solidFill>
              </a:rPr>
              <a:t>الثاني </a:t>
            </a:r>
            <a:r>
              <a:rPr lang="ar-SA" sz="2400" dirty="0" smtClean="0">
                <a:solidFill>
                  <a:srgbClr val="FF0000"/>
                </a:solidFill>
              </a:rPr>
              <a:t>: </a:t>
            </a:r>
            <a:r>
              <a:rPr lang="ar-SA" sz="2400" dirty="0" smtClean="0"/>
              <a:t>ان الايمان اسم يقع على الاقرار باللسان والتصديق بالقلب ولا يدخل فيه العمل </a:t>
            </a:r>
            <a:r>
              <a:rPr lang="ar-SA" sz="2400" dirty="0" err="1" smtClean="0"/>
              <a:t>بالجوارح </a:t>
            </a:r>
            <a:r>
              <a:rPr lang="ar-SA" sz="2400" dirty="0" smtClean="0"/>
              <a:t>.ولكنهم </a:t>
            </a:r>
            <a:r>
              <a:rPr lang="ar-SA" sz="2400" dirty="0" err="1" smtClean="0"/>
              <a:t>يقولون :</a:t>
            </a:r>
            <a:endParaRPr lang="ar-SA" sz="2400" dirty="0" smtClean="0"/>
          </a:p>
          <a:p>
            <a:pPr>
              <a:buNone/>
            </a:pPr>
            <a:r>
              <a:rPr lang="ar-SA" sz="2400" dirty="0" smtClean="0"/>
              <a:t>ان العمل بكل </a:t>
            </a:r>
            <a:r>
              <a:rPr lang="ar-SA" sz="2400" dirty="0" err="1" smtClean="0"/>
              <a:t>ماصح</a:t>
            </a:r>
            <a:r>
              <a:rPr lang="ar-SA" sz="2400" dirty="0" smtClean="0"/>
              <a:t> عن رسول الله من الشرائع والبيان حق وواجب على المؤمنين الذين اكتسبوا هذا الاسم </a:t>
            </a:r>
            <a:r>
              <a:rPr lang="ar-SA" sz="2400" dirty="0" err="1" smtClean="0"/>
              <a:t>بالاقرار</a:t>
            </a:r>
            <a:r>
              <a:rPr lang="ar-SA" sz="2400" dirty="0" smtClean="0"/>
              <a:t> </a:t>
            </a:r>
            <a:r>
              <a:rPr lang="ar-SA" sz="2400" dirty="0" err="1" smtClean="0"/>
              <a:t>والتصديق .</a:t>
            </a:r>
            <a:endParaRPr lang="ar-SA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ومع ان </a:t>
            </a:r>
            <a:r>
              <a:rPr lang="ar-SA" dirty="0" err="1" smtClean="0"/>
              <a:t>الادله</a:t>
            </a:r>
            <a:r>
              <a:rPr lang="ar-SA" dirty="0" smtClean="0"/>
              <a:t> من الكتاب </a:t>
            </a:r>
            <a:r>
              <a:rPr lang="ar-SA" dirty="0" err="1" smtClean="0"/>
              <a:t>والسنه</a:t>
            </a:r>
            <a:r>
              <a:rPr lang="ar-SA" dirty="0" smtClean="0"/>
              <a:t> اظهر في القول الاول </a:t>
            </a:r>
            <a:r>
              <a:rPr lang="ar-SA" dirty="0" err="1" smtClean="0"/>
              <a:t>وادل</a:t>
            </a:r>
            <a:r>
              <a:rPr lang="ar-SA" dirty="0" smtClean="0"/>
              <a:t> عليه من القول الاخر ومع ان كل فريق منهما حاول دعم وجهه نظره بجمله من </a:t>
            </a:r>
            <a:r>
              <a:rPr lang="ar-SA" dirty="0" err="1" smtClean="0"/>
              <a:t>الادله</a:t>
            </a:r>
            <a:r>
              <a:rPr lang="ar-SA" dirty="0" smtClean="0"/>
              <a:t> فان الظاهر ان الخلاف بينهما خلاف </a:t>
            </a:r>
            <a:r>
              <a:rPr lang="ar-SA" dirty="0" err="1" smtClean="0"/>
              <a:t>نظري </a:t>
            </a:r>
            <a:r>
              <a:rPr lang="ar-SA" dirty="0" smtClean="0"/>
              <a:t>, </a:t>
            </a:r>
            <a:r>
              <a:rPr lang="ar-SA" dirty="0" err="1" smtClean="0"/>
              <a:t>لايترتب</a:t>
            </a:r>
            <a:r>
              <a:rPr lang="ar-SA" dirty="0" smtClean="0"/>
              <a:t> عليه أي اثر عملي وان كان قد يترتب عليه خلافات نظريه </a:t>
            </a:r>
            <a:r>
              <a:rPr lang="ar-SA" dirty="0" err="1" smtClean="0"/>
              <a:t>اخرى  </a:t>
            </a:r>
            <a:r>
              <a:rPr lang="ar-SA" dirty="0" smtClean="0"/>
              <a:t>,</a:t>
            </a:r>
            <a:r>
              <a:rPr lang="ar-SA" dirty="0" smtClean="0">
                <a:solidFill>
                  <a:srgbClr val="FF0000"/>
                </a:solidFill>
              </a:rPr>
              <a:t>يقول صاحب شرح </a:t>
            </a:r>
            <a:r>
              <a:rPr lang="ar-SA" dirty="0" err="1" smtClean="0">
                <a:solidFill>
                  <a:srgbClr val="FF0000"/>
                </a:solidFill>
              </a:rPr>
              <a:t>العقيده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err="1" smtClean="0">
                <a:solidFill>
                  <a:srgbClr val="FF0000"/>
                </a:solidFill>
              </a:rPr>
              <a:t>الطحاويه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err="1" smtClean="0">
                <a:solidFill>
                  <a:srgbClr val="FF0000"/>
                </a:solidFill>
              </a:rPr>
              <a:t>: </a:t>
            </a:r>
            <a:r>
              <a:rPr lang="ar-SA" dirty="0" smtClean="0"/>
              <a:t>(والاختلاف الذي بين أبي </a:t>
            </a:r>
            <a:r>
              <a:rPr lang="ar-SA" dirty="0" err="1" smtClean="0"/>
              <a:t>حنيفه</a:t>
            </a:r>
            <a:r>
              <a:rPr lang="ar-SA" dirty="0" smtClean="0"/>
              <a:t> </a:t>
            </a:r>
            <a:r>
              <a:rPr lang="ar-SA" dirty="0" err="1" smtClean="0"/>
              <a:t>والائمه</a:t>
            </a:r>
            <a:r>
              <a:rPr lang="ar-SA" dirty="0" smtClean="0"/>
              <a:t> الباقين من اهل السنه اختلاف صوري فان كون اعمال الجوارح لازمه </a:t>
            </a:r>
            <a:r>
              <a:rPr lang="ar-SA" dirty="0" err="1" smtClean="0"/>
              <a:t>لايمان</a:t>
            </a:r>
            <a:r>
              <a:rPr lang="ar-SA" dirty="0" smtClean="0"/>
              <a:t> القلب او </a:t>
            </a:r>
            <a:r>
              <a:rPr lang="ar-SA" dirty="0" err="1" smtClean="0"/>
              <a:t>جزءآ</a:t>
            </a:r>
            <a:r>
              <a:rPr lang="ar-SA" dirty="0" smtClean="0"/>
              <a:t> من الايمان مع الاتفاق على ان مرتكب الكبيره لا يخرج من الايمان بل هو في </a:t>
            </a:r>
            <a:r>
              <a:rPr lang="ar-SA" dirty="0" err="1" smtClean="0"/>
              <a:t>مشيئه</a:t>
            </a:r>
            <a:r>
              <a:rPr lang="ar-SA" dirty="0" smtClean="0"/>
              <a:t> الله ان شاء عذبه وان شاء عفا عنه نزاع لفظي لا يترتب عليه فساد </a:t>
            </a:r>
            <a:r>
              <a:rPr lang="ar-SA" dirty="0" err="1" smtClean="0"/>
              <a:t>اعتقاد ).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وسبب ذلك والله اعلم ان العمل </a:t>
            </a:r>
            <a:r>
              <a:rPr lang="ar-SA" dirty="0" err="1" smtClean="0"/>
              <a:t>بالجوارح </a:t>
            </a:r>
            <a:r>
              <a:rPr lang="ar-SA" dirty="0" smtClean="0"/>
              <a:t>,</a:t>
            </a:r>
            <a:r>
              <a:rPr lang="ar-SA" dirty="0" err="1" smtClean="0"/>
              <a:t>لايختلف</a:t>
            </a:r>
            <a:r>
              <a:rPr lang="ar-SA" dirty="0" smtClean="0"/>
              <a:t> الفريقان في تحديد قيمته </a:t>
            </a:r>
            <a:r>
              <a:rPr lang="ar-SA" dirty="0" err="1" smtClean="0"/>
              <a:t>واهميته</a:t>
            </a:r>
            <a:r>
              <a:rPr lang="ar-SA" dirty="0" smtClean="0"/>
              <a:t> في دين الله وان اختلفوا  في تكييفه ان كان جزءا من الايمان او مجرد مقتضى من مقتضياته ولازما من لوازمه فالذين اعتبروه جزءا من الايمان لم يجعلوه </a:t>
            </a:r>
            <a:r>
              <a:rPr lang="ar-SA" dirty="0" err="1" smtClean="0"/>
              <a:t>كالاقرار</a:t>
            </a:r>
            <a:r>
              <a:rPr lang="ar-SA" dirty="0" smtClean="0"/>
              <a:t> باللسان والتصديق </a:t>
            </a:r>
            <a:r>
              <a:rPr lang="ar-SA" dirty="0" err="1" smtClean="0"/>
              <a:t>بالجنان </a:t>
            </a:r>
            <a:r>
              <a:rPr lang="ar-SA" dirty="0" smtClean="0"/>
              <a:t>,من حيث ذهاب اسم الايمان  بذهابهما وعدم ذهاب هذا الاسم  بعدم العمل  </a:t>
            </a:r>
            <a:r>
              <a:rPr lang="ar-SA" dirty="0" err="1" smtClean="0"/>
              <a:t>والاخرون</a:t>
            </a:r>
            <a:r>
              <a:rPr lang="ar-SA" dirty="0" smtClean="0"/>
              <a:t> وان لم يعتبروه من اجزاء الايمان فهم يرون وجوبه  </a:t>
            </a:r>
            <a:r>
              <a:rPr lang="ar-SA" dirty="0" err="1" smtClean="0"/>
              <a:t>لانه</a:t>
            </a:r>
            <a:r>
              <a:rPr lang="ar-SA" dirty="0" smtClean="0"/>
              <a:t> من لوازم الايمان </a:t>
            </a:r>
            <a:endParaRPr lang="ar-S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91513" cy="47815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err="1" smtClean="0"/>
              <a:t>واذا</a:t>
            </a:r>
            <a:r>
              <a:rPr lang="ar-SA" dirty="0" smtClean="0"/>
              <a:t> كان </a:t>
            </a:r>
            <a:r>
              <a:rPr lang="ar-SA" dirty="0" err="1" smtClean="0"/>
              <a:t>كذلك </a:t>
            </a:r>
            <a:r>
              <a:rPr lang="ar-SA" dirty="0" smtClean="0"/>
              <a:t>, فان الخوض والتعمق في تلك </a:t>
            </a:r>
            <a:r>
              <a:rPr lang="ar-SA" dirty="0" err="1" smtClean="0"/>
              <a:t>القضيه</a:t>
            </a:r>
            <a:r>
              <a:rPr lang="ar-SA" dirty="0" smtClean="0"/>
              <a:t> ليس له </a:t>
            </a:r>
            <a:r>
              <a:rPr lang="ar-SA" dirty="0" err="1" smtClean="0"/>
              <a:t>فائده</a:t>
            </a:r>
            <a:r>
              <a:rPr lang="ar-SA" dirty="0" smtClean="0"/>
              <a:t> كبيره والاهتمام </a:t>
            </a:r>
            <a:r>
              <a:rPr lang="ar-SA" dirty="0" err="1" smtClean="0"/>
              <a:t>بغيرها .</a:t>
            </a:r>
            <a:r>
              <a:rPr lang="ar-SA" dirty="0" smtClean="0"/>
              <a:t> ولكن من المفيد بيان بعض المعايير المستنبطه من ذلك القدر المشترك بين </a:t>
            </a:r>
            <a:r>
              <a:rPr lang="ar-SA" dirty="0" err="1" smtClean="0"/>
              <a:t>الفريقين </a:t>
            </a:r>
            <a:r>
              <a:rPr lang="ar-SA" dirty="0" smtClean="0"/>
              <a:t>, </a:t>
            </a:r>
            <a:r>
              <a:rPr lang="ar-SA" dirty="0" smtClean="0">
                <a:solidFill>
                  <a:srgbClr val="FF0000"/>
                </a:solidFill>
              </a:rPr>
              <a:t>والتى يمكن </a:t>
            </a:r>
            <a:r>
              <a:rPr lang="ar-SA" dirty="0" err="1" smtClean="0">
                <a:solidFill>
                  <a:srgbClr val="FF0000"/>
                </a:solidFill>
              </a:rPr>
              <a:t>بها</a:t>
            </a:r>
            <a:r>
              <a:rPr lang="ar-SA" dirty="0" smtClean="0">
                <a:solidFill>
                  <a:srgbClr val="FF0000"/>
                </a:solidFill>
              </a:rPr>
              <a:t> تحديد من يدخل من الناس في مسمى الايمان ومن لا </a:t>
            </a:r>
            <a:r>
              <a:rPr lang="ar-SA" dirty="0" err="1" smtClean="0">
                <a:solidFill>
                  <a:srgbClr val="FF0000"/>
                </a:solidFill>
              </a:rPr>
              <a:t>يدخل :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ar-SA" dirty="0" smtClean="0">
                <a:solidFill>
                  <a:srgbClr val="7030A0"/>
                </a:solidFill>
              </a:rPr>
              <a:t>فقد اتفقوا على انه لا يدخل في الايمان من اقر بلسانه ظاهرا وكذب بقلبه </a:t>
            </a:r>
            <a:r>
              <a:rPr lang="ar-SA" dirty="0" err="1" smtClean="0">
                <a:solidFill>
                  <a:srgbClr val="7030A0"/>
                </a:solidFill>
              </a:rPr>
              <a:t>وهولاء</a:t>
            </a:r>
            <a:r>
              <a:rPr lang="ar-SA" dirty="0" smtClean="0">
                <a:solidFill>
                  <a:srgbClr val="7030A0"/>
                </a:solidFill>
              </a:rPr>
              <a:t>  هم </a:t>
            </a:r>
            <a:r>
              <a:rPr lang="ar-SA" dirty="0" err="1" smtClean="0">
                <a:solidFill>
                  <a:srgbClr val="7030A0"/>
                </a:solidFill>
              </a:rPr>
              <a:t>المنافقون </a:t>
            </a:r>
            <a:r>
              <a:rPr lang="ar-SA" dirty="0" smtClean="0">
                <a:solidFill>
                  <a:srgbClr val="7030A0"/>
                </a:solidFill>
              </a:rPr>
              <a:t>, الذي اخبر الله تعالى عنهم انهم اشد عذابا من الجاحدين </a:t>
            </a:r>
            <a:r>
              <a:rPr lang="ar-SA" dirty="0" err="1" smtClean="0">
                <a:solidFill>
                  <a:srgbClr val="7030A0"/>
                </a:solidFill>
              </a:rPr>
              <a:t>وانهم</a:t>
            </a:r>
            <a:r>
              <a:rPr lang="ar-SA" dirty="0" smtClean="0">
                <a:solidFill>
                  <a:srgbClr val="7030A0"/>
                </a:solidFill>
              </a:rPr>
              <a:t> في الدرك الاسفل من </a:t>
            </a:r>
            <a:r>
              <a:rPr lang="ar-SA" dirty="0" err="1" smtClean="0">
                <a:solidFill>
                  <a:srgbClr val="7030A0"/>
                </a:solidFill>
              </a:rPr>
              <a:t>النار .</a:t>
            </a:r>
            <a:endParaRPr lang="ar-SA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400" dirty="0" smtClean="0">
                <a:solidFill>
                  <a:srgbClr val="7030A0"/>
                </a:solidFill>
              </a:rPr>
              <a:t>2)كما اتفقوا على ان المعرفه بالقلب لا تكفي في تحقيق اسم الايمان  فلا بد مع المعرفه والتصديق من الاقرار </a:t>
            </a:r>
            <a:r>
              <a:rPr lang="ar-SA" sz="2400" dirty="0" err="1" smtClean="0">
                <a:solidFill>
                  <a:srgbClr val="7030A0"/>
                </a:solidFill>
              </a:rPr>
              <a:t>باللسان </a:t>
            </a:r>
            <a:r>
              <a:rPr lang="ar-SA" sz="2400" dirty="0" smtClean="0">
                <a:solidFill>
                  <a:srgbClr val="7030A0"/>
                </a:solidFill>
              </a:rPr>
              <a:t>, فان فرعون وقومه كانوا يعرفون صدق موسى </a:t>
            </a:r>
            <a:r>
              <a:rPr lang="ar-SA" sz="2400" dirty="0" smtClean="0">
                <a:solidFill>
                  <a:srgbClr val="7030A0"/>
                </a:solidFill>
              </a:rPr>
              <a:t>وهارون عليهما </a:t>
            </a:r>
            <a:r>
              <a:rPr lang="ar-SA" sz="2400" dirty="0" smtClean="0">
                <a:solidFill>
                  <a:srgbClr val="7030A0"/>
                </a:solidFill>
              </a:rPr>
              <a:t>السلام,وكانوا كافرين,قال </a:t>
            </a:r>
            <a:r>
              <a:rPr lang="ar-SA" sz="2400" dirty="0" err="1" smtClean="0">
                <a:solidFill>
                  <a:srgbClr val="7030A0"/>
                </a:solidFill>
              </a:rPr>
              <a:t>تعالى </a:t>
            </a:r>
            <a:r>
              <a:rPr lang="ar-SA" sz="2400" dirty="0" smtClean="0">
                <a:solidFill>
                  <a:srgbClr val="7030A0"/>
                </a:solidFill>
              </a:rPr>
              <a:t>,مخبرا عما قاله موسى </a:t>
            </a:r>
            <a:r>
              <a:rPr lang="ar-SA" sz="2400" dirty="0" err="1" smtClean="0">
                <a:solidFill>
                  <a:srgbClr val="7030A0"/>
                </a:solidFill>
              </a:rPr>
              <a:t>لفرعون:</a:t>
            </a:r>
            <a:r>
              <a:rPr lang="ar-SA" sz="2400" dirty="0" smtClean="0">
                <a:solidFill>
                  <a:srgbClr val="7030A0"/>
                </a:solidFill>
              </a:rPr>
              <a:t>{لقت علمت ما انزل هؤلاء الارب السموات </a:t>
            </a:r>
            <a:r>
              <a:rPr lang="ar-SA" sz="2400" dirty="0" err="1" smtClean="0">
                <a:solidFill>
                  <a:srgbClr val="7030A0"/>
                </a:solidFill>
              </a:rPr>
              <a:t>والارض</a:t>
            </a:r>
            <a:r>
              <a:rPr lang="ar-SA" sz="2400" dirty="0" smtClean="0">
                <a:solidFill>
                  <a:srgbClr val="7030A0"/>
                </a:solidFill>
              </a:rPr>
              <a:t> </a:t>
            </a:r>
            <a:r>
              <a:rPr lang="ar-SA" sz="2400" dirty="0" err="1" smtClean="0">
                <a:solidFill>
                  <a:srgbClr val="7030A0"/>
                </a:solidFill>
              </a:rPr>
              <a:t>بصاير}</a:t>
            </a:r>
            <a:r>
              <a:rPr lang="ar-SA" sz="2400" dirty="0" smtClean="0">
                <a:solidFill>
                  <a:srgbClr val="7030A0"/>
                </a:solidFill>
              </a:rPr>
              <a:t>(الاسراء:102)وقال </a:t>
            </a:r>
            <a:r>
              <a:rPr lang="ar-SA" sz="2400" dirty="0" err="1" smtClean="0">
                <a:solidFill>
                  <a:srgbClr val="7030A0"/>
                </a:solidFill>
              </a:rPr>
              <a:t>تعالى:</a:t>
            </a:r>
            <a:r>
              <a:rPr lang="ar-SA" sz="2400" dirty="0" smtClean="0">
                <a:solidFill>
                  <a:srgbClr val="7030A0"/>
                </a:solidFill>
              </a:rPr>
              <a:t>{وجحدوا </a:t>
            </a:r>
            <a:r>
              <a:rPr lang="ar-SA" sz="2400" dirty="0" err="1" smtClean="0">
                <a:solidFill>
                  <a:srgbClr val="7030A0"/>
                </a:solidFill>
              </a:rPr>
              <a:t>وبها</a:t>
            </a:r>
            <a:r>
              <a:rPr lang="ar-SA" sz="2400" dirty="0" smtClean="0">
                <a:solidFill>
                  <a:srgbClr val="7030A0"/>
                </a:solidFill>
              </a:rPr>
              <a:t> </a:t>
            </a:r>
            <a:r>
              <a:rPr lang="ar-SA" sz="2400" dirty="0" err="1" smtClean="0">
                <a:solidFill>
                  <a:srgbClr val="7030A0"/>
                </a:solidFill>
              </a:rPr>
              <a:t>واستيقنتها</a:t>
            </a:r>
            <a:r>
              <a:rPr lang="ar-SA" sz="2400" dirty="0" smtClean="0">
                <a:solidFill>
                  <a:srgbClr val="7030A0"/>
                </a:solidFill>
              </a:rPr>
              <a:t> انفسهم ظلما </a:t>
            </a:r>
            <a:r>
              <a:rPr lang="ar-SA" sz="2400" dirty="0" smtClean="0">
                <a:solidFill>
                  <a:srgbClr val="7030A0"/>
                </a:solidFill>
              </a:rPr>
              <a:t>وعلوا فانظر </a:t>
            </a:r>
            <a:r>
              <a:rPr lang="ar-SA" sz="2400" dirty="0" smtClean="0">
                <a:solidFill>
                  <a:srgbClr val="7030A0"/>
                </a:solidFill>
              </a:rPr>
              <a:t>كيف كان </a:t>
            </a:r>
            <a:r>
              <a:rPr lang="ar-SA" sz="2400" dirty="0" smtClean="0">
                <a:solidFill>
                  <a:srgbClr val="7030A0"/>
                </a:solidFill>
              </a:rPr>
              <a:t>عاقبه </a:t>
            </a:r>
            <a:r>
              <a:rPr lang="ar-SA" sz="2400" dirty="0" err="1" smtClean="0">
                <a:solidFill>
                  <a:srgbClr val="7030A0"/>
                </a:solidFill>
              </a:rPr>
              <a:t>المفسدين }</a:t>
            </a:r>
            <a:r>
              <a:rPr lang="ar-SA" sz="2400" dirty="0" smtClean="0">
                <a:solidFill>
                  <a:srgbClr val="7030A0"/>
                </a:solidFill>
              </a:rPr>
              <a:t>(النمل:14),</a:t>
            </a:r>
            <a:r>
              <a:rPr lang="ar-SA" sz="2400" dirty="0" err="1" smtClean="0">
                <a:solidFill>
                  <a:srgbClr val="7030A0"/>
                </a:solidFill>
              </a:rPr>
              <a:t>واهل</a:t>
            </a:r>
            <a:r>
              <a:rPr lang="ar-SA" sz="2400" dirty="0" smtClean="0">
                <a:solidFill>
                  <a:srgbClr val="7030A0"/>
                </a:solidFill>
              </a:rPr>
              <a:t> الكتاب كانوا يعرفون النبي ولم يؤمنوا </a:t>
            </a:r>
            <a:r>
              <a:rPr lang="ar-SA" sz="2400" dirty="0" err="1" smtClean="0">
                <a:solidFill>
                  <a:srgbClr val="7030A0"/>
                </a:solidFill>
              </a:rPr>
              <a:t>به</a:t>
            </a:r>
            <a:r>
              <a:rPr lang="ar-SA" sz="2400" dirty="0" smtClean="0">
                <a:solidFill>
                  <a:srgbClr val="7030A0"/>
                </a:solidFill>
              </a:rPr>
              <a:t> وقال </a:t>
            </a:r>
            <a:r>
              <a:rPr lang="ar-SA" sz="2400" dirty="0" err="1" smtClean="0">
                <a:solidFill>
                  <a:srgbClr val="7030A0"/>
                </a:solidFill>
              </a:rPr>
              <a:t>تعالى </a:t>
            </a:r>
            <a:r>
              <a:rPr lang="ar-SA" sz="2400" dirty="0" smtClean="0">
                <a:solidFill>
                  <a:srgbClr val="7030A0"/>
                </a:solidFill>
              </a:rPr>
              <a:t>{</a:t>
            </a:r>
            <a:r>
              <a:rPr lang="ar-SA" sz="2400" dirty="0" err="1" smtClean="0">
                <a:solidFill>
                  <a:srgbClr val="7030A0"/>
                </a:solidFill>
              </a:rPr>
              <a:t>الذينءاتيناهم</a:t>
            </a:r>
            <a:r>
              <a:rPr lang="ar-SA" sz="2400" dirty="0" smtClean="0">
                <a:solidFill>
                  <a:srgbClr val="7030A0"/>
                </a:solidFill>
              </a:rPr>
              <a:t> الكتاب يعرفونه كما يعرفون ابناءهم الذين خسروا انفسهم فهم     </a:t>
            </a:r>
            <a:r>
              <a:rPr lang="ar-SA" sz="2400" dirty="0" err="1" smtClean="0">
                <a:solidFill>
                  <a:srgbClr val="7030A0"/>
                </a:solidFill>
              </a:rPr>
              <a:t>لايؤمنون}</a:t>
            </a:r>
            <a:r>
              <a:rPr lang="ar-SA" sz="2400" dirty="0" smtClean="0">
                <a:solidFill>
                  <a:srgbClr val="7030A0"/>
                </a:solidFill>
              </a:rPr>
              <a:t>(الانعام:20),بل ان ابليس كان عارفا </a:t>
            </a:r>
            <a:r>
              <a:rPr lang="ar-SA" sz="2400" dirty="0" err="1" smtClean="0">
                <a:solidFill>
                  <a:srgbClr val="7030A0"/>
                </a:solidFill>
              </a:rPr>
              <a:t>بربه </a:t>
            </a:r>
            <a:r>
              <a:rPr lang="ar-SA" sz="2400" dirty="0" smtClean="0">
                <a:solidFill>
                  <a:srgbClr val="7030A0"/>
                </a:solidFill>
              </a:rPr>
              <a:t>,ولكنه امام </a:t>
            </a:r>
            <a:r>
              <a:rPr lang="ar-SA" sz="2400" dirty="0" err="1" smtClean="0">
                <a:solidFill>
                  <a:srgbClr val="7030A0"/>
                </a:solidFill>
              </a:rPr>
              <a:t>الكافرين.</a:t>
            </a:r>
            <a:r>
              <a:rPr lang="ar-SA" sz="2400" dirty="0" smtClean="0">
                <a:solidFill>
                  <a:srgbClr val="7030A0"/>
                </a:solidFill>
              </a:rPr>
              <a:t>                                     </a:t>
            </a:r>
          </a:p>
          <a:p>
            <a:endParaRPr lang="ar-SA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فاهل</a:t>
            </a:r>
            <a:r>
              <a:rPr lang="ar-SA" dirty="0" smtClean="0"/>
              <a:t> السنه </a:t>
            </a:r>
            <a:r>
              <a:rPr lang="ar-SA" dirty="0" err="1" smtClean="0"/>
              <a:t>والجماعه</a:t>
            </a:r>
            <a:r>
              <a:rPr lang="ar-SA" dirty="0" smtClean="0"/>
              <a:t> متفقون على ان المؤمن الذي يحكم </a:t>
            </a:r>
            <a:r>
              <a:rPr lang="ar-SA" dirty="0" err="1" smtClean="0"/>
              <a:t>بانه</a:t>
            </a:r>
            <a:r>
              <a:rPr lang="ar-SA" dirty="0" smtClean="0"/>
              <a:t> من اهل القبله,</a:t>
            </a:r>
            <a:r>
              <a:rPr lang="ar-SA" dirty="0" err="1" smtClean="0"/>
              <a:t>ولايخلد</a:t>
            </a:r>
            <a:r>
              <a:rPr lang="ar-SA" dirty="0" smtClean="0"/>
              <a:t> في النار </a:t>
            </a:r>
            <a:r>
              <a:rPr lang="ar-SA" dirty="0" err="1" smtClean="0"/>
              <a:t>لايكون</a:t>
            </a:r>
            <a:r>
              <a:rPr lang="ar-SA" dirty="0" smtClean="0"/>
              <a:t> </a:t>
            </a:r>
            <a:r>
              <a:rPr lang="ar-SA" dirty="0" err="1" smtClean="0"/>
              <a:t>الا</a:t>
            </a:r>
            <a:r>
              <a:rPr lang="ar-SA" dirty="0" smtClean="0"/>
              <a:t> من اعتقد من قلبه دين الاسلام اعتقادا جازما,خاليا من الشكوك,ونطق </a:t>
            </a:r>
            <a:r>
              <a:rPr lang="ar-SA" dirty="0" err="1" smtClean="0"/>
              <a:t>بالشهادتين </a:t>
            </a:r>
            <a:r>
              <a:rPr lang="ar-SA" dirty="0" smtClean="0"/>
              <a:t>,فان اقتصر على احد هذين </a:t>
            </a:r>
            <a:r>
              <a:rPr lang="ar-SA" dirty="0" err="1" smtClean="0"/>
              <a:t>الامرينلم</a:t>
            </a:r>
            <a:r>
              <a:rPr lang="ar-SA" dirty="0" smtClean="0"/>
              <a:t> يكن من اهل القبله اصلا,اللهم </a:t>
            </a:r>
            <a:r>
              <a:rPr lang="ar-SA" dirty="0" err="1" smtClean="0"/>
              <a:t>الا</a:t>
            </a:r>
            <a:r>
              <a:rPr lang="ar-SA" dirty="0" smtClean="0"/>
              <a:t> اذا كان تخلفه عن النطق </a:t>
            </a:r>
            <a:r>
              <a:rPr lang="ar-SA" dirty="0" err="1" smtClean="0"/>
              <a:t>والاقرار</a:t>
            </a:r>
            <a:r>
              <a:rPr lang="ar-SA" dirty="0" smtClean="0"/>
              <a:t> </a:t>
            </a:r>
            <a:r>
              <a:rPr lang="ar-SA" dirty="0" err="1" smtClean="0"/>
              <a:t>با</a:t>
            </a:r>
            <a:r>
              <a:rPr lang="ar-SA" dirty="0" smtClean="0"/>
              <a:t> اللسان ناشئا عن سبب قاهر لا قبل له </a:t>
            </a:r>
            <a:r>
              <a:rPr lang="ar-SA" dirty="0" err="1" smtClean="0"/>
              <a:t>به</a:t>
            </a:r>
            <a:r>
              <a:rPr lang="ar-SA" dirty="0" smtClean="0"/>
              <a:t>,كمن عجز عن النطق لخلل في لسانه,</a:t>
            </a:r>
            <a:r>
              <a:rPr lang="ar-SA" dirty="0" err="1" smtClean="0"/>
              <a:t>اولعدم</a:t>
            </a:r>
            <a:r>
              <a:rPr lang="ar-SA" dirty="0" smtClean="0"/>
              <a:t> التمكن منه لمعالجه المنيه له قبل </a:t>
            </a:r>
            <a:r>
              <a:rPr lang="ar-SA" dirty="0" err="1" smtClean="0"/>
              <a:t>النطق </a:t>
            </a:r>
            <a:r>
              <a:rPr lang="ar-SA" dirty="0" smtClean="0"/>
              <a:t>,</a:t>
            </a:r>
            <a:r>
              <a:rPr lang="ar-SA" dirty="0" err="1" smtClean="0"/>
              <a:t>اولاكراه</a:t>
            </a:r>
            <a:r>
              <a:rPr lang="ar-SA" dirty="0" smtClean="0"/>
              <a:t> </a:t>
            </a:r>
            <a:r>
              <a:rPr lang="ar-SA" dirty="0" err="1" smtClean="0"/>
              <a:t>ملجيء</a:t>
            </a:r>
            <a:r>
              <a:rPr lang="ar-SA" dirty="0" smtClean="0"/>
              <a:t> منعه عن النطق.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>
                <a:solidFill>
                  <a:srgbClr val="7030A0"/>
                </a:solidFill>
              </a:rPr>
              <a:t>3)واجمع اهل السنه على ان الله يطلب من العباده قولا </a:t>
            </a:r>
            <a:r>
              <a:rPr lang="ar-SA" dirty="0" err="1" smtClean="0">
                <a:solidFill>
                  <a:srgbClr val="7030A0"/>
                </a:solidFill>
              </a:rPr>
              <a:t>وعملا </a:t>
            </a:r>
            <a:r>
              <a:rPr lang="ar-SA" dirty="0" smtClean="0">
                <a:solidFill>
                  <a:srgbClr val="7030A0"/>
                </a:solidFill>
              </a:rPr>
              <a:t>,والمقصود </a:t>
            </a:r>
            <a:r>
              <a:rPr lang="ar-SA" dirty="0" err="1" smtClean="0">
                <a:solidFill>
                  <a:srgbClr val="7030A0"/>
                </a:solidFill>
              </a:rPr>
              <a:t>بالقول </a:t>
            </a:r>
            <a:r>
              <a:rPr lang="ar-SA" dirty="0" smtClean="0">
                <a:solidFill>
                  <a:srgbClr val="7030A0"/>
                </a:solidFill>
              </a:rPr>
              <a:t>:</a:t>
            </a:r>
            <a:r>
              <a:rPr lang="ar-SA" dirty="0" err="1" smtClean="0">
                <a:solidFill>
                  <a:srgbClr val="7030A0"/>
                </a:solidFill>
              </a:rPr>
              <a:t>وهوالتصديق</a:t>
            </a:r>
            <a:r>
              <a:rPr lang="ar-SA" dirty="0" smtClean="0">
                <a:solidFill>
                  <a:srgbClr val="7030A0"/>
                </a:solidFill>
              </a:rPr>
              <a:t>,</a:t>
            </a:r>
            <a:r>
              <a:rPr lang="ar-SA" dirty="0" err="1" smtClean="0">
                <a:solidFill>
                  <a:srgbClr val="7030A0"/>
                </a:solidFill>
              </a:rPr>
              <a:t>وقواللسان</a:t>
            </a:r>
            <a:r>
              <a:rPr lang="ar-SA" dirty="0" smtClean="0">
                <a:solidFill>
                  <a:srgbClr val="7030A0"/>
                </a:solidFill>
              </a:rPr>
              <a:t> وهو </a:t>
            </a:r>
            <a:r>
              <a:rPr lang="ar-SA" dirty="0" err="1" smtClean="0">
                <a:solidFill>
                  <a:srgbClr val="7030A0"/>
                </a:solidFill>
              </a:rPr>
              <a:t>الاقرار </a:t>
            </a:r>
            <a:r>
              <a:rPr lang="ar-SA" dirty="0" smtClean="0">
                <a:solidFill>
                  <a:srgbClr val="7030A0"/>
                </a:solidFill>
              </a:rPr>
              <a:t>,</a:t>
            </a:r>
            <a:r>
              <a:rPr lang="ar-SA" dirty="0" err="1" smtClean="0">
                <a:solidFill>
                  <a:srgbClr val="7030A0"/>
                </a:solidFill>
              </a:rPr>
              <a:t>انمااختلافهم</a:t>
            </a:r>
            <a:r>
              <a:rPr lang="ar-SA" dirty="0" smtClean="0">
                <a:solidFill>
                  <a:srgbClr val="7030A0"/>
                </a:solidFill>
              </a:rPr>
              <a:t> في كون هذا المطلوب جمعيه داخلا تحت اسم الايمان فبعضهم ادخلهم جميعه بما فيه من قول </a:t>
            </a:r>
            <a:r>
              <a:rPr lang="ar-SA" dirty="0" err="1" smtClean="0">
                <a:solidFill>
                  <a:srgbClr val="7030A0"/>
                </a:solidFill>
              </a:rPr>
              <a:t>وعمل </a:t>
            </a:r>
            <a:r>
              <a:rPr lang="ar-SA" dirty="0" smtClean="0">
                <a:solidFill>
                  <a:srgbClr val="7030A0"/>
                </a:solidFill>
              </a:rPr>
              <a:t>,</a:t>
            </a:r>
            <a:r>
              <a:rPr lang="ar-SA" dirty="0" err="1" smtClean="0">
                <a:solidFill>
                  <a:srgbClr val="7030A0"/>
                </a:solidFill>
              </a:rPr>
              <a:t>واخرون</a:t>
            </a:r>
            <a:r>
              <a:rPr lang="ar-SA" dirty="0" smtClean="0">
                <a:solidFill>
                  <a:srgbClr val="7030A0"/>
                </a:solidFill>
              </a:rPr>
              <a:t> ادخلوا جزء منه’وجعلوا الجزء الاخر من مقتضياته </a:t>
            </a:r>
            <a:r>
              <a:rPr lang="ar-SA" dirty="0" err="1" smtClean="0">
                <a:solidFill>
                  <a:srgbClr val="7030A0"/>
                </a:solidFill>
              </a:rPr>
              <a:t>وثماره .</a:t>
            </a:r>
            <a:endParaRPr lang="ar-SA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ar-SA" dirty="0" smtClean="0">
                <a:solidFill>
                  <a:srgbClr val="7030A0"/>
                </a:solidFill>
              </a:rPr>
              <a:t> </a:t>
            </a:r>
          </a:p>
          <a:p>
            <a:pPr>
              <a:buNone/>
            </a:pPr>
            <a:endParaRPr lang="ar-SA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ar-SA" dirty="0" smtClean="0">
                <a:solidFill>
                  <a:srgbClr val="7030A0"/>
                </a:solidFill>
              </a:rPr>
              <a:t>4)واجمعوا ايضا على ان العبد لو صدق بقلبه </a:t>
            </a:r>
            <a:r>
              <a:rPr lang="ar-SA" dirty="0" err="1" smtClean="0">
                <a:solidFill>
                  <a:srgbClr val="7030A0"/>
                </a:solidFill>
              </a:rPr>
              <a:t>واقربلسانه</a:t>
            </a:r>
            <a:r>
              <a:rPr lang="ar-SA" dirty="0" smtClean="0">
                <a:solidFill>
                  <a:srgbClr val="7030A0"/>
                </a:solidFill>
              </a:rPr>
              <a:t> ,وامتنع عن العمل بجوارحه فانه يكون عاصيا لله ولرسوله,ومستحقاته للوعيد الذي ذكره الله في </a:t>
            </a:r>
            <a:r>
              <a:rPr lang="ar-SA" dirty="0" err="1" smtClean="0">
                <a:solidFill>
                  <a:srgbClr val="7030A0"/>
                </a:solidFill>
              </a:rPr>
              <a:t>كتابه </a:t>
            </a:r>
            <a:r>
              <a:rPr lang="ar-SA" dirty="0" smtClean="0">
                <a:solidFill>
                  <a:srgbClr val="7030A0"/>
                </a:solidFill>
              </a:rPr>
              <a:t>,واخبر </a:t>
            </a:r>
            <a:r>
              <a:rPr lang="ar-SA" dirty="0" err="1" smtClean="0">
                <a:solidFill>
                  <a:srgbClr val="7030A0"/>
                </a:solidFill>
              </a:rPr>
              <a:t>به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br>
              <a:rPr lang="ar-SA" dirty="0" smtClean="0">
                <a:solidFill>
                  <a:srgbClr val="7030A0"/>
                </a:solidFill>
              </a:rPr>
            </a:br>
            <a:r>
              <a:rPr lang="ar-SA" dirty="0" smtClean="0">
                <a:solidFill>
                  <a:srgbClr val="7030A0"/>
                </a:solidFill>
              </a:rPr>
              <a:t>الرسول الكريم عليه افضل </a:t>
            </a:r>
            <a:r>
              <a:rPr lang="ar-SA" dirty="0" err="1" smtClean="0">
                <a:solidFill>
                  <a:srgbClr val="7030A0"/>
                </a:solidFill>
              </a:rPr>
              <a:t>الصلاه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SA" dirty="0" err="1" smtClean="0">
                <a:solidFill>
                  <a:srgbClr val="7030A0"/>
                </a:solidFill>
              </a:rPr>
              <a:t>واتم</a:t>
            </a:r>
            <a:r>
              <a:rPr lang="ar-SA" dirty="0" smtClean="0">
                <a:solidFill>
                  <a:srgbClr val="7030A0"/>
                </a:solidFill>
              </a:rPr>
              <a:t> التسيلم</a:t>
            </a:r>
            <a:endParaRPr lang="ar-SA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914400" y="1557338"/>
            <a:ext cx="8229600" cy="45259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>
                <a:solidFill>
                  <a:srgbClr val="7030A0"/>
                </a:solidFill>
              </a:rPr>
              <a:t>5)واجمعوا ايضا على ان مرتكب الكبيره ليس كافرا مادام غير مستحيل لها,وان مات قبل </a:t>
            </a:r>
            <a:r>
              <a:rPr lang="ar-SA" dirty="0" err="1" smtClean="0">
                <a:solidFill>
                  <a:srgbClr val="7030A0"/>
                </a:solidFill>
              </a:rPr>
              <a:t>التوبه</a:t>
            </a:r>
            <a:r>
              <a:rPr lang="ar-SA" dirty="0" smtClean="0">
                <a:solidFill>
                  <a:srgbClr val="7030A0"/>
                </a:solidFill>
              </a:rPr>
              <a:t> عنها.فالجمهور من اهل </a:t>
            </a:r>
            <a:r>
              <a:rPr lang="ar-SA" dirty="0" err="1" smtClean="0">
                <a:solidFill>
                  <a:srgbClr val="7030A0"/>
                </a:solidFill>
              </a:rPr>
              <a:t>السنه </a:t>
            </a:r>
            <a:r>
              <a:rPr lang="ar-SA" dirty="0" smtClean="0">
                <a:solidFill>
                  <a:srgbClr val="7030A0"/>
                </a:solidFill>
              </a:rPr>
              <a:t>,وان جعلوا العمل جزءا من </a:t>
            </a:r>
            <a:r>
              <a:rPr lang="ar-SA" dirty="0" err="1" smtClean="0">
                <a:solidFill>
                  <a:srgbClr val="7030A0"/>
                </a:solidFill>
              </a:rPr>
              <a:t>الايمان </a:t>
            </a:r>
            <a:r>
              <a:rPr lang="ar-SA" dirty="0" smtClean="0">
                <a:solidFill>
                  <a:srgbClr val="7030A0"/>
                </a:solidFill>
              </a:rPr>
              <a:t>,</a:t>
            </a:r>
            <a:r>
              <a:rPr lang="ar-SA" dirty="0" err="1" smtClean="0">
                <a:solidFill>
                  <a:srgbClr val="7030A0"/>
                </a:solidFill>
              </a:rPr>
              <a:t>الاانهم</a:t>
            </a:r>
            <a:r>
              <a:rPr lang="ar-SA" dirty="0" smtClean="0">
                <a:solidFill>
                  <a:srgbClr val="7030A0"/>
                </a:solidFill>
              </a:rPr>
              <a:t> لم </a:t>
            </a:r>
            <a:r>
              <a:rPr lang="ar-SA" dirty="0" err="1" smtClean="0">
                <a:solidFill>
                  <a:srgbClr val="7030A0"/>
                </a:solidFill>
              </a:rPr>
              <a:t>يقولوابتكفير</a:t>
            </a:r>
            <a:r>
              <a:rPr lang="ar-SA" dirty="0" smtClean="0">
                <a:solidFill>
                  <a:srgbClr val="7030A0"/>
                </a:solidFill>
              </a:rPr>
              <a:t> المصدق بقلبه المقر بلسانه ان </a:t>
            </a:r>
            <a:r>
              <a:rPr lang="ar-SA" dirty="0" err="1" smtClean="0">
                <a:solidFill>
                  <a:srgbClr val="7030A0"/>
                </a:solidFill>
              </a:rPr>
              <a:t>لمم</a:t>
            </a:r>
            <a:r>
              <a:rPr lang="ar-SA" dirty="0" smtClean="0">
                <a:solidFill>
                  <a:srgbClr val="7030A0"/>
                </a:solidFill>
              </a:rPr>
              <a:t> يعمل,</a:t>
            </a:r>
            <a:r>
              <a:rPr lang="ar-SA" dirty="0" err="1" smtClean="0">
                <a:solidFill>
                  <a:srgbClr val="7030A0"/>
                </a:solidFill>
              </a:rPr>
              <a:t>والحنفيه</a:t>
            </a:r>
            <a:r>
              <a:rPr lang="ar-SA" dirty="0" smtClean="0">
                <a:solidFill>
                  <a:srgbClr val="7030A0"/>
                </a:solidFill>
              </a:rPr>
              <a:t> وان اخرجوا العمل من الايمان </a:t>
            </a:r>
            <a:r>
              <a:rPr lang="ar-SA" dirty="0" err="1" smtClean="0">
                <a:solidFill>
                  <a:srgbClr val="7030A0"/>
                </a:solidFill>
              </a:rPr>
              <a:t>الاانهم</a:t>
            </a:r>
            <a:r>
              <a:rPr lang="ar-SA" dirty="0" smtClean="0">
                <a:solidFill>
                  <a:srgbClr val="7030A0"/>
                </a:solidFill>
              </a:rPr>
              <a:t> اعتبروه من لوازمه ومقتضياته والكل متفقون على عدم التكفير بترك </a:t>
            </a:r>
            <a:r>
              <a:rPr lang="ar-SA" dirty="0" err="1" smtClean="0">
                <a:solidFill>
                  <a:srgbClr val="7030A0"/>
                </a:solidFill>
              </a:rPr>
              <a:t>العمل .</a:t>
            </a:r>
            <a:endParaRPr lang="ar-SA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ar-SA" dirty="0" smtClean="0">
                <a:solidFill>
                  <a:srgbClr val="7030A0"/>
                </a:solidFill>
              </a:rPr>
              <a:t>6) </a:t>
            </a:r>
            <a:r>
              <a:rPr lang="ar-SA" dirty="0" err="1" smtClean="0">
                <a:solidFill>
                  <a:srgbClr val="7030A0"/>
                </a:solidFill>
              </a:rPr>
              <a:t>ولاخلاف</a:t>
            </a:r>
            <a:r>
              <a:rPr lang="ar-SA" dirty="0" smtClean="0">
                <a:solidFill>
                  <a:srgbClr val="7030A0"/>
                </a:solidFill>
              </a:rPr>
              <a:t> بين اهل السنه ان </a:t>
            </a:r>
            <a:r>
              <a:rPr lang="ar-SA" dirty="0" err="1" smtClean="0">
                <a:solidFill>
                  <a:srgbClr val="7030A0"/>
                </a:solidFill>
              </a:rPr>
              <a:t>ماتقدم</a:t>
            </a:r>
            <a:r>
              <a:rPr lang="ar-SA" dirty="0" smtClean="0">
                <a:solidFill>
                  <a:srgbClr val="7030A0"/>
                </a:solidFill>
              </a:rPr>
              <a:t> من تعريف الايمان </a:t>
            </a:r>
            <a:r>
              <a:rPr lang="ar-SA" dirty="0" err="1" smtClean="0">
                <a:solidFill>
                  <a:srgbClr val="7030A0"/>
                </a:solidFill>
              </a:rPr>
              <a:t>با</a:t>
            </a:r>
            <a:r>
              <a:rPr lang="ar-SA" dirty="0" smtClean="0">
                <a:solidFill>
                  <a:srgbClr val="7030A0"/>
                </a:solidFill>
              </a:rPr>
              <a:t> القول والتصديق والعمل انما هو </a:t>
            </a:r>
            <a:r>
              <a:rPr lang="ar-SA" dirty="0" err="1" smtClean="0">
                <a:solidFill>
                  <a:srgbClr val="7030A0"/>
                </a:solidFill>
              </a:rPr>
              <a:t>با</a:t>
            </a:r>
            <a:r>
              <a:rPr lang="ar-SA" dirty="0" smtClean="0">
                <a:solidFill>
                  <a:srgbClr val="7030A0"/>
                </a:solidFill>
              </a:rPr>
              <a:t> النظر </a:t>
            </a:r>
            <a:r>
              <a:rPr lang="ar-SA" dirty="0" err="1" smtClean="0">
                <a:solidFill>
                  <a:srgbClr val="7030A0"/>
                </a:solidFill>
              </a:rPr>
              <a:t>الىماعنده</a:t>
            </a:r>
            <a:r>
              <a:rPr lang="ar-SA" dirty="0" smtClean="0">
                <a:solidFill>
                  <a:srgbClr val="7030A0"/>
                </a:solidFill>
              </a:rPr>
              <a:t> الله </a:t>
            </a:r>
            <a:r>
              <a:rPr lang="ar-SA" dirty="0" err="1" smtClean="0">
                <a:solidFill>
                  <a:srgbClr val="7030A0"/>
                </a:solidFill>
              </a:rPr>
              <a:t>تعالى </a:t>
            </a:r>
            <a:r>
              <a:rPr lang="ar-SA" dirty="0" smtClean="0">
                <a:solidFill>
                  <a:srgbClr val="7030A0"/>
                </a:solidFill>
              </a:rPr>
              <a:t>,</a:t>
            </a:r>
            <a:r>
              <a:rPr lang="ar-SA" dirty="0" err="1" smtClean="0">
                <a:solidFill>
                  <a:srgbClr val="7030A0"/>
                </a:solidFill>
              </a:rPr>
              <a:t>وابا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SA" dirty="0" err="1" smtClean="0">
                <a:solidFill>
                  <a:srgbClr val="7030A0"/>
                </a:solidFill>
              </a:rPr>
              <a:t>ستحقاق</a:t>
            </a:r>
            <a:r>
              <a:rPr lang="ar-SA" dirty="0" smtClean="0">
                <a:solidFill>
                  <a:srgbClr val="7030A0"/>
                </a:solidFill>
              </a:rPr>
              <a:t> دخول الجنه وعدم الخلود في النار ووان الايمان النظر الى احكام </a:t>
            </a:r>
            <a:r>
              <a:rPr lang="ar-SA" dirty="0" err="1" smtClean="0">
                <a:solidFill>
                  <a:srgbClr val="7030A0"/>
                </a:solidFill>
              </a:rPr>
              <a:t>الدنيا </a:t>
            </a:r>
            <a:r>
              <a:rPr lang="ar-SA" dirty="0" smtClean="0">
                <a:solidFill>
                  <a:srgbClr val="7030A0"/>
                </a:solidFill>
              </a:rPr>
              <a:t>,هو </a:t>
            </a:r>
            <a:r>
              <a:rPr lang="ar-SA" dirty="0" err="1" smtClean="0">
                <a:solidFill>
                  <a:srgbClr val="7030A0"/>
                </a:solidFill>
              </a:rPr>
              <a:t>مجردالاقرار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SA" dirty="0" err="1" smtClean="0">
                <a:solidFill>
                  <a:srgbClr val="7030A0"/>
                </a:solidFill>
              </a:rPr>
              <a:t>با</a:t>
            </a:r>
            <a:r>
              <a:rPr lang="ar-SA" dirty="0" smtClean="0">
                <a:solidFill>
                  <a:srgbClr val="7030A0"/>
                </a:solidFill>
              </a:rPr>
              <a:t> اللسان </a:t>
            </a:r>
            <a:r>
              <a:rPr lang="ar-SA" dirty="0" err="1" smtClean="0">
                <a:solidFill>
                  <a:srgbClr val="7030A0"/>
                </a:solidFill>
              </a:rPr>
              <a:t>ووالنطق</a:t>
            </a:r>
            <a:r>
              <a:rPr lang="ar-SA" dirty="0" smtClean="0">
                <a:solidFill>
                  <a:srgbClr val="7030A0"/>
                </a:solidFill>
              </a:rPr>
              <a:t> بالشهادتين فمن اقربهما اجريت عليه الاحكام في </a:t>
            </a:r>
            <a:r>
              <a:rPr lang="ar-SA" dirty="0" err="1" smtClean="0">
                <a:solidFill>
                  <a:srgbClr val="7030A0"/>
                </a:solidFill>
              </a:rPr>
              <a:t>الدنيا </a:t>
            </a:r>
            <a:r>
              <a:rPr lang="ar-SA" dirty="0" smtClean="0">
                <a:solidFill>
                  <a:srgbClr val="7030A0"/>
                </a:solidFill>
              </a:rPr>
              <a:t>,فطولب </a:t>
            </a:r>
            <a:r>
              <a:rPr lang="ar-SA" dirty="0" err="1" smtClean="0">
                <a:solidFill>
                  <a:srgbClr val="7030A0"/>
                </a:solidFill>
              </a:rPr>
              <a:t>بالتزاماتها </a:t>
            </a:r>
            <a:r>
              <a:rPr lang="ar-SA" dirty="0" smtClean="0">
                <a:solidFill>
                  <a:srgbClr val="7030A0"/>
                </a:solidFill>
              </a:rPr>
              <a:t>,</a:t>
            </a:r>
            <a:r>
              <a:rPr lang="ar-SA" dirty="0" err="1" smtClean="0">
                <a:solidFill>
                  <a:srgbClr val="7030A0"/>
                </a:solidFill>
              </a:rPr>
              <a:t>واعطي</a:t>
            </a:r>
            <a:r>
              <a:rPr lang="ar-SA" dirty="0" smtClean="0">
                <a:solidFill>
                  <a:srgbClr val="7030A0"/>
                </a:solidFill>
              </a:rPr>
              <a:t> حقوقهما,ولم يحكم عليه بكفر </a:t>
            </a:r>
            <a:r>
              <a:rPr lang="ar-SA" dirty="0" err="1" smtClean="0">
                <a:solidFill>
                  <a:srgbClr val="7030A0"/>
                </a:solidFill>
              </a:rPr>
              <a:t>الااذا</a:t>
            </a:r>
            <a:r>
              <a:rPr lang="ar-SA" dirty="0" smtClean="0">
                <a:solidFill>
                  <a:srgbClr val="7030A0"/>
                </a:solidFill>
              </a:rPr>
              <a:t> جاء بما ينقضها من القول </a:t>
            </a:r>
            <a:r>
              <a:rPr lang="ar-SA" dirty="0" err="1" smtClean="0">
                <a:solidFill>
                  <a:srgbClr val="7030A0"/>
                </a:solidFill>
              </a:rPr>
              <a:t>والعمل .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</a:p>
          <a:p>
            <a:endParaRPr lang="ar-SA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dirty="0" smtClean="0"/>
              <a:t>ويدل على هذا الاصل حديث اسامه بن زيد رضي الله عنهما </a:t>
            </a:r>
            <a:r>
              <a:rPr lang="ar-SA" sz="2800" dirty="0" err="1" smtClean="0"/>
              <a:t>قال </a:t>
            </a:r>
            <a:r>
              <a:rPr lang="ar-SA" sz="2800" dirty="0" smtClean="0"/>
              <a:t>:بعثنا رسول الله فصبحنا </a:t>
            </a:r>
            <a:r>
              <a:rPr lang="ar-SA" sz="2800" dirty="0" err="1" smtClean="0"/>
              <a:t>الحرقات</a:t>
            </a:r>
            <a:r>
              <a:rPr lang="ar-SA" sz="2800" dirty="0" smtClean="0"/>
              <a:t> من </a:t>
            </a:r>
            <a:r>
              <a:rPr lang="ar-SA" sz="2800" dirty="0" err="1" smtClean="0"/>
              <a:t>جهينه</a:t>
            </a:r>
            <a:r>
              <a:rPr lang="ar-SA" sz="2800" dirty="0" smtClean="0"/>
              <a:t> </a:t>
            </a:r>
            <a:r>
              <a:rPr lang="ar-SA" sz="2800" dirty="0" err="1" smtClean="0"/>
              <a:t>فادركت</a:t>
            </a:r>
            <a:r>
              <a:rPr lang="ar-SA" sz="2800" dirty="0" smtClean="0"/>
              <a:t> رجلا </a:t>
            </a:r>
            <a:r>
              <a:rPr lang="ar-SA" sz="2800" dirty="0" err="1" smtClean="0"/>
              <a:t>فقال </a:t>
            </a:r>
            <a:r>
              <a:rPr lang="ar-SA" sz="2800" dirty="0" smtClean="0"/>
              <a:t>:لا اله </a:t>
            </a:r>
            <a:r>
              <a:rPr lang="ar-SA" sz="2800" dirty="0" err="1" smtClean="0"/>
              <a:t>الا</a:t>
            </a:r>
            <a:r>
              <a:rPr lang="ar-SA" sz="2800" dirty="0" smtClean="0"/>
              <a:t> </a:t>
            </a:r>
            <a:r>
              <a:rPr lang="ar-SA" sz="2800" dirty="0" err="1" smtClean="0"/>
              <a:t>الله </a:t>
            </a:r>
            <a:r>
              <a:rPr lang="ar-SA" sz="2800" dirty="0" smtClean="0"/>
              <a:t>,فطعنته فوقع في نفسي من </a:t>
            </a:r>
            <a:r>
              <a:rPr lang="ar-SA" sz="2800" dirty="0" err="1" smtClean="0"/>
              <a:t>ذلك </a:t>
            </a:r>
            <a:r>
              <a:rPr lang="ar-SA" sz="2800" dirty="0" smtClean="0"/>
              <a:t>,فذكرته </a:t>
            </a:r>
            <a:r>
              <a:rPr lang="ar-SA" sz="2800" dirty="0" err="1" smtClean="0"/>
              <a:t>للنبي  </a:t>
            </a:r>
            <a:r>
              <a:rPr lang="ar-SA" sz="2800" dirty="0" smtClean="0"/>
              <a:t>,فقال رسول الله صلى الله عليه </a:t>
            </a:r>
            <a:r>
              <a:rPr lang="ar-SA" sz="2800" dirty="0" err="1" smtClean="0"/>
              <a:t>وسلم :</a:t>
            </a:r>
            <a:r>
              <a:rPr lang="ar-SA" sz="2800" dirty="0" smtClean="0"/>
              <a:t>(اقال لا اله </a:t>
            </a:r>
            <a:r>
              <a:rPr lang="ar-SA" sz="2800" dirty="0" err="1" smtClean="0"/>
              <a:t>الا</a:t>
            </a:r>
            <a:r>
              <a:rPr lang="ar-SA" sz="2800" dirty="0" smtClean="0"/>
              <a:t> الله </a:t>
            </a:r>
            <a:r>
              <a:rPr lang="ar-SA" sz="2800" dirty="0" err="1" smtClean="0"/>
              <a:t>وقتلته ؟قال </a:t>
            </a:r>
            <a:r>
              <a:rPr lang="ar-SA" sz="2800" dirty="0" smtClean="0"/>
              <a:t>:</a:t>
            </a:r>
            <a:r>
              <a:rPr lang="ar-SA" sz="2800" dirty="0" err="1" smtClean="0"/>
              <a:t>يارسول</a:t>
            </a:r>
            <a:r>
              <a:rPr lang="ar-SA" sz="2800" dirty="0" smtClean="0"/>
              <a:t> الله انما قالها خوفا من </a:t>
            </a:r>
            <a:r>
              <a:rPr lang="ar-SA" sz="2800" dirty="0" err="1" smtClean="0"/>
              <a:t>السلاح ,قال </a:t>
            </a:r>
            <a:r>
              <a:rPr lang="ar-SA" sz="2800" dirty="0" smtClean="0"/>
              <a:t>:افلا شققت عن قلبه حتى تعلم اقالها ام لا؟فما  زال يكررها علي حتى تمنيت اني اسلمت </a:t>
            </a:r>
            <a:r>
              <a:rPr lang="ar-SA" sz="2800" dirty="0" err="1" smtClean="0"/>
              <a:t>يؤميذ.</a:t>
            </a:r>
            <a:r>
              <a:rPr lang="ar-SA" sz="2800" dirty="0" smtClean="0"/>
              <a:t> </a:t>
            </a:r>
            <a:br>
              <a:rPr lang="ar-SA" sz="2800" dirty="0" smtClean="0"/>
            </a:br>
            <a:r>
              <a:rPr lang="ar-SA" sz="2800" dirty="0" smtClean="0"/>
              <a:t>فيدلك قوله عليه </a:t>
            </a:r>
            <a:r>
              <a:rPr lang="ar-SA" sz="2800" dirty="0" err="1" smtClean="0"/>
              <a:t>الصلاه</a:t>
            </a:r>
            <a:r>
              <a:rPr lang="ar-SA" sz="2800" dirty="0" smtClean="0"/>
              <a:t> </a:t>
            </a:r>
            <a:r>
              <a:rPr lang="ar-SA" sz="2800" dirty="0" err="1" smtClean="0"/>
              <a:t>والسلام </a:t>
            </a:r>
            <a:r>
              <a:rPr lang="ar-SA" sz="2800" dirty="0" smtClean="0"/>
              <a:t>(افلا شققت عن </a:t>
            </a:r>
            <a:r>
              <a:rPr lang="ar-SA" sz="2800" dirty="0" err="1" smtClean="0"/>
              <a:t>قلبه </a:t>
            </a:r>
            <a:r>
              <a:rPr lang="ar-SA" sz="2800" dirty="0" smtClean="0"/>
              <a:t>),اننا مكلفون بالعمل </a:t>
            </a:r>
            <a:r>
              <a:rPr lang="ar-SA" sz="2800" dirty="0" err="1" smtClean="0"/>
              <a:t>با</a:t>
            </a:r>
            <a:r>
              <a:rPr lang="ar-SA" sz="2800" dirty="0" smtClean="0"/>
              <a:t> لظاهر </a:t>
            </a:r>
            <a:r>
              <a:rPr lang="ar-SA" sz="2800" dirty="0" err="1" smtClean="0"/>
              <a:t>وماينطق</a:t>
            </a:r>
            <a:r>
              <a:rPr lang="ar-SA" sz="2800" dirty="0" smtClean="0"/>
              <a:t> </a:t>
            </a:r>
            <a:r>
              <a:rPr lang="ar-SA" sz="2800" dirty="0" err="1" smtClean="0"/>
              <a:t>به</a:t>
            </a:r>
            <a:r>
              <a:rPr lang="ar-SA" sz="2800" dirty="0" smtClean="0"/>
              <a:t> اللسان,</a:t>
            </a:r>
            <a:r>
              <a:rPr lang="ar-SA" sz="2800" dirty="0" err="1" smtClean="0"/>
              <a:t>واما</a:t>
            </a:r>
            <a:r>
              <a:rPr lang="ar-SA" sz="2800" dirty="0" smtClean="0"/>
              <a:t> القلب فليس لنا طريق الى معرفه </a:t>
            </a:r>
            <a:r>
              <a:rPr lang="ar-SA" sz="2800" dirty="0" err="1" smtClean="0"/>
              <a:t>مافيه</a:t>
            </a:r>
            <a:r>
              <a:rPr lang="ar-SA" sz="2800" dirty="0" smtClean="0"/>
              <a:t> </a:t>
            </a:r>
            <a:r>
              <a:rPr lang="ar-SA" sz="2800" dirty="0" err="1" smtClean="0"/>
              <a:t>.</a:t>
            </a:r>
            <a:endParaRPr lang="ar-SA" sz="2800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4294967295"/>
          </p:nvPr>
        </p:nvSpPr>
        <p:spPr>
          <a:xfrm>
            <a:off x="1736725" y="1849438"/>
            <a:ext cx="7407275" cy="175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3600" dirty="0" smtClean="0">
                <a:solidFill>
                  <a:schemeClr val="accent2"/>
                </a:solidFill>
              </a:rPr>
              <a:t>شكرا لحسن استماعكم </a:t>
            </a:r>
            <a:endParaRPr lang="ar-SA" sz="3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وحدة نمطية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174</TotalTime>
  <Words>850</Words>
  <Application>Microsoft Office PowerPoint</Application>
  <PresentationFormat>عرض على الشاشة (3:4)‏</PresentationFormat>
  <Paragraphs>26</Paragraphs>
  <Slides>13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تدفق</vt:lpstr>
      <vt:lpstr>الشريحة 1</vt:lpstr>
      <vt:lpstr>حقيقه الايمان </vt:lpstr>
      <vt:lpstr>الشريحة 3</vt:lpstr>
      <vt:lpstr>الشريحة 4</vt:lpstr>
      <vt:lpstr>الشريحة 5</vt:lpstr>
      <vt:lpstr>الشريحة 6</vt:lpstr>
      <vt:lpstr> 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Company>Dam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Org</dc:creator>
  <cp:lastModifiedBy>Org</cp:lastModifiedBy>
  <cp:revision>19</cp:revision>
  <dcterms:created xsi:type="dcterms:W3CDTF">2012-10-10T22:45:16Z</dcterms:created>
  <dcterms:modified xsi:type="dcterms:W3CDTF">2012-10-11T16:35:29Z</dcterms:modified>
</cp:coreProperties>
</file>