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15"/>
  </p:notesMasterIdLst>
  <p:sldIdLst>
    <p:sldId id="259" r:id="rId2"/>
    <p:sldId id="256" r:id="rId3"/>
    <p:sldId id="261" r:id="rId4"/>
    <p:sldId id="257" r:id="rId5"/>
    <p:sldId id="258" r:id="rId6"/>
    <p:sldId id="260" r:id="rId7"/>
    <p:sldId id="262" r:id="rId8"/>
    <p:sldId id="263" r:id="rId9"/>
    <p:sldId id="266" r:id="rId10"/>
    <p:sldId id="265" r:id="rId11"/>
    <p:sldId id="268" r:id="rId12"/>
    <p:sldId id="269" r:id="rId13"/>
    <p:sldId id="267"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63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C58A3F-477B-4E03-92DD-7D0F9E96993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0A9C1F35-76B0-49AD-98CC-F605287F0FE2}">
      <dgm:prSet phldrT="[نص]" custT="1"/>
      <dgm:spPr/>
      <dgm:t>
        <a:bodyPr/>
        <a:lstStyle/>
        <a:p>
          <a:pPr rtl="1"/>
          <a:r>
            <a:rPr lang="ar-SA" sz="2400" b="1" dirty="0" smtClean="0"/>
            <a:t>تعريف العقيدة</a:t>
          </a:r>
          <a:endParaRPr lang="ar-SA" sz="2400" b="1" dirty="0"/>
        </a:p>
      </dgm:t>
    </dgm:pt>
    <dgm:pt modelId="{4421D0A7-7B17-4AD8-A695-C11D02D104E0}" type="parTrans" cxnId="{667D0CD5-5A59-4B8E-A003-27B53E94D7DF}">
      <dgm:prSet/>
      <dgm:spPr/>
      <dgm:t>
        <a:bodyPr/>
        <a:lstStyle/>
        <a:p>
          <a:pPr rtl="1"/>
          <a:endParaRPr lang="ar-SA"/>
        </a:p>
      </dgm:t>
    </dgm:pt>
    <dgm:pt modelId="{5F38F8B1-5DBA-481B-A75F-862A8B3EE793}" type="sibTrans" cxnId="{667D0CD5-5A59-4B8E-A003-27B53E94D7DF}">
      <dgm:prSet/>
      <dgm:spPr/>
      <dgm:t>
        <a:bodyPr/>
        <a:lstStyle/>
        <a:p>
          <a:pPr rtl="1"/>
          <a:endParaRPr lang="ar-SA"/>
        </a:p>
      </dgm:t>
    </dgm:pt>
    <dgm:pt modelId="{277E468E-6324-40CB-9B0F-CA9D2DA82D92}">
      <dgm:prSet phldrT="[نص]" custT="1"/>
      <dgm:spPr/>
      <dgm:t>
        <a:bodyPr/>
        <a:lstStyle/>
        <a:p>
          <a:pPr rtl="1"/>
          <a:r>
            <a:rPr lang="ar-SA" sz="2000" b="1" dirty="0" smtClean="0"/>
            <a:t>اصطلاحا</a:t>
          </a:r>
          <a:endParaRPr lang="ar-SA" sz="2000" b="1" dirty="0"/>
        </a:p>
      </dgm:t>
    </dgm:pt>
    <dgm:pt modelId="{EF2AD896-F1D4-43EE-90B3-0AC9D7436666}" type="parTrans" cxnId="{61920AF6-CAED-4264-BA99-D2339BA3C161}">
      <dgm:prSet/>
      <dgm:spPr/>
      <dgm:t>
        <a:bodyPr/>
        <a:lstStyle/>
        <a:p>
          <a:pPr rtl="1"/>
          <a:endParaRPr lang="ar-SA"/>
        </a:p>
      </dgm:t>
    </dgm:pt>
    <dgm:pt modelId="{F8A68991-EA5D-48EC-80C1-826AD17A1152}" type="sibTrans" cxnId="{61920AF6-CAED-4264-BA99-D2339BA3C161}">
      <dgm:prSet/>
      <dgm:spPr/>
      <dgm:t>
        <a:bodyPr/>
        <a:lstStyle/>
        <a:p>
          <a:pPr rtl="1"/>
          <a:endParaRPr lang="ar-SA"/>
        </a:p>
      </dgm:t>
    </dgm:pt>
    <dgm:pt modelId="{C3DE2888-8692-49AC-89CA-CA770852FBA8}">
      <dgm:prSet phldrT="[نص]" custT="1"/>
      <dgm:spPr/>
      <dgm:t>
        <a:bodyPr/>
        <a:lstStyle/>
        <a:p>
          <a:pPr rtl="1"/>
          <a:r>
            <a:rPr lang="ar-SA" sz="2000" b="1" dirty="0" smtClean="0"/>
            <a:t>في الاصطلاح الشرعي:  الأمور التي يجب أن يصدق بها القلب وتطمئن إليها النفس وتكون يقينا لا يقبل شكا ولا ظنا </a:t>
          </a:r>
        </a:p>
      </dgm:t>
    </dgm:pt>
    <dgm:pt modelId="{5549EAF9-7C89-4CA9-90D5-CAD91EE97761}" type="parTrans" cxnId="{77AA2115-5F80-433F-A3AA-8E624850F39D}">
      <dgm:prSet/>
      <dgm:spPr/>
      <dgm:t>
        <a:bodyPr/>
        <a:lstStyle/>
        <a:p>
          <a:pPr rtl="1"/>
          <a:endParaRPr lang="ar-SA"/>
        </a:p>
      </dgm:t>
    </dgm:pt>
    <dgm:pt modelId="{6A380AAF-91D8-42D9-93CA-C02E90E89E53}" type="sibTrans" cxnId="{77AA2115-5F80-433F-A3AA-8E624850F39D}">
      <dgm:prSet/>
      <dgm:spPr/>
      <dgm:t>
        <a:bodyPr/>
        <a:lstStyle/>
        <a:p>
          <a:pPr rtl="1"/>
          <a:endParaRPr lang="ar-SA"/>
        </a:p>
      </dgm:t>
    </dgm:pt>
    <dgm:pt modelId="{C2116E62-9CFE-4D3B-BD41-BD9F96C4867B}">
      <dgm:prSet phldrT="[نص]" custT="1"/>
      <dgm:spPr/>
      <dgm:t>
        <a:bodyPr/>
        <a:lstStyle/>
        <a:p>
          <a:pPr rtl="1"/>
          <a:r>
            <a:rPr lang="ar-SA" sz="2000" b="1" dirty="0" smtClean="0"/>
            <a:t>في الاصطلاح العام : حكم الذهن الجازم الذي </a:t>
          </a:r>
          <a:r>
            <a:rPr lang="ar-SA" sz="2000" b="1" dirty="0" err="1" smtClean="0"/>
            <a:t>لايقبل</a:t>
          </a:r>
          <a:r>
            <a:rPr lang="ar-SA" sz="2000" b="1" dirty="0" smtClean="0"/>
            <a:t> الشك فيه </a:t>
          </a:r>
          <a:endParaRPr lang="ar-SA" sz="2000" b="1" dirty="0"/>
        </a:p>
      </dgm:t>
    </dgm:pt>
    <dgm:pt modelId="{3F24C74D-5AFF-430A-8835-8389BC9CF38F}" type="parTrans" cxnId="{15EF4AFD-2B51-428E-ACE1-EC0F97DDDDAE}">
      <dgm:prSet/>
      <dgm:spPr/>
      <dgm:t>
        <a:bodyPr/>
        <a:lstStyle/>
        <a:p>
          <a:pPr rtl="1"/>
          <a:endParaRPr lang="ar-SA"/>
        </a:p>
      </dgm:t>
    </dgm:pt>
    <dgm:pt modelId="{8B6BD6A1-51F5-4AEF-BBDF-853B21FDEF66}" type="sibTrans" cxnId="{15EF4AFD-2B51-428E-ACE1-EC0F97DDDDAE}">
      <dgm:prSet/>
      <dgm:spPr/>
      <dgm:t>
        <a:bodyPr/>
        <a:lstStyle/>
        <a:p>
          <a:pPr rtl="1"/>
          <a:endParaRPr lang="ar-SA"/>
        </a:p>
      </dgm:t>
    </dgm:pt>
    <dgm:pt modelId="{5C50A0AE-5952-41EC-A700-53327286CFFC}">
      <dgm:prSet phldrT="[نص]" custT="1"/>
      <dgm:spPr/>
      <dgm:t>
        <a:bodyPr/>
        <a:lstStyle/>
        <a:p>
          <a:pPr rtl="1"/>
          <a:r>
            <a:rPr lang="ar-SA" sz="2400" b="1" dirty="0" smtClean="0"/>
            <a:t>لغة </a:t>
          </a:r>
          <a:endParaRPr lang="ar-SA" sz="2400" b="1" dirty="0"/>
        </a:p>
      </dgm:t>
    </dgm:pt>
    <dgm:pt modelId="{E6E317EF-C11D-46C6-A170-CD0419D75A15}" type="parTrans" cxnId="{822BA7B4-05B1-4544-94FF-1EC8DAEBAA73}">
      <dgm:prSet/>
      <dgm:spPr/>
      <dgm:t>
        <a:bodyPr/>
        <a:lstStyle/>
        <a:p>
          <a:pPr rtl="1"/>
          <a:endParaRPr lang="ar-SA"/>
        </a:p>
      </dgm:t>
    </dgm:pt>
    <dgm:pt modelId="{D017AC0F-396A-4366-9288-B0A599B0E9AD}" type="sibTrans" cxnId="{822BA7B4-05B1-4544-94FF-1EC8DAEBAA73}">
      <dgm:prSet/>
      <dgm:spPr/>
      <dgm:t>
        <a:bodyPr/>
        <a:lstStyle/>
        <a:p>
          <a:pPr rtl="1"/>
          <a:endParaRPr lang="ar-SA"/>
        </a:p>
      </dgm:t>
    </dgm:pt>
    <dgm:pt modelId="{6E3C1248-4F99-4A9E-A675-A432BB5F60DD}">
      <dgm:prSet phldrT="[نص]" custT="1"/>
      <dgm:spPr/>
      <dgm:t>
        <a:bodyPr/>
        <a:lstStyle/>
        <a:p>
          <a:pPr rtl="1"/>
          <a:r>
            <a:rPr lang="ar-SA" sz="2000" b="1" dirty="0" smtClean="0">
              <a:latin typeface="Traditional Arabic" pitchFamily="18" charset="-78"/>
              <a:cs typeface="+mn-cs"/>
            </a:rPr>
            <a:t>من العقد وهو ربط الشيء بإحكام وقوة</a:t>
          </a:r>
        </a:p>
        <a:p>
          <a:pPr rtl="1"/>
          <a:r>
            <a:rPr lang="ar-SA" sz="2000" b="1" dirty="0" smtClean="0">
              <a:latin typeface="Traditional Arabic" pitchFamily="18" charset="-78"/>
              <a:cs typeface="+mn-cs"/>
            </a:rPr>
            <a:t>والعقيدة بمعنى المعقود عليه</a:t>
          </a:r>
          <a:endParaRPr lang="ar-SA" sz="2000" b="1" dirty="0">
            <a:latin typeface="Traditional Arabic" pitchFamily="18" charset="-78"/>
            <a:cs typeface="+mn-cs"/>
          </a:endParaRPr>
        </a:p>
      </dgm:t>
    </dgm:pt>
    <dgm:pt modelId="{82B28942-1974-46E4-B4D8-94081F43B9E2}" type="parTrans" cxnId="{24CE5579-154C-419A-9166-680837A8263B}">
      <dgm:prSet/>
      <dgm:spPr/>
      <dgm:t>
        <a:bodyPr/>
        <a:lstStyle/>
        <a:p>
          <a:pPr rtl="1"/>
          <a:endParaRPr lang="ar-SA"/>
        </a:p>
      </dgm:t>
    </dgm:pt>
    <dgm:pt modelId="{B90FA2B9-417B-4FAB-B3CA-F0A9C12BB0EA}" type="sibTrans" cxnId="{24CE5579-154C-419A-9166-680837A8263B}">
      <dgm:prSet/>
      <dgm:spPr/>
      <dgm:t>
        <a:bodyPr/>
        <a:lstStyle/>
        <a:p>
          <a:pPr rtl="1"/>
          <a:endParaRPr lang="ar-SA"/>
        </a:p>
      </dgm:t>
    </dgm:pt>
    <dgm:pt modelId="{AE80AB6D-068C-48BA-9ADA-43399833AA36}" type="pres">
      <dgm:prSet presAssocID="{07C58A3F-477B-4E03-92DD-7D0F9E96993B}" presName="hierChild1" presStyleCnt="0">
        <dgm:presLayoutVars>
          <dgm:chPref val="1"/>
          <dgm:dir/>
          <dgm:animOne val="branch"/>
          <dgm:animLvl val="lvl"/>
          <dgm:resizeHandles/>
        </dgm:presLayoutVars>
      </dgm:prSet>
      <dgm:spPr/>
      <dgm:t>
        <a:bodyPr/>
        <a:lstStyle/>
        <a:p>
          <a:pPr rtl="1"/>
          <a:endParaRPr lang="ar-SA"/>
        </a:p>
      </dgm:t>
    </dgm:pt>
    <dgm:pt modelId="{6DBD2845-04A9-4FD5-9A0E-D00295F8C92F}" type="pres">
      <dgm:prSet presAssocID="{0A9C1F35-76B0-49AD-98CC-F605287F0FE2}" presName="hierRoot1" presStyleCnt="0"/>
      <dgm:spPr/>
    </dgm:pt>
    <dgm:pt modelId="{404EF2CD-BC9A-4AC0-B139-A79353546856}" type="pres">
      <dgm:prSet presAssocID="{0A9C1F35-76B0-49AD-98CC-F605287F0FE2}" presName="composite" presStyleCnt="0"/>
      <dgm:spPr/>
    </dgm:pt>
    <dgm:pt modelId="{175DD5B6-D0C1-44BE-AB23-4089355EDDDE}" type="pres">
      <dgm:prSet presAssocID="{0A9C1F35-76B0-49AD-98CC-F605287F0FE2}" presName="background" presStyleLbl="node0" presStyleIdx="0" presStyleCnt="1"/>
      <dgm:spPr/>
    </dgm:pt>
    <dgm:pt modelId="{2D73BB17-1D0A-4A31-94EE-B218DD50CCC7}" type="pres">
      <dgm:prSet presAssocID="{0A9C1F35-76B0-49AD-98CC-F605287F0FE2}" presName="text" presStyleLbl="fgAcc0" presStyleIdx="0" presStyleCnt="1" custScaleX="146806">
        <dgm:presLayoutVars>
          <dgm:chPref val="3"/>
        </dgm:presLayoutVars>
      </dgm:prSet>
      <dgm:spPr/>
      <dgm:t>
        <a:bodyPr/>
        <a:lstStyle/>
        <a:p>
          <a:pPr rtl="1"/>
          <a:endParaRPr lang="ar-SA"/>
        </a:p>
      </dgm:t>
    </dgm:pt>
    <dgm:pt modelId="{82569B8F-C1DC-40C9-A182-3E133DACF238}" type="pres">
      <dgm:prSet presAssocID="{0A9C1F35-76B0-49AD-98CC-F605287F0FE2}" presName="hierChild2" presStyleCnt="0"/>
      <dgm:spPr/>
    </dgm:pt>
    <dgm:pt modelId="{247AF07B-60C0-4A65-969F-D7F73C074C52}" type="pres">
      <dgm:prSet presAssocID="{EF2AD896-F1D4-43EE-90B3-0AC9D7436666}" presName="Name10" presStyleLbl="parChTrans1D2" presStyleIdx="0" presStyleCnt="2"/>
      <dgm:spPr/>
      <dgm:t>
        <a:bodyPr/>
        <a:lstStyle/>
        <a:p>
          <a:pPr rtl="1"/>
          <a:endParaRPr lang="ar-SA"/>
        </a:p>
      </dgm:t>
    </dgm:pt>
    <dgm:pt modelId="{56A9E4DF-2F46-4DA5-B76C-C19EB2470AB7}" type="pres">
      <dgm:prSet presAssocID="{277E468E-6324-40CB-9B0F-CA9D2DA82D92}" presName="hierRoot2" presStyleCnt="0"/>
      <dgm:spPr/>
    </dgm:pt>
    <dgm:pt modelId="{CDFC647A-BBA7-4D84-BD85-5F0AE9D56515}" type="pres">
      <dgm:prSet presAssocID="{277E468E-6324-40CB-9B0F-CA9D2DA82D92}" presName="composite2" presStyleCnt="0"/>
      <dgm:spPr/>
    </dgm:pt>
    <dgm:pt modelId="{36E1F306-8D77-4C20-8087-8412A76226D6}" type="pres">
      <dgm:prSet presAssocID="{277E468E-6324-40CB-9B0F-CA9D2DA82D92}" presName="background2" presStyleLbl="node2" presStyleIdx="0" presStyleCnt="2"/>
      <dgm:spPr/>
    </dgm:pt>
    <dgm:pt modelId="{25DDDAC2-36CF-484C-BF16-CEA8AEF58652}" type="pres">
      <dgm:prSet presAssocID="{277E468E-6324-40CB-9B0F-CA9D2DA82D92}" presName="text2" presStyleLbl="fgAcc2" presStyleIdx="0" presStyleCnt="2" custScaleX="193889" custLinFactNeighborX="-6378" custLinFactNeighborY="-6601">
        <dgm:presLayoutVars>
          <dgm:chPref val="3"/>
        </dgm:presLayoutVars>
      </dgm:prSet>
      <dgm:spPr/>
      <dgm:t>
        <a:bodyPr/>
        <a:lstStyle/>
        <a:p>
          <a:pPr rtl="1"/>
          <a:endParaRPr lang="ar-SA"/>
        </a:p>
      </dgm:t>
    </dgm:pt>
    <dgm:pt modelId="{D0342DCB-0F67-4263-A3BA-B7B300898027}" type="pres">
      <dgm:prSet presAssocID="{277E468E-6324-40CB-9B0F-CA9D2DA82D92}" presName="hierChild3" presStyleCnt="0"/>
      <dgm:spPr/>
    </dgm:pt>
    <dgm:pt modelId="{97552014-B32A-46F0-AFBE-DD97143D2BED}" type="pres">
      <dgm:prSet presAssocID="{5549EAF9-7C89-4CA9-90D5-CAD91EE97761}" presName="Name17" presStyleLbl="parChTrans1D3" presStyleIdx="0" presStyleCnt="3"/>
      <dgm:spPr/>
      <dgm:t>
        <a:bodyPr/>
        <a:lstStyle/>
        <a:p>
          <a:pPr rtl="1"/>
          <a:endParaRPr lang="ar-SA"/>
        </a:p>
      </dgm:t>
    </dgm:pt>
    <dgm:pt modelId="{BEDD6E4F-059C-43F0-BF10-0D7F3C5DEEEA}" type="pres">
      <dgm:prSet presAssocID="{C3DE2888-8692-49AC-89CA-CA770852FBA8}" presName="hierRoot3" presStyleCnt="0"/>
      <dgm:spPr/>
    </dgm:pt>
    <dgm:pt modelId="{3068FDB1-AB77-47F0-B7C3-631B5FEE5AE1}" type="pres">
      <dgm:prSet presAssocID="{C3DE2888-8692-49AC-89CA-CA770852FBA8}" presName="composite3" presStyleCnt="0"/>
      <dgm:spPr/>
    </dgm:pt>
    <dgm:pt modelId="{5014644C-71D1-48F3-AF6B-3188AFD51D57}" type="pres">
      <dgm:prSet presAssocID="{C3DE2888-8692-49AC-89CA-CA770852FBA8}" presName="background3" presStyleLbl="node3" presStyleIdx="0" presStyleCnt="3"/>
      <dgm:spPr/>
    </dgm:pt>
    <dgm:pt modelId="{18500DFC-B46F-4391-AEA6-CEA86CF97A0C}" type="pres">
      <dgm:prSet presAssocID="{C3DE2888-8692-49AC-89CA-CA770852FBA8}" presName="text3" presStyleLbl="fgAcc3" presStyleIdx="0" presStyleCnt="3" custScaleX="293221" custScaleY="232622">
        <dgm:presLayoutVars>
          <dgm:chPref val="3"/>
        </dgm:presLayoutVars>
      </dgm:prSet>
      <dgm:spPr/>
      <dgm:t>
        <a:bodyPr/>
        <a:lstStyle/>
        <a:p>
          <a:pPr rtl="1"/>
          <a:endParaRPr lang="ar-SA"/>
        </a:p>
      </dgm:t>
    </dgm:pt>
    <dgm:pt modelId="{F3CAFA5E-A86C-421A-88D9-545B162C008E}" type="pres">
      <dgm:prSet presAssocID="{C3DE2888-8692-49AC-89CA-CA770852FBA8}" presName="hierChild4" presStyleCnt="0"/>
      <dgm:spPr/>
    </dgm:pt>
    <dgm:pt modelId="{E6F5D93F-2FDD-4357-BA39-454607BE30E2}" type="pres">
      <dgm:prSet presAssocID="{3F24C74D-5AFF-430A-8835-8389BC9CF38F}" presName="Name17" presStyleLbl="parChTrans1D3" presStyleIdx="1" presStyleCnt="3"/>
      <dgm:spPr/>
      <dgm:t>
        <a:bodyPr/>
        <a:lstStyle/>
        <a:p>
          <a:pPr rtl="1"/>
          <a:endParaRPr lang="ar-SA"/>
        </a:p>
      </dgm:t>
    </dgm:pt>
    <dgm:pt modelId="{086D4313-9934-44C2-951B-BE91A5238931}" type="pres">
      <dgm:prSet presAssocID="{C2116E62-9CFE-4D3B-BD41-BD9F96C4867B}" presName="hierRoot3" presStyleCnt="0"/>
      <dgm:spPr/>
    </dgm:pt>
    <dgm:pt modelId="{FBF4E25D-B5AC-417E-9A3A-D7970B73F099}" type="pres">
      <dgm:prSet presAssocID="{C2116E62-9CFE-4D3B-BD41-BD9F96C4867B}" presName="composite3" presStyleCnt="0"/>
      <dgm:spPr/>
    </dgm:pt>
    <dgm:pt modelId="{1435FFB7-A08F-4828-95FF-6FAB9E48B8F1}" type="pres">
      <dgm:prSet presAssocID="{C2116E62-9CFE-4D3B-BD41-BD9F96C4867B}" presName="background3" presStyleLbl="node3" presStyleIdx="1" presStyleCnt="3"/>
      <dgm:spPr/>
    </dgm:pt>
    <dgm:pt modelId="{49EA8DED-DB9E-4ED6-AFDE-EA082E80E892}" type="pres">
      <dgm:prSet presAssocID="{C2116E62-9CFE-4D3B-BD41-BD9F96C4867B}" presName="text3" presStyleLbl="fgAcc3" presStyleIdx="1" presStyleCnt="3" custScaleX="193248" custScaleY="248194">
        <dgm:presLayoutVars>
          <dgm:chPref val="3"/>
        </dgm:presLayoutVars>
      </dgm:prSet>
      <dgm:spPr/>
      <dgm:t>
        <a:bodyPr/>
        <a:lstStyle/>
        <a:p>
          <a:pPr rtl="1"/>
          <a:endParaRPr lang="ar-SA"/>
        </a:p>
      </dgm:t>
    </dgm:pt>
    <dgm:pt modelId="{9B348296-3D2D-4BC3-830A-BAE99990081C}" type="pres">
      <dgm:prSet presAssocID="{C2116E62-9CFE-4D3B-BD41-BD9F96C4867B}" presName="hierChild4" presStyleCnt="0"/>
      <dgm:spPr/>
    </dgm:pt>
    <dgm:pt modelId="{CBA96449-4985-438A-B5F6-05A8134A455F}" type="pres">
      <dgm:prSet presAssocID="{E6E317EF-C11D-46C6-A170-CD0419D75A15}" presName="Name10" presStyleLbl="parChTrans1D2" presStyleIdx="1" presStyleCnt="2"/>
      <dgm:spPr/>
      <dgm:t>
        <a:bodyPr/>
        <a:lstStyle/>
        <a:p>
          <a:pPr rtl="1"/>
          <a:endParaRPr lang="ar-SA"/>
        </a:p>
      </dgm:t>
    </dgm:pt>
    <dgm:pt modelId="{4062D43E-BEA4-46F1-A8C1-B1CB44B3756A}" type="pres">
      <dgm:prSet presAssocID="{5C50A0AE-5952-41EC-A700-53327286CFFC}" presName="hierRoot2" presStyleCnt="0"/>
      <dgm:spPr/>
    </dgm:pt>
    <dgm:pt modelId="{DF26BEDA-CE43-4E1E-B399-7091C5D97D48}" type="pres">
      <dgm:prSet presAssocID="{5C50A0AE-5952-41EC-A700-53327286CFFC}" presName="composite2" presStyleCnt="0"/>
      <dgm:spPr/>
    </dgm:pt>
    <dgm:pt modelId="{F0D3E8DD-6E00-4997-8F0B-D8237DFC206B}" type="pres">
      <dgm:prSet presAssocID="{5C50A0AE-5952-41EC-A700-53327286CFFC}" presName="background2" presStyleLbl="node2" presStyleIdx="1" presStyleCnt="2"/>
      <dgm:spPr/>
    </dgm:pt>
    <dgm:pt modelId="{A54F0C11-C35B-4354-B85A-B13CD7188876}" type="pres">
      <dgm:prSet presAssocID="{5C50A0AE-5952-41EC-A700-53327286CFFC}" presName="text2" presStyleLbl="fgAcc2" presStyleIdx="1" presStyleCnt="2" custLinFactNeighborX="8699" custLinFactNeighborY="-2762">
        <dgm:presLayoutVars>
          <dgm:chPref val="3"/>
        </dgm:presLayoutVars>
      </dgm:prSet>
      <dgm:spPr/>
      <dgm:t>
        <a:bodyPr/>
        <a:lstStyle/>
        <a:p>
          <a:pPr rtl="1"/>
          <a:endParaRPr lang="ar-SA"/>
        </a:p>
      </dgm:t>
    </dgm:pt>
    <dgm:pt modelId="{63BEE201-7748-40B0-8DB3-27163499B13D}" type="pres">
      <dgm:prSet presAssocID="{5C50A0AE-5952-41EC-A700-53327286CFFC}" presName="hierChild3" presStyleCnt="0"/>
      <dgm:spPr/>
    </dgm:pt>
    <dgm:pt modelId="{651332B3-1275-413F-9491-BB8287390B3A}" type="pres">
      <dgm:prSet presAssocID="{82B28942-1974-46E4-B4D8-94081F43B9E2}" presName="Name17" presStyleLbl="parChTrans1D3" presStyleIdx="2" presStyleCnt="3"/>
      <dgm:spPr/>
      <dgm:t>
        <a:bodyPr/>
        <a:lstStyle/>
        <a:p>
          <a:pPr rtl="1"/>
          <a:endParaRPr lang="ar-SA"/>
        </a:p>
      </dgm:t>
    </dgm:pt>
    <dgm:pt modelId="{FAF92203-7CB1-4C8B-9857-ECC5CDDFC785}" type="pres">
      <dgm:prSet presAssocID="{6E3C1248-4F99-4A9E-A675-A432BB5F60DD}" presName="hierRoot3" presStyleCnt="0"/>
      <dgm:spPr/>
    </dgm:pt>
    <dgm:pt modelId="{60FDA2EB-8B58-4952-BC0F-4FEDE0FFAEB7}" type="pres">
      <dgm:prSet presAssocID="{6E3C1248-4F99-4A9E-A675-A432BB5F60DD}" presName="composite3" presStyleCnt="0"/>
      <dgm:spPr/>
    </dgm:pt>
    <dgm:pt modelId="{C62A1B62-A453-4418-A0B1-AA30204CD70D}" type="pres">
      <dgm:prSet presAssocID="{6E3C1248-4F99-4A9E-A675-A432BB5F60DD}" presName="background3" presStyleLbl="node3" presStyleIdx="2" presStyleCnt="3"/>
      <dgm:spPr/>
    </dgm:pt>
    <dgm:pt modelId="{22BC3D76-0882-4903-9C04-05487A3408AC}" type="pres">
      <dgm:prSet presAssocID="{6E3C1248-4F99-4A9E-A675-A432BB5F60DD}" presName="text3" presStyleLbl="fgAcc3" presStyleIdx="2" presStyleCnt="3" custScaleX="229587" custScaleY="255134">
        <dgm:presLayoutVars>
          <dgm:chPref val="3"/>
        </dgm:presLayoutVars>
      </dgm:prSet>
      <dgm:spPr/>
      <dgm:t>
        <a:bodyPr/>
        <a:lstStyle/>
        <a:p>
          <a:pPr rtl="1"/>
          <a:endParaRPr lang="ar-SA"/>
        </a:p>
      </dgm:t>
    </dgm:pt>
    <dgm:pt modelId="{0263E913-ED28-4991-B417-AE273E7BB6F1}" type="pres">
      <dgm:prSet presAssocID="{6E3C1248-4F99-4A9E-A675-A432BB5F60DD}" presName="hierChild4" presStyleCnt="0"/>
      <dgm:spPr/>
    </dgm:pt>
  </dgm:ptLst>
  <dgm:cxnLst>
    <dgm:cxn modelId="{059C93D9-8551-440D-B788-4AB35CDB7764}" type="presOf" srcId="{5C50A0AE-5952-41EC-A700-53327286CFFC}" destId="{A54F0C11-C35B-4354-B85A-B13CD7188876}" srcOrd="0" destOrd="0" presId="urn:microsoft.com/office/officeart/2005/8/layout/hierarchy1"/>
    <dgm:cxn modelId="{15EF4AFD-2B51-428E-ACE1-EC0F97DDDDAE}" srcId="{277E468E-6324-40CB-9B0F-CA9D2DA82D92}" destId="{C2116E62-9CFE-4D3B-BD41-BD9F96C4867B}" srcOrd="1" destOrd="0" parTransId="{3F24C74D-5AFF-430A-8835-8389BC9CF38F}" sibTransId="{8B6BD6A1-51F5-4AEF-BBDF-853B21FDEF66}"/>
    <dgm:cxn modelId="{471E6009-C24F-4F4F-9B70-3EB8C8B7FBC9}" type="presOf" srcId="{07C58A3F-477B-4E03-92DD-7D0F9E96993B}" destId="{AE80AB6D-068C-48BA-9ADA-43399833AA36}" srcOrd="0" destOrd="0" presId="urn:microsoft.com/office/officeart/2005/8/layout/hierarchy1"/>
    <dgm:cxn modelId="{284243C5-DD15-443B-9D83-99959605C57B}" type="presOf" srcId="{C2116E62-9CFE-4D3B-BD41-BD9F96C4867B}" destId="{49EA8DED-DB9E-4ED6-AFDE-EA082E80E892}" srcOrd="0" destOrd="0" presId="urn:microsoft.com/office/officeart/2005/8/layout/hierarchy1"/>
    <dgm:cxn modelId="{EF4356F1-AAFC-48B0-A843-6E932CD4A626}" type="presOf" srcId="{0A9C1F35-76B0-49AD-98CC-F605287F0FE2}" destId="{2D73BB17-1D0A-4A31-94EE-B218DD50CCC7}" srcOrd="0" destOrd="0" presId="urn:microsoft.com/office/officeart/2005/8/layout/hierarchy1"/>
    <dgm:cxn modelId="{822BA7B4-05B1-4544-94FF-1EC8DAEBAA73}" srcId="{0A9C1F35-76B0-49AD-98CC-F605287F0FE2}" destId="{5C50A0AE-5952-41EC-A700-53327286CFFC}" srcOrd="1" destOrd="0" parTransId="{E6E317EF-C11D-46C6-A170-CD0419D75A15}" sibTransId="{D017AC0F-396A-4366-9288-B0A599B0E9AD}"/>
    <dgm:cxn modelId="{BB324030-F678-4B80-84DC-ADDEC3E4E6D9}" type="presOf" srcId="{277E468E-6324-40CB-9B0F-CA9D2DA82D92}" destId="{25DDDAC2-36CF-484C-BF16-CEA8AEF58652}" srcOrd="0" destOrd="0" presId="urn:microsoft.com/office/officeart/2005/8/layout/hierarchy1"/>
    <dgm:cxn modelId="{7C214568-4E58-46C1-B59E-4177A5CCF5BB}" type="presOf" srcId="{6E3C1248-4F99-4A9E-A675-A432BB5F60DD}" destId="{22BC3D76-0882-4903-9C04-05487A3408AC}" srcOrd="0" destOrd="0" presId="urn:microsoft.com/office/officeart/2005/8/layout/hierarchy1"/>
    <dgm:cxn modelId="{EA538A46-4AC8-43F9-88C5-4CAD490BDE33}" type="presOf" srcId="{5549EAF9-7C89-4CA9-90D5-CAD91EE97761}" destId="{97552014-B32A-46F0-AFBE-DD97143D2BED}" srcOrd="0" destOrd="0" presId="urn:microsoft.com/office/officeart/2005/8/layout/hierarchy1"/>
    <dgm:cxn modelId="{257706E0-A60D-41EB-89CE-092BB4076DC6}" type="presOf" srcId="{E6E317EF-C11D-46C6-A170-CD0419D75A15}" destId="{CBA96449-4985-438A-B5F6-05A8134A455F}" srcOrd="0" destOrd="0" presId="urn:microsoft.com/office/officeart/2005/8/layout/hierarchy1"/>
    <dgm:cxn modelId="{667D0CD5-5A59-4B8E-A003-27B53E94D7DF}" srcId="{07C58A3F-477B-4E03-92DD-7D0F9E96993B}" destId="{0A9C1F35-76B0-49AD-98CC-F605287F0FE2}" srcOrd="0" destOrd="0" parTransId="{4421D0A7-7B17-4AD8-A695-C11D02D104E0}" sibTransId="{5F38F8B1-5DBA-481B-A75F-862A8B3EE793}"/>
    <dgm:cxn modelId="{77AA2115-5F80-433F-A3AA-8E624850F39D}" srcId="{277E468E-6324-40CB-9B0F-CA9D2DA82D92}" destId="{C3DE2888-8692-49AC-89CA-CA770852FBA8}" srcOrd="0" destOrd="0" parTransId="{5549EAF9-7C89-4CA9-90D5-CAD91EE97761}" sibTransId="{6A380AAF-91D8-42D9-93CA-C02E90E89E53}"/>
    <dgm:cxn modelId="{D947343A-AA86-4B79-945A-41CCC7BAD2CE}" type="presOf" srcId="{82B28942-1974-46E4-B4D8-94081F43B9E2}" destId="{651332B3-1275-413F-9491-BB8287390B3A}" srcOrd="0" destOrd="0" presId="urn:microsoft.com/office/officeart/2005/8/layout/hierarchy1"/>
    <dgm:cxn modelId="{778862E5-A34D-4B32-92EC-7AA7EF5FA3BA}" type="presOf" srcId="{C3DE2888-8692-49AC-89CA-CA770852FBA8}" destId="{18500DFC-B46F-4391-AEA6-CEA86CF97A0C}" srcOrd="0" destOrd="0" presId="urn:microsoft.com/office/officeart/2005/8/layout/hierarchy1"/>
    <dgm:cxn modelId="{24CE5579-154C-419A-9166-680837A8263B}" srcId="{5C50A0AE-5952-41EC-A700-53327286CFFC}" destId="{6E3C1248-4F99-4A9E-A675-A432BB5F60DD}" srcOrd="0" destOrd="0" parTransId="{82B28942-1974-46E4-B4D8-94081F43B9E2}" sibTransId="{B90FA2B9-417B-4FAB-B3CA-F0A9C12BB0EA}"/>
    <dgm:cxn modelId="{F97401C6-A00F-4E97-9835-85BB8973D4C6}" type="presOf" srcId="{EF2AD896-F1D4-43EE-90B3-0AC9D7436666}" destId="{247AF07B-60C0-4A65-969F-D7F73C074C52}" srcOrd="0" destOrd="0" presId="urn:microsoft.com/office/officeart/2005/8/layout/hierarchy1"/>
    <dgm:cxn modelId="{61920AF6-CAED-4264-BA99-D2339BA3C161}" srcId="{0A9C1F35-76B0-49AD-98CC-F605287F0FE2}" destId="{277E468E-6324-40CB-9B0F-CA9D2DA82D92}" srcOrd="0" destOrd="0" parTransId="{EF2AD896-F1D4-43EE-90B3-0AC9D7436666}" sibTransId="{F8A68991-EA5D-48EC-80C1-826AD17A1152}"/>
    <dgm:cxn modelId="{8E38392B-FF46-46EB-9D8B-D97C4178DCB9}" type="presOf" srcId="{3F24C74D-5AFF-430A-8835-8389BC9CF38F}" destId="{E6F5D93F-2FDD-4357-BA39-454607BE30E2}" srcOrd="0" destOrd="0" presId="urn:microsoft.com/office/officeart/2005/8/layout/hierarchy1"/>
    <dgm:cxn modelId="{B3798F78-912D-4975-A0FD-4295A9F3FDDC}" type="presParOf" srcId="{AE80AB6D-068C-48BA-9ADA-43399833AA36}" destId="{6DBD2845-04A9-4FD5-9A0E-D00295F8C92F}" srcOrd="0" destOrd="0" presId="urn:microsoft.com/office/officeart/2005/8/layout/hierarchy1"/>
    <dgm:cxn modelId="{A2AAEF44-D8FA-4DD7-94CA-92C28721C275}" type="presParOf" srcId="{6DBD2845-04A9-4FD5-9A0E-D00295F8C92F}" destId="{404EF2CD-BC9A-4AC0-B139-A79353546856}" srcOrd="0" destOrd="0" presId="urn:microsoft.com/office/officeart/2005/8/layout/hierarchy1"/>
    <dgm:cxn modelId="{001AC02F-AAE2-42A9-98DF-74F40C1A0A09}" type="presParOf" srcId="{404EF2CD-BC9A-4AC0-B139-A79353546856}" destId="{175DD5B6-D0C1-44BE-AB23-4089355EDDDE}" srcOrd="0" destOrd="0" presId="urn:microsoft.com/office/officeart/2005/8/layout/hierarchy1"/>
    <dgm:cxn modelId="{B7D6EB6A-F0E5-4496-A3B9-B1432B021CFE}" type="presParOf" srcId="{404EF2CD-BC9A-4AC0-B139-A79353546856}" destId="{2D73BB17-1D0A-4A31-94EE-B218DD50CCC7}" srcOrd="1" destOrd="0" presId="urn:microsoft.com/office/officeart/2005/8/layout/hierarchy1"/>
    <dgm:cxn modelId="{36487F05-C161-48A5-B7EE-8EDB13D044E5}" type="presParOf" srcId="{6DBD2845-04A9-4FD5-9A0E-D00295F8C92F}" destId="{82569B8F-C1DC-40C9-A182-3E133DACF238}" srcOrd="1" destOrd="0" presId="urn:microsoft.com/office/officeart/2005/8/layout/hierarchy1"/>
    <dgm:cxn modelId="{F6D5B790-A988-4FF3-AC53-9B76CF631C95}" type="presParOf" srcId="{82569B8F-C1DC-40C9-A182-3E133DACF238}" destId="{247AF07B-60C0-4A65-969F-D7F73C074C52}" srcOrd="0" destOrd="0" presId="urn:microsoft.com/office/officeart/2005/8/layout/hierarchy1"/>
    <dgm:cxn modelId="{DE628F87-FA5E-4E0F-8655-828CDCEA4D8A}" type="presParOf" srcId="{82569B8F-C1DC-40C9-A182-3E133DACF238}" destId="{56A9E4DF-2F46-4DA5-B76C-C19EB2470AB7}" srcOrd="1" destOrd="0" presId="urn:microsoft.com/office/officeart/2005/8/layout/hierarchy1"/>
    <dgm:cxn modelId="{BEE816D7-CBA4-4122-8A4A-22B8FAFE0201}" type="presParOf" srcId="{56A9E4DF-2F46-4DA5-B76C-C19EB2470AB7}" destId="{CDFC647A-BBA7-4D84-BD85-5F0AE9D56515}" srcOrd="0" destOrd="0" presId="urn:microsoft.com/office/officeart/2005/8/layout/hierarchy1"/>
    <dgm:cxn modelId="{6664A3AA-5FFA-48A5-868B-6947FE5CF2D1}" type="presParOf" srcId="{CDFC647A-BBA7-4D84-BD85-5F0AE9D56515}" destId="{36E1F306-8D77-4C20-8087-8412A76226D6}" srcOrd="0" destOrd="0" presId="urn:microsoft.com/office/officeart/2005/8/layout/hierarchy1"/>
    <dgm:cxn modelId="{B167BBA6-3CEF-41A3-AC15-4ED50AA11B46}" type="presParOf" srcId="{CDFC647A-BBA7-4D84-BD85-5F0AE9D56515}" destId="{25DDDAC2-36CF-484C-BF16-CEA8AEF58652}" srcOrd="1" destOrd="0" presId="urn:microsoft.com/office/officeart/2005/8/layout/hierarchy1"/>
    <dgm:cxn modelId="{1233B067-07FA-4BEE-AA2A-E90A6917436C}" type="presParOf" srcId="{56A9E4DF-2F46-4DA5-B76C-C19EB2470AB7}" destId="{D0342DCB-0F67-4263-A3BA-B7B300898027}" srcOrd="1" destOrd="0" presId="urn:microsoft.com/office/officeart/2005/8/layout/hierarchy1"/>
    <dgm:cxn modelId="{59A050BE-E75C-406B-B775-689F2F9C66B4}" type="presParOf" srcId="{D0342DCB-0F67-4263-A3BA-B7B300898027}" destId="{97552014-B32A-46F0-AFBE-DD97143D2BED}" srcOrd="0" destOrd="0" presId="urn:microsoft.com/office/officeart/2005/8/layout/hierarchy1"/>
    <dgm:cxn modelId="{C5ECA766-0E97-438B-8585-07CCF2F19F16}" type="presParOf" srcId="{D0342DCB-0F67-4263-A3BA-B7B300898027}" destId="{BEDD6E4F-059C-43F0-BF10-0D7F3C5DEEEA}" srcOrd="1" destOrd="0" presId="urn:microsoft.com/office/officeart/2005/8/layout/hierarchy1"/>
    <dgm:cxn modelId="{697DFDEA-D2B8-41E4-8EC5-AD13835AA981}" type="presParOf" srcId="{BEDD6E4F-059C-43F0-BF10-0D7F3C5DEEEA}" destId="{3068FDB1-AB77-47F0-B7C3-631B5FEE5AE1}" srcOrd="0" destOrd="0" presId="urn:microsoft.com/office/officeart/2005/8/layout/hierarchy1"/>
    <dgm:cxn modelId="{CB0714FC-AF6D-4BF0-92E6-9E702ABF170A}" type="presParOf" srcId="{3068FDB1-AB77-47F0-B7C3-631B5FEE5AE1}" destId="{5014644C-71D1-48F3-AF6B-3188AFD51D57}" srcOrd="0" destOrd="0" presId="urn:microsoft.com/office/officeart/2005/8/layout/hierarchy1"/>
    <dgm:cxn modelId="{C8B3C0D3-0660-4085-9764-36F2AB631E34}" type="presParOf" srcId="{3068FDB1-AB77-47F0-B7C3-631B5FEE5AE1}" destId="{18500DFC-B46F-4391-AEA6-CEA86CF97A0C}" srcOrd="1" destOrd="0" presId="urn:microsoft.com/office/officeart/2005/8/layout/hierarchy1"/>
    <dgm:cxn modelId="{454C5B89-BE27-4F47-A791-24BB570A9F64}" type="presParOf" srcId="{BEDD6E4F-059C-43F0-BF10-0D7F3C5DEEEA}" destId="{F3CAFA5E-A86C-421A-88D9-545B162C008E}" srcOrd="1" destOrd="0" presId="urn:microsoft.com/office/officeart/2005/8/layout/hierarchy1"/>
    <dgm:cxn modelId="{26EB6E8D-603C-45B7-B0CF-26B14DCC655B}" type="presParOf" srcId="{D0342DCB-0F67-4263-A3BA-B7B300898027}" destId="{E6F5D93F-2FDD-4357-BA39-454607BE30E2}" srcOrd="2" destOrd="0" presId="urn:microsoft.com/office/officeart/2005/8/layout/hierarchy1"/>
    <dgm:cxn modelId="{3BCEC8D6-0D49-4771-8953-53D127DCC1B7}" type="presParOf" srcId="{D0342DCB-0F67-4263-A3BA-B7B300898027}" destId="{086D4313-9934-44C2-951B-BE91A5238931}" srcOrd="3" destOrd="0" presId="urn:microsoft.com/office/officeart/2005/8/layout/hierarchy1"/>
    <dgm:cxn modelId="{18EF7E0F-FD43-4EFB-B50C-8B03E1ADC83A}" type="presParOf" srcId="{086D4313-9934-44C2-951B-BE91A5238931}" destId="{FBF4E25D-B5AC-417E-9A3A-D7970B73F099}" srcOrd="0" destOrd="0" presId="urn:microsoft.com/office/officeart/2005/8/layout/hierarchy1"/>
    <dgm:cxn modelId="{22A00EC5-DCD2-4D0A-97EA-E5294724500A}" type="presParOf" srcId="{FBF4E25D-B5AC-417E-9A3A-D7970B73F099}" destId="{1435FFB7-A08F-4828-95FF-6FAB9E48B8F1}" srcOrd="0" destOrd="0" presId="urn:microsoft.com/office/officeart/2005/8/layout/hierarchy1"/>
    <dgm:cxn modelId="{4E109411-A725-4979-ACFF-F43E2B05216B}" type="presParOf" srcId="{FBF4E25D-B5AC-417E-9A3A-D7970B73F099}" destId="{49EA8DED-DB9E-4ED6-AFDE-EA082E80E892}" srcOrd="1" destOrd="0" presId="urn:microsoft.com/office/officeart/2005/8/layout/hierarchy1"/>
    <dgm:cxn modelId="{0A2EA73F-3838-4015-A563-89AC7C5A0531}" type="presParOf" srcId="{086D4313-9934-44C2-951B-BE91A5238931}" destId="{9B348296-3D2D-4BC3-830A-BAE99990081C}" srcOrd="1" destOrd="0" presId="urn:microsoft.com/office/officeart/2005/8/layout/hierarchy1"/>
    <dgm:cxn modelId="{FB0D8905-EC66-491A-AA60-92C11863E154}" type="presParOf" srcId="{82569B8F-C1DC-40C9-A182-3E133DACF238}" destId="{CBA96449-4985-438A-B5F6-05A8134A455F}" srcOrd="2" destOrd="0" presId="urn:microsoft.com/office/officeart/2005/8/layout/hierarchy1"/>
    <dgm:cxn modelId="{03DEE573-57B1-4839-8691-E7AD8F985421}" type="presParOf" srcId="{82569B8F-C1DC-40C9-A182-3E133DACF238}" destId="{4062D43E-BEA4-46F1-A8C1-B1CB44B3756A}" srcOrd="3" destOrd="0" presId="urn:microsoft.com/office/officeart/2005/8/layout/hierarchy1"/>
    <dgm:cxn modelId="{854C52A4-59D3-446B-8C44-0F37AD3DE350}" type="presParOf" srcId="{4062D43E-BEA4-46F1-A8C1-B1CB44B3756A}" destId="{DF26BEDA-CE43-4E1E-B399-7091C5D97D48}" srcOrd="0" destOrd="0" presId="urn:microsoft.com/office/officeart/2005/8/layout/hierarchy1"/>
    <dgm:cxn modelId="{9C9101B9-6E29-4AF8-856C-E248BFD5A2EA}" type="presParOf" srcId="{DF26BEDA-CE43-4E1E-B399-7091C5D97D48}" destId="{F0D3E8DD-6E00-4997-8F0B-D8237DFC206B}" srcOrd="0" destOrd="0" presId="urn:microsoft.com/office/officeart/2005/8/layout/hierarchy1"/>
    <dgm:cxn modelId="{D34AA60B-3947-4FBA-A6E3-40EDC0F5327E}" type="presParOf" srcId="{DF26BEDA-CE43-4E1E-B399-7091C5D97D48}" destId="{A54F0C11-C35B-4354-B85A-B13CD7188876}" srcOrd="1" destOrd="0" presId="urn:microsoft.com/office/officeart/2005/8/layout/hierarchy1"/>
    <dgm:cxn modelId="{36F7379F-F8EE-48FE-88B2-8D448885FFB4}" type="presParOf" srcId="{4062D43E-BEA4-46F1-A8C1-B1CB44B3756A}" destId="{63BEE201-7748-40B0-8DB3-27163499B13D}" srcOrd="1" destOrd="0" presId="urn:microsoft.com/office/officeart/2005/8/layout/hierarchy1"/>
    <dgm:cxn modelId="{B802FC61-7B17-4AF9-8EC6-2B1CCABB3569}" type="presParOf" srcId="{63BEE201-7748-40B0-8DB3-27163499B13D}" destId="{651332B3-1275-413F-9491-BB8287390B3A}" srcOrd="0" destOrd="0" presId="urn:microsoft.com/office/officeart/2005/8/layout/hierarchy1"/>
    <dgm:cxn modelId="{F9021D81-10C3-4B42-8FDE-967A2CB77ABE}" type="presParOf" srcId="{63BEE201-7748-40B0-8DB3-27163499B13D}" destId="{FAF92203-7CB1-4C8B-9857-ECC5CDDFC785}" srcOrd="1" destOrd="0" presId="urn:microsoft.com/office/officeart/2005/8/layout/hierarchy1"/>
    <dgm:cxn modelId="{23094BE4-EB10-497E-9246-D0F3D81574CA}" type="presParOf" srcId="{FAF92203-7CB1-4C8B-9857-ECC5CDDFC785}" destId="{60FDA2EB-8B58-4952-BC0F-4FEDE0FFAEB7}" srcOrd="0" destOrd="0" presId="urn:microsoft.com/office/officeart/2005/8/layout/hierarchy1"/>
    <dgm:cxn modelId="{BED90820-7AEF-414F-B9E3-D781E2E98C47}" type="presParOf" srcId="{60FDA2EB-8B58-4952-BC0F-4FEDE0FFAEB7}" destId="{C62A1B62-A453-4418-A0B1-AA30204CD70D}" srcOrd="0" destOrd="0" presId="urn:microsoft.com/office/officeart/2005/8/layout/hierarchy1"/>
    <dgm:cxn modelId="{E6BBFBAB-BA59-4081-B831-C0E8BE6D875C}" type="presParOf" srcId="{60FDA2EB-8B58-4952-BC0F-4FEDE0FFAEB7}" destId="{22BC3D76-0882-4903-9C04-05487A3408AC}" srcOrd="1" destOrd="0" presId="urn:microsoft.com/office/officeart/2005/8/layout/hierarchy1"/>
    <dgm:cxn modelId="{5A2A9874-207E-465D-80A7-B97E8B07C227}" type="presParOf" srcId="{FAF92203-7CB1-4C8B-9857-ECC5CDDFC785}" destId="{0263E913-ED28-4991-B417-AE273E7BB6F1}"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B38D64-FC59-4EDE-9B54-CB6FF080D0C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E7C58E57-57D4-4746-B0E6-A400B67A0769}">
      <dgm:prSet phldrT="[نص]" custT="1"/>
      <dgm:spPr/>
      <dgm:t>
        <a:bodyPr/>
        <a:lstStyle/>
        <a:p>
          <a:pPr rtl="1"/>
          <a:endParaRPr lang="ar-SA" sz="2000" dirty="0" smtClean="0"/>
        </a:p>
        <a:p>
          <a:pPr rtl="1"/>
          <a:endParaRPr lang="ar-SA" sz="2000" dirty="0" smtClean="0"/>
        </a:p>
        <a:p>
          <a:pPr rtl="1"/>
          <a:r>
            <a:rPr lang="ar-SA" sz="2000" dirty="0" smtClean="0"/>
            <a:t>رابعا : مصادر العقيدة الإسلامية</a:t>
          </a:r>
        </a:p>
        <a:p>
          <a:pPr rtl="1"/>
          <a:r>
            <a:rPr lang="ar-SA" sz="1800" dirty="0" err="1" smtClean="0"/>
            <a:t>لايوجد</a:t>
          </a:r>
          <a:r>
            <a:rPr lang="ar-SA" sz="1800" dirty="0" smtClean="0"/>
            <a:t> للعقيدة الإسلامية</a:t>
          </a:r>
        </a:p>
        <a:p>
          <a:pPr rtl="1"/>
          <a:r>
            <a:rPr lang="ar-SA" sz="1800" dirty="0" smtClean="0"/>
            <a:t> مصادر غير  الوحيين المعصومين من الخطأ</a:t>
          </a:r>
        </a:p>
        <a:p>
          <a:pPr rtl="1"/>
          <a:endParaRPr lang="ar-SA" sz="2000" dirty="0" smtClean="0"/>
        </a:p>
        <a:p>
          <a:pPr rtl="1"/>
          <a:endParaRPr lang="ar-SA" sz="2000" dirty="0"/>
        </a:p>
      </dgm:t>
    </dgm:pt>
    <dgm:pt modelId="{E11727DF-1399-42A3-8009-B6398E43941B}" type="parTrans" cxnId="{14DA1F82-DADB-46A0-8772-EDCB3A3D6BAF}">
      <dgm:prSet/>
      <dgm:spPr/>
      <dgm:t>
        <a:bodyPr/>
        <a:lstStyle/>
        <a:p>
          <a:pPr rtl="1"/>
          <a:endParaRPr lang="ar-SA"/>
        </a:p>
      </dgm:t>
    </dgm:pt>
    <dgm:pt modelId="{1F6476B6-7C30-446B-9331-F02C2A65B1C6}" type="sibTrans" cxnId="{14DA1F82-DADB-46A0-8772-EDCB3A3D6BAF}">
      <dgm:prSet/>
      <dgm:spPr/>
      <dgm:t>
        <a:bodyPr/>
        <a:lstStyle/>
        <a:p>
          <a:pPr rtl="1"/>
          <a:endParaRPr lang="ar-SA"/>
        </a:p>
      </dgm:t>
    </dgm:pt>
    <dgm:pt modelId="{B3C314CF-30C6-4613-B0AF-AD6DF8E6B8E9}">
      <dgm:prSet phldrT="[نص]" custT="1"/>
      <dgm:spPr/>
      <dgm:t>
        <a:bodyPr/>
        <a:lstStyle/>
        <a:p>
          <a:pPr rtl="1"/>
          <a:r>
            <a:rPr lang="ar-SA" sz="2000" dirty="0" smtClean="0"/>
            <a:t>السنة الصحيحة</a:t>
          </a:r>
        </a:p>
        <a:p>
          <a:pPr rtl="1"/>
          <a:r>
            <a:rPr lang="ar-SA" sz="1600" dirty="0" smtClean="0"/>
            <a:t>كالقرآن في البيان والجمع بين الطريقين السمعي والعقلي </a:t>
          </a:r>
        </a:p>
        <a:p>
          <a:pPr rtl="1"/>
          <a:r>
            <a:rPr lang="ar-SA" sz="2000" dirty="0" smtClean="0"/>
            <a:t>وهي نوعان</a:t>
          </a:r>
          <a:endParaRPr lang="ar-SA" sz="2000" dirty="0"/>
        </a:p>
      </dgm:t>
    </dgm:pt>
    <dgm:pt modelId="{8BEAAA01-4DCF-49F0-A5B1-53260BA74124}" type="parTrans" cxnId="{65BE1DB3-0B7D-4092-9336-1B1687C69B11}">
      <dgm:prSet/>
      <dgm:spPr/>
      <dgm:t>
        <a:bodyPr/>
        <a:lstStyle/>
        <a:p>
          <a:pPr rtl="1"/>
          <a:endParaRPr lang="ar-SA"/>
        </a:p>
      </dgm:t>
    </dgm:pt>
    <dgm:pt modelId="{407D733F-5BE6-4EFF-A3AB-E9E3B4F5F67C}" type="sibTrans" cxnId="{65BE1DB3-0B7D-4092-9336-1B1687C69B11}">
      <dgm:prSet/>
      <dgm:spPr/>
      <dgm:t>
        <a:bodyPr/>
        <a:lstStyle/>
        <a:p>
          <a:pPr rtl="1"/>
          <a:endParaRPr lang="ar-SA"/>
        </a:p>
      </dgm:t>
    </dgm:pt>
    <dgm:pt modelId="{765C6223-D11F-466B-8F0F-A0B7F7FCE3FC}">
      <dgm:prSet phldrT="[نص]" custT="1"/>
      <dgm:spPr/>
      <dgm:t>
        <a:bodyPr/>
        <a:lstStyle/>
        <a:p>
          <a:pPr rtl="1"/>
          <a:r>
            <a:rPr lang="ar-SA" sz="1800" b="1" dirty="0" smtClean="0"/>
            <a:t>آحاد</a:t>
          </a:r>
        </a:p>
        <a:p>
          <a:pPr rtl="1"/>
          <a:r>
            <a:rPr lang="ar-SA" sz="1600" b="0" dirty="0" smtClean="0"/>
            <a:t>لم يبلغ حد التواتر</a:t>
          </a:r>
          <a:r>
            <a:rPr lang="ar-SA" sz="1800" b="0" dirty="0" smtClean="0"/>
            <a:t> </a:t>
          </a:r>
        </a:p>
        <a:p>
          <a:pPr rtl="1"/>
          <a:endParaRPr lang="ar-SA" sz="1600" b="1" dirty="0" smtClean="0"/>
        </a:p>
      </dgm:t>
    </dgm:pt>
    <dgm:pt modelId="{E5071641-3BB3-435E-AE74-D450F26D7986}" type="parTrans" cxnId="{92D69546-C071-4959-9DAB-C7F488319653}">
      <dgm:prSet/>
      <dgm:spPr/>
      <dgm:t>
        <a:bodyPr/>
        <a:lstStyle/>
        <a:p>
          <a:pPr rtl="1"/>
          <a:endParaRPr lang="ar-SA"/>
        </a:p>
      </dgm:t>
    </dgm:pt>
    <dgm:pt modelId="{DD681261-47A0-4F0B-8EBA-1987BADC337A}" type="sibTrans" cxnId="{92D69546-C071-4959-9DAB-C7F488319653}">
      <dgm:prSet/>
      <dgm:spPr/>
      <dgm:t>
        <a:bodyPr/>
        <a:lstStyle/>
        <a:p>
          <a:pPr rtl="1"/>
          <a:endParaRPr lang="ar-SA"/>
        </a:p>
      </dgm:t>
    </dgm:pt>
    <dgm:pt modelId="{85D77443-8F52-491B-89F6-4D9352035DDD}">
      <dgm:prSet phldrT="[نص]" custT="1"/>
      <dgm:spPr/>
      <dgm:t>
        <a:bodyPr/>
        <a:lstStyle/>
        <a:p>
          <a:pPr rtl="1"/>
          <a:r>
            <a:rPr lang="ar-SA" sz="1800" b="1" dirty="0" smtClean="0"/>
            <a:t>متواترة</a:t>
          </a:r>
        </a:p>
        <a:p>
          <a:pPr rtl="1"/>
          <a:r>
            <a:rPr lang="ar-SA" sz="1600" dirty="0" smtClean="0"/>
            <a:t>ما رواه جمع عن جمع يستحيل تواطأوهم على الكذب  </a:t>
          </a:r>
          <a:endParaRPr lang="ar-SA" sz="1600" dirty="0"/>
        </a:p>
      </dgm:t>
    </dgm:pt>
    <dgm:pt modelId="{F655B71C-B6EB-4003-A033-B8DF26E46435}" type="parTrans" cxnId="{23C7688B-9999-40B5-A6D8-770EA512886A}">
      <dgm:prSet/>
      <dgm:spPr/>
      <dgm:t>
        <a:bodyPr/>
        <a:lstStyle/>
        <a:p>
          <a:pPr rtl="1"/>
          <a:endParaRPr lang="ar-SA"/>
        </a:p>
      </dgm:t>
    </dgm:pt>
    <dgm:pt modelId="{453DC484-03AE-4AA9-9010-A961CC215EA0}" type="sibTrans" cxnId="{23C7688B-9999-40B5-A6D8-770EA512886A}">
      <dgm:prSet/>
      <dgm:spPr/>
      <dgm:t>
        <a:bodyPr/>
        <a:lstStyle/>
        <a:p>
          <a:pPr rtl="1"/>
          <a:endParaRPr lang="ar-SA"/>
        </a:p>
      </dgm:t>
    </dgm:pt>
    <dgm:pt modelId="{E46B8097-AB46-48D3-938D-B22D9AD431D2}">
      <dgm:prSet phldrT="[نص]" custT="1"/>
      <dgm:spPr/>
      <dgm:t>
        <a:bodyPr/>
        <a:lstStyle/>
        <a:p>
          <a:pPr rtl="1"/>
          <a:r>
            <a:rPr lang="ar-SA" sz="2000" dirty="0" smtClean="0"/>
            <a:t>القرآن</a:t>
          </a:r>
        </a:p>
        <a:p>
          <a:pPr rtl="1"/>
          <a:r>
            <a:rPr lang="ar-SA" sz="1600" dirty="0" smtClean="0"/>
            <a:t>وقد جاء القرآن على الغاية في بيان العقيدة الصحيحة وتصحيحها في النفوس </a:t>
          </a:r>
        </a:p>
        <a:p>
          <a:pPr rtl="1"/>
          <a:r>
            <a:rPr lang="ar-SA" sz="1600" dirty="0" smtClean="0"/>
            <a:t>وخاصة في السور المكية </a:t>
          </a:r>
        </a:p>
        <a:p>
          <a:pPr rtl="1"/>
          <a:r>
            <a:rPr lang="ar-SA" sz="1600" dirty="0" smtClean="0"/>
            <a:t>وجمع بين الأدلة الشرعية والعقلية في بيان العقيدة </a:t>
          </a:r>
        </a:p>
        <a:p>
          <a:pPr rtl="1"/>
          <a:r>
            <a:rPr lang="ar-SA" sz="2000" dirty="0" smtClean="0"/>
            <a:t> </a:t>
          </a:r>
          <a:endParaRPr lang="ar-SA" sz="2000" dirty="0"/>
        </a:p>
      </dgm:t>
    </dgm:pt>
    <dgm:pt modelId="{7B829AB0-2FB3-4427-9BB2-CC63EE1C016B}" type="parTrans" cxnId="{D3734B9A-27EC-4EE7-8662-1643D187864C}">
      <dgm:prSet/>
      <dgm:spPr/>
      <dgm:t>
        <a:bodyPr/>
        <a:lstStyle/>
        <a:p>
          <a:pPr rtl="1"/>
          <a:endParaRPr lang="ar-SA"/>
        </a:p>
      </dgm:t>
    </dgm:pt>
    <dgm:pt modelId="{07FD7944-3D00-40E5-AD3A-CFC309585089}" type="sibTrans" cxnId="{D3734B9A-27EC-4EE7-8662-1643D187864C}">
      <dgm:prSet/>
      <dgm:spPr/>
      <dgm:t>
        <a:bodyPr/>
        <a:lstStyle/>
        <a:p>
          <a:pPr rtl="1"/>
          <a:endParaRPr lang="ar-SA"/>
        </a:p>
      </dgm:t>
    </dgm:pt>
    <dgm:pt modelId="{3B7B94DA-1921-4C3D-BA3C-E813B90367EA}" type="pres">
      <dgm:prSet presAssocID="{37B38D64-FC59-4EDE-9B54-CB6FF080D0C9}" presName="hierChild1" presStyleCnt="0">
        <dgm:presLayoutVars>
          <dgm:chPref val="1"/>
          <dgm:dir/>
          <dgm:animOne val="branch"/>
          <dgm:animLvl val="lvl"/>
          <dgm:resizeHandles/>
        </dgm:presLayoutVars>
      </dgm:prSet>
      <dgm:spPr/>
      <dgm:t>
        <a:bodyPr/>
        <a:lstStyle/>
        <a:p>
          <a:pPr rtl="1"/>
          <a:endParaRPr lang="ar-SA"/>
        </a:p>
      </dgm:t>
    </dgm:pt>
    <dgm:pt modelId="{AB3CB5FA-0431-4EAD-BD12-0822F6EF6FC9}" type="pres">
      <dgm:prSet presAssocID="{E7C58E57-57D4-4746-B0E6-A400B67A0769}" presName="hierRoot1" presStyleCnt="0"/>
      <dgm:spPr/>
    </dgm:pt>
    <dgm:pt modelId="{0A1EEC1C-D6AA-43BD-A019-16F0E53EDF5E}" type="pres">
      <dgm:prSet presAssocID="{E7C58E57-57D4-4746-B0E6-A400B67A0769}" presName="composite" presStyleCnt="0"/>
      <dgm:spPr/>
    </dgm:pt>
    <dgm:pt modelId="{C05245D1-F536-4EF2-86CC-DA803A0C91AA}" type="pres">
      <dgm:prSet presAssocID="{E7C58E57-57D4-4746-B0E6-A400B67A0769}" presName="background" presStyleLbl="node0" presStyleIdx="0" presStyleCnt="1"/>
      <dgm:spPr/>
    </dgm:pt>
    <dgm:pt modelId="{FB9040C2-875A-432A-8357-C49B9A0D8B51}" type="pres">
      <dgm:prSet presAssocID="{E7C58E57-57D4-4746-B0E6-A400B67A0769}" presName="text" presStyleLbl="fgAcc0" presStyleIdx="0" presStyleCnt="1" custScaleX="253666" custScaleY="119147" custLinFactNeighborX="-20187" custLinFactNeighborY="7680">
        <dgm:presLayoutVars>
          <dgm:chPref val="3"/>
        </dgm:presLayoutVars>
      </dgm:prSet>
      <dgm:spPr/>
      <dgm:t>
        <a:bodyPr/>
        <a:lstStyle/>
        <a:p>
          <a:pPr rtl="1"/>
          <a:endParaRPr lang="ar-SA"/>
        </a:p>
      </dgm:t>
    </dgm:pt>
    <dgm:pt modelId="{7FDC7A1F-C951-4FF7-A056-87F1CBE5BC2A}" type="pres">
      <dgm:prSet presAssocID="{E7C58E57-57D4-4746-B0E6-A400B67A0769}" presName="hierChild2" presStyleCnt="0"/>
      <dgm:spPr/>
    </dgm:pt>
    <dgm:pt modelId="{16359EB1-5BC0-4FBA-8561-A706DAE31B69}" type="pres">
      <dgm:prSet presAssocID="{8BEAAA01-4DCF-49F0-A5B1-53260BA74124}" presName="Name10" presStyleLbl="parChTrans1D2" presStyleIdx="0" presStyleCnt="2"/>
      <dgm:spPr/>
      <dgm:t>
        <a:bodyPr/>
        <a:lstStyle/>
        <a:p>
          <a:pPr rtl="1"/>
          <a:endParaRPr lang="ar-SA"/>
        </a:p>
      </dgm:t>
    </dgm:pt>
    <dgm:pt modelId="{676430B5-454F-4737-B1B8-4DC7E8E7C4A6}" type="pres">
      <dgm:prSet presAssocID="{B3C314CF-30C6-4613-B0AF-AD6DF8E6B8E9}" presName="hierRoot2" presStyleCnt="0"/>
      <dgm:spPr/>
    </dgm:pt>
    <dgm:pt modelId="{669BB8C1-2F66-4274-8D60-1D57B043506B}" type="pres">
      <dgm:prSet presAssocID="{B3C314CF-30C6-4613-B0AF-AD6DF8E6B8E9}" presName="composite2" presStyleCnt="0"/>
      <dgm:spPr/>
    </dgm:pt>
    <dgm:pt modelId="{0446502F-BFA2-41AB-80A3-07B44B1D7793}" type="pres">
      <dgm:prSet presAssocID="{B3C314CF-30C6-4613-B0AF-AD6DF8E6B8E9}" presName="background2" presStyleLbl="node2" presStyleIdx="0" presStyleCnt="2"/>
      <dgm:spPr/>
    </dgm:pt>
    <dgm:pt modelId="{E5D58D9D-73CD-430E-B5AC-3E42A67172DF}" type="pres">
      <dgm:prSet presAssocID="{B3C314CF-30C6-4613-B0AF-AD6DF8E6B8E9}" presName="text2" presStyleLbl="fgAcc2" presStyleIdx="0" presStyleCnt="2" custScaleX="142503" custScaleY="144200" custLinFactNeighborX="-65846" custLinFactNeighborY="-3163">
        <dgm:presLayoutVars>
          <dgm:chPref val="3"/>
        </dgm:presLayoutVars>
      </dgm:prSet>
      <dgm:spPr/>
      <dgm:t>
        <a:bodyPr/>
        <a:lstStyle/>
        <a:p>
          <a:pPr rtl="1"/>
          <a:endParaRPr lang="ar-SA"/>
        </a:p>
      </dgm:t>
    </dgm:pt>
    <dgm:pt modelId="{CE76EB5E-44C2-4AC6-BFE0-979BF2FE110C}" type="pres">
      <dgm:prSet presAssocID="{B3C314CF-30C6-4613-B0AF-AD6DF8E6B8E9}" presName="hierChild3" presStyleCnt="0"/>
      <dgm:spPr/>
    </dgm:pt>
    <dgm:pt modelId="{799C85C4-9BCC-498A-855A-ACBB63EFD48E}" type="pres">
      <dgm:prSet presAssocID="{E5071641-3BB3-435E-AE74-D450F26D7986}" presName="Name17" presStyleLbl="parChTrans1D3" presStyleIdx="0" presStyleCnt="2"/>
      <dgm:spPr/>
      <dgm:t>
        <a:bodyPr/>
        <a:lstStyle/>
        <a:p>
          <a:pPr rtl="1"/>
          <a:endParaRPr lang="ar-SA"/>
        </a:p>
      </dgm:t>
    </dgm:pt>
    <dgm:pt modelId="{CE335002-F471-414C-82BF-C087A0C6E8D9}" type="pres">
      <dgm:prSet presAssocID="{765C6223-D11F-466B-8F0F-A0B7F7FCE3FC}" presName="hierRoot3" presStyleCnt="0"/>
      <dgm:spPr/>
    </dgm:pt>
    <dgm:pt modelId="{73727990-6703-4C7A-B486-EA1C51957FE6}" type="pres">
      <dgm:prSet presAssocID="{765C6223-D11F-466B-8F0F-A0B7F7FCE3FC}" presName="composite3" presStyleCnt="0"/>
      <dgm:spPr/>
    </dgm:pt>
    <dgm:pt modelId="{7652FEA9-843F-4521-8E84-3CF09DBD1328}" type="pres">
      <dgm:prSet presAssocID="{765C6223-D11F-466B-8F0F-A0B7F7FCE3FC}" presName="background3" presStyleLbl="node3" presStyleIdx="0" presStyleCnt="2"/>
      <dgm:spPr/>
    </dgm:pt>
    <dgm:pt modelId="{5D5E99DC-17E0-46EA-96F7-C8DAFB0A8778}" type="pres">
      <dgm:prSet presAssocID="{765C6223-D11F-466B-8F0F-A0B7F7FCE3FC}" presName="text3" presStyleLbl="fgAcc3" presStyleIdx="0" presStyleCnt="2" custLinFactNeighborX="-27362" custLinFactNeighborY="2020">
        <dgm:presLayoutVars>
          <dgm:chPref val="3"/>
        </dgm:presLayoutVars>
      </dgm:prSet>
      <dgm:spPr/>
      <dgm:t>
        <a:bodyPr/>
        <a:lstStyle/>
        <a:p>
          <a:pPr rtl="1"/>
          <a:endParaRPr lang="ar-SA"/>
        </a:p>
      </dgm:t>
    </dgm:pt>
    <dgm:pt modelId="{BBA9E46D-64EB-4044-AC56-DDB34BE1D0E6}" type="pres">
      <dgm:prSet presAssocID="{765C6223-D11F-466B-8F0F-A0B7F7FCE3FC}" presName="hierChild4" presStyleCnt="0"/>
      <dgm:spPr/>
    </dgm:pt>
    <dgm:pt modelId="{1B8D2157-6B4C-488E-AA3C-F3D72AFBEFBE}" type="pres">
      <dgm:prSet presAssocID="{F655B71C-B6EB-4003-A033-B8DF26E46435}" presName="Name17" presStyleLbl="parChTrans1D3" presStyleIdx="1" presStyleCnt="2"/>
      <dgm:spPr/>
      <dgm:t>
        <a:bodyPr/>
        <a:lstStyle/>
        <a:p>
          <a:pPr rtl="1"/>
          <a:endParaRPr lang="ar-SA"/>
        </a:p>
      </dgm:t>
    </dgm:pt>
    <dgm:pt modelId="{3D9CA6FD-2AD7-488D-A738-3C3A78CE0732}" type="pres">
      <dgm:prSet presAssocID="{85D77443-8F52-491B-89F6-4D9352035DDD}" presName="hierRoot3" presStyleCnt="0"/>
      <dgm:spPr/>
    </dgm:pt>
    <dgm:pt modelId="{95361B2D-A9ED-4825-80D4-C1110E732A83}" type="pres">
      <dgm:prSet presAssocID="{85D77443-8F52-491B-89F6-4D9352035DDD}" presName="composite3" presStyleCnt="0"/>
      <dgm:spPr/>
    </dgm:pt>
    <dgm:pt modelId="{6B4441AE-7E8D-4F73-87F5-80EB9D286500}" type="pres">
      <dgm:prSet presAssocID="{85D77443-8F52-491B-89F6-4D9352035DDD}" presName="background3" presStyleLbl="node3" presStyleIdx="1" presStyleCnt="2"/>
      <dgm:spPr/>
    </dgm:pt>
    <dgm:pt modelId="{25995BFF-3DE1-4371-A67D-6FC6EDD60DCA}" type="pres">
      <dgm:prSet presAssocID="{85D77443-8F52-491B-89F6-4D9352035DDD}" presName="text3" presStyleLbl="fgAcc3" presStyleIdx="1" presStyleCnt="2" custLinFactNeighborX="-13414" custLinFactNeighborY="3176">
        <dgm:presLayoutVars>
          <dgm:chPref val="3"/>
        </dgm:presLayoutVars>
      </dgm:prSet>
      <dgm:spPr/>
      <dgm:t>
        <a:bodyPr/>
        <a:lstStyle/>
        <a:p>
          <a:pPr rtl="1"/>
          <a:endParaRPr lang="ar-SA"/>
        </a:p>
      </dgm:t>
    </dgm:pt>
    <dgm:pt modelId="{E4C6E101-B30D-4316-A837-C1A52D024D96}" type="pres">
      <dgm:prSet presAssocID="{85D77443-8F52-491B-89F6-4D9352035DDD}" presName="hierChild4" presStyleCnt="0"/>
      <dgm:spPr/>
    </dgm:pt>
    <dgm:pt modelId="{E47722EF-A86B-4ADE-A25D-12515D2CF78F}" type="pres">
      <dgm:prSet presAssocID="{7B829AB0-2FB3-4427-9BB2-CC63EE1C016B}" presName="Name10" presStyleLbl="parChTrans1D2" presStyleIdx="1" presStyleCnt="2"/>
      <dgm:spPr/>
      <dgm:t>
        <a:bodyPr/>
        <a:lstStyle/>
        <a:p>
          <a:pPr rtl="1"/>
          <a:endParaRPr lang="ar-SA"/>
        </a:p>
      </dgm:t>
    </dgm:pt>
    <dgm:pt modelId="{F7A94793-A1B3-4E20-AFDD-E56D953B5D07}" type="pres">
      <dgm:prSet presAssocID="{E46B8097-AB46-48D3-938D-B22D9AD431D2}" presName="hierRoot2" presStyleCnt="0"/>
      <dgm:spPr/>
    </dgm:pt>
    <dgm:pt modelId="{D216384A-2ED5-465E-8A56-DA7C9A437B7B}" type="pres">
      <dgm:prSet presAssocID="{E46B8097-AB46-48D3-938D-B22D9AD431D2}" presName="composite2" presStyleCnt="0"/>
      <dgm:spPr/>
    </dgm:pt>
    <dgm:pt modelId="{DF509AE1-14DA-4752-AF28-392FAB71DD84}" type="pres">
      <dgm:prSet presAssocID="{E46B8097-AB46-48D3-938D-B22D9AD431D2}" presName="background2" presStyleLbl="node2" presStyleIdx="1" presStyleCnt="2"/>
      <dgm:spPr/>
    </dgm:pt>
    <dgm:pt modelId="{6CD3C72F-2D96-4851-984C-1FAC290CCF29}" type="pres">
      <dgm:prSet presAssocID="{E46B8097-AB46-48D3-938D-B22D9AD431D2}" presName="text2" presStyleLbl="fgAcc2" presStyleIdx="1" presStyleCnt="2" custScaleX="144675" custScaleY="215742" custLinFactNeighborX="64557" custLinFactNeighborY="-873">
        <dgm:presLayoutVars>
          <dgm:chPref val="3"/>
        </dgm:presLayoutVars>
      </dgm:prSet>
      <dgm:spPr/>
      <dgm:t>
        <a:bodyPr/>
        <a:lstStyle/>
        <a:p>
          <a:pPr rtl="1"/>
          <a:endParaRPr lang="ar-SA"/>
        </a:p>
      </dgm:t>
    </dgm:pt>
    <dgm:pt modelId="{50EF831C-6909-4511-837D-7B46CEE6351C}" type="pres">
      <dgm:prSet presAssocID="{E46B8097-AB46-48D3-938D-B22D9AD431D2}" presName="hierChild3" presStyleCnt="0"/>
      <dgm:spPr/>
    </dgm:pt>
  </dgm:ptLst>
  <dgm:cxnLst>
    <dgm:cxn modelId="{6965EB16-C4F7-4D28-8DBD-2BA7E52B3F33}" type="presOf" srcId="{37B38D64-FC59-4EDE-9B54-CB6FF080D0C9}" destId="{3B7B94DA-1921-4C3D-BA3C-E813B90367EA}" srcOrd="0" destOrd="0" presId="urn:microsoft.com/office/officeart/2005/8/layout/hierarchy1"/>
    <dgm:cxn modelId="{812AF3D3-7F5B-43A3-B6EF-F680C1036339}" type="presOf" srcId="{E7C58E57-57D4-4746-B0E6-A400B67A0769}" destId="{FB9040C2-875A-432A-8357-C49B9A0D8B51}" srcOrd="0" destOrd="0" presId="urn:microsoft.com/office/officeart/2005/8/layout/hierarchy1"/>
    <dgm:cxn modelId="{14DA1F82-DADB-46A0-8772-EDCB3A3D6BAF}" srcId="{37B38D64-FC59-4EDE-9B54-CB6FF080D0C9}" destId="{E7C58E57-57D4-4746-B0E6-A400B67A0769}" srcOrd="0" destOrd="0" parTransId="{E11727DF-1399-42A3-8009-B6398E43941B}" sibTransId="{1F6476B6-7C30-446B-9331-F02C2A65B1C6}"/>
    <dgm:cxn modelId="{9135C9B3-2273-4F92-ABA8-1AB9BFD2DD15}" type="presOf" srcId="{765C6223-D11F-466B-8F0F-A0B7F7FCE3FC}" destId="{5D5E99DC-17E0-46EA-96F7-C8DAFB0A8778}" srcOrd="0" destOrd="0" presId="urn:microsoft.com/office/officeart/2005/8/layout/hierarchy1"/>
    <dgm:cxn modelId="{65BE1DB3-0B7D-4092-9336-1B1687C69B11}" srcId="{E7C58E57-57D4-4746-B0E6-A400B67A0769}" destId="{B3C314CF-30C6-4613-B0AF-AD6DF8E6B8E9}" srcOrd="0" destOrd="0" parTransId="{8BEAAA01-4DCF-49F0-A5B1-53260BA74124}" sibTransId="{407D733F-5BE6-4EFF-A3AB-E9E3B4F5F67C}"/>
    <dgm:cxn modelId="{BBF5BEDE-72CE-4073-8E65-1238E3725A55}" type="presOf" srcId="{E46B8097-AB46-48D3-938D-B22D9AD431D2}" destId="{6CD3C72F-2D96-4851-984C-1FAC290CCF29}" srcOrd="0" destOrd="0" presId="urn:microsoft.com/office/officeart/2005/8/layout/hierarchy1"/>
    <dgm:cxn modelId="{51FD30F5-8E66-4B0E-80B0-B7F505CCD5C5}" type="presOf" srcId="{E5071641-3BB3-435E-AE74-D450F26D7986}" destId="{799C85C4-9BCC-498A-855A-ACBB63EFD48E}" srcOrd="0" destOrd="0" presId="urn:microsoft.com/office/officeart/2005/8/layout/hierarchy1"/>
    <dgm:cxn modelId="{021F9A8C-2C8C-4903-AD12-2810B9482414}" type="presOf" srcId="{8BEAAA01-4DCF-49F0-A5B1-53260BA74124}" destId="{16359EB1-5BC0-4FBA-8561-A706DAE31B69}" srcOrd="0" destOrd="0" presId="urn:microsoft.com/office/officeart/2005/8/layout/hierarchy1"/>
    <dgm:cxn modelId="{26A45DA1-E07F-4F57-99A1-8F3ACB1CC1BF}" type="presOf" srcId="{7B829AB0-2FB3-4427-9BB2-CC63EE1C016B}" destId="{E47722EF-A86B-4ADE-A25D-12515D2CF78F}" srcOrd="0" destOrd="0" presId="urn:microsoft.com/office/officeart/2005/8/layout/hierarchy1"/>
    <dgm:cxn modelId="{2188DFE1-D715-4F95-918B-870791E10E02}" type="presOf" srcId="{F655B71C-B6EB-4003-A033-B8DF26E46435}" destId="{1B8D2157-6B4C-488E-AA3C-F3D72AFBEFBE}" srcOrd="0" destOrd="0" presId="urn:microsoft.com/office/officeart/2005/8/layout/hierarchy1"/>
    <dgm:cxn modelId="{6D37AB32-7B1D-4062-ACE2-1C244117BB21}" type="presOf" srcId="{85D77443-8F52-491B-89F6-4D9352035DDD}" destId="{25995BFF-3DE1-4371-A67D-6FC6EDD60DCA}" srcOrd="0" destOrd="0" presId="urn:microsoft.com/office/officeart/2005/8/layout/hierarchy1"/>
    <dgm:cxn modelId="{23C7688B-9999-40B5-A6D8-770EA512886A}" srcId="{B3C314CF-30C6-4613-B0AF-AD6DF8E6B8E9}" destId="{85D77443-8F52-491B-89F6-4D9352035DDD}" srcOrd="1" destOrd="0" parTransId="{F655B71C-B6EB-4003-A033-B8DF26E46435}" sibTransId="{453DC484-03AE-4AA9-9010-A961CC215EA0}"/>
    <dgm:cxn modelId="{D3734B9A-27EC-4EE7-8662-1643D187864C}" srcId="{E7C58E57-57D4-4746-B0E6-A400B67A0769}" destId="{E46B8097-AB46-48D3-938D-B22D9AD431D2}" srcOrd="1" destOrd="0" parTransId="{7B829AB0-2FB3-4427-9BB2-CC63EE1C016B}" sibTransId="{07FD7944-3D00-40E5-AD3A-CFC309585089}"/>
    <dgm:cxn modelId="{8DED10A0-1E30-4056-929C-FB5421B847CD}" type="presOf" srcId="{B3C314CF-30C6-4613-B0AF-AD6DF8E6B8E9}" destId="{E5D58D9D-73CD-430E-B5AC-3E42A67172DF}" srcOrd="0" destOrd="0" presId="urn:microsoft.com/office/officeart/2005/8/layout/hierarchy1"/>
    <dgm:cxn modelId="{92D69546-C071-4959-9DAB-C7F488319653}" srcId="{B3C314CF-30C6-4613-B0AF-AD6DF8E6B8E9}" destId="{765C6223-D11F-466B-8F0F-A0B7F7FCE3FC}" srcOrd="0" destOrd="0" parTransId="{E5071641-3BB3-435E-AE74-D450F26D7986}" sibTransId="{DD681261-47A0-4F0B-8EBA-1987BADC337A}"/>
    <dgm:cxn modelId="{D875287B-746B-4911-93EE-D1BF7F18B739}" type="presParOf" srcId="{3B7B94DA-1921-4C3D-BA3C-E813B90367EA}" destId="{AB3CB5FA-0431-4EAD-BD12-0822F6EF6FC9}" srcOrd="0" destOrd="0" presId="urn:microsoft.com/office/officeart/2005/8/layout/hierarchy1"/>
    <dgm:cxn modelId="{0454047F-9697-4AC3-8264-F648D66449A0}" type="presParOf" srcId="{AB3CB5FA-0431-4EAD-BD12-0822F6EF6FC9}" destId="{0A1EEC1C-D6AA-43BD-A019-16F0E53EDF5E}" srcOrd="0" destOrd="0" presId="urn:microsoft.com/office/officeart/2005/8/layout/hierarchy1"/>
    <dgm:cxn modelId="{AC33F29F-4508-441B-9791-726F491AD3C6}" type="presParOf" srcId="{0A1EEC1C-D6AA-43BD-A019-16F0E53EDF5E}" destId="{C05245D1-F536-4EF2-86CC-DA803A0C91AA}" srcOrd="0" destOrd="0" presId="urn:microsoft.com/office/officeart/2005/8/layout/hierarchy1"/>
    <dgm:cxn modelId="{69585BDE-BB09-4FC2-90F3-B329C12A874F}" type="presParOf" srcId="{0A1EEC1C-D6AA-43BD-A019-16F0E53EDF5E}" destId="{FB9040C2-875A-432A-8357-C49B9A0D8B51}" srcOrd="1" destOrd="0" presId="urn:microsoft.com/office/officeart/2005/8/layout/hierarchy1"/>
    <dgm:cxn modelId="{31A8E002-03E8-4C4D-B227-7028A0F83047}" type="presParOf" srcId="{AB3CB5FA-0431-4EAD-BD12-0822F6EF6FC9}" destId="{7FDC7A1F-C951-4FF7-A056-87F1CBE5BC2A}" srcOrd="1" destOrd="0" presId="urn:microsoft.com/office/officeart/2005/8/layout/hierarchy1"/>
    <dgm:cxn modelId="{E608BFCF-FCBF-4FBA-A16B-80E536A0ED19}" type="presParOf" srcId="{7FDC7A1F-C951-4FF7-A056-87F1CBE5BC2A}" destId="{16359EB1-5BC0-4FBA-8561-A706DAE31B69}" srcOrd="0" destOrd="0" presId="urn:microsoft.com/office/officeart/2005/8/layout/hierarchy1"/>
    <dgm:cxn modelId="{E0D67778-FFE9-41B3-A8D1-949FF61CFD67}" type="presParOf" srcId="{7FDC7A1F-C951-4FF7-A056-87F1CBE5BC2A}" destId="{676430B5-454F-4737-B1B8-4DC7E8E7C4A6}" srcOrd="1" destOrd="0" presId="urn:microsoft.com/office/officeart/2005/8/layout/hierarchy1"/>
    <dgm:cxn modelId="{8463B1EA-1D41-46D2-A2BB-14269750D0E0}" type="presParOf" srcId="{676430B5-454F-4737-B1B8-4DC7E8E7C4A6}" destId="{669BB8C1-2F66-4274-8D60-1D57B043506B}" srcOrd="0" destOrd="0" presId="urn:microsoft.com/office/officeart/2005/8/layout/hierarchy1"/>
    <dgm:cxn modelId="{401D4B1E-2B66-4A30-BA74-9FD8EF321850}" type="presParOf" srcId="{669BB8C1-2F66-4274-8D60-1D57B043506B}" destId="{0446502F-BFA2-41AB-80A3-07B44B1D7793}" srcOrd="0" destOrd="0" presId="urn:microsoft.com/office/officeart/2005/8/layout/hierarchy1"/>
    <dgm:cxn modelId="{17F433BD-D5B9-41B0-B2DD-21E09B467CDB}" type="presParOf" srcId="{669BB8C1-2F66-4274-8D60-1D57B043506B}" destId="{E5D58D9D-73CD-430E-B5AC-3E42A67172DF}" srcOrd="1" destOrd="0" presId="urn:microsoft.com/office/officeart/2005/8/layout/hierarchy1"/>
    <dgm:cxn modelId="{FCAA98C7-B2A0-40C0-85E5-7B75FE3D49C1}" type="presParOf" srcId="{676430B5-454F-4737-B1B8-4DC7E8E7C4A6}" destId="{CE76EB5E-44C2-4AC6-BFE0-979BF2FE110C}" srcOrd="1" destOrd="0" presId="urn:microsoft.com/office/officeart/2005/8/layout/hierarchy1"/>
    <dgm:cxn modelId="{8DB4EBDA-F3A4-4738-A5C8-C99946C95EC8}" type="presParOf" srcId="{CE76EB5E-44C2-4AC6-BFE0-979BF2FE110C}" destId="{799C85C4-9BCC-498A-855A-ACBB63EFD48E}" srcOrd="0" destOrd="0" presId="urn:microsoft.com/office/officeart/2005/8/layout/hierarchy1"/>
    <dgm:cxn modelId="{A64C33C6-5B05-4906-88ED-8DD3FC4F9A73}" type="presParOf" srcId="{CE76EB5E-44C2-4AC6-BFE0-979BF2FE110C}" destId="{CE335002-F471-414C-82BF-C087A0C6E8D9}" srcOrd="1" destOrd="0" presId="urn:microsoft.com/office/officeart/2005/8/layout/hierarchy1"/>
    <dgm:cxn modelId="{6E1FFE6E-6AA0-4EEB-B2AC-FE8DCDA2CE42}" type="presParOf" srcId="{CE335002-F471-414C-82BF-C087A0C6E8D9}" destId="{73727990-6703-4C7A-B486-EA1C51957FE6}" srcOrd="0" destOrd="0" presId="urn:microsoft.com/office/officeart/2005/8/layout/hierarchy1"/>
    <dgm:cxn modelId="{2B13FA91-F9C0-494F-81CF-4F001D8AFB4F}" type="presParOf" srcId="{73727990-6703-4C7A-B486-EA1C51957FE6}" destId="{7652FEA9-843F-4521-8E84-3CF09DBD1328}" srcOrd="0" destOrd="0" presId="urn:microsoft.com/office/officeart/2005/8/layout/hierarchy1"/>
    <dgm:cxn modelId="{84B6BE37-5FBE-42FF-A11B-7098346AE61F}" type="presParOf" srcId="{73727990-6703-4C7A-B486-EA1C51957FE6}" destId="{5D5E99DC-17E0-46EA-96F7-C8DAFB0A8778}" srcOrd="1" destOrd="0" presId="urn:microsoft.com/office/officeart/2005/8/layout/hierarchy1"/>
    <dgm:cxn modelId="{961CDAD0-0CC0-41F2-AAF2-268A60F645CB}" type="presParOf" srcId="{CE335002-F471-414C-82BF-C087A0C6E8D9}" destId="{BBA9E46D-64EB-4044-AC56-DDB34BE1D0E6}" srcOrd="1" destOrd="0" presId="urn:microsoft.com/office/officeart/2005/8/layout/hierarchy1"/>
    <dgm:cxn modelId="{C33AB5BA-9D44-4B1A-B486-0AC8EFA28429}" type="presParOf" srcId="{CE76EB5E-44C2-4AC6-BFE0-979BF2FE110C}" destId="{1B8D2157-6B4C-488E-AA3C-F3D72AFBEFBE}" srcOrd="2" destOrd="0" presId="urn:microsoft.com/office/officeart/2005/8/layout/hierarchy1"/>
    <dgm:cxn modelId="{49DA8BFE-D42E-48F7-981C-53546919F8FF}" type="presParOf" srcId="{CE76EB5E-44C2-4AC6-BFE0-979BF2FE110C}" destId="{3D9CA6FD-2AD7-488D-A738-3C3A78CE0732}" srcOrd="3" destOrd="0" presId="urn:microsoft.com/office/officeart/2005/8/layout/hierarchy1"/>
    <dgm:cxn modelId="{914334E7-8125-4381-913E-BF27EDCC10C1}" type="presParOf" srcId="{3D9CA6FD-2AD7-488D-A738-3C3A78CE0732}" destId="{95361B2D-A9ED-4825-80D4-C1110E732A83}" srcOrd="0" destOrd="0" presId="urn:microsoft.com/office/officeart/2005/8/layout/hierarchy1"/>
    <dgm:cxn modelId="{498EBD84-B065-40B5-B12A-D340A6C192F6}" type="presParOf" srcId="{95361B2D-A9ED-4825-80D4-C1110E732A83}" destId="{6B4441AE-7E8D-4F73-87F5-80EB9D286500}" srcOrd="0" destOrd="0" presId="urn:microsoft.com/office/officeart/2005/8/layout/hierarchy1"/>
    <dgm:cxn modelId="{AF988D4F-A648-4F40-9875-3ADBC7D52367}" type="presParOf" srcId="{95361B2D-A9ED-4825-80D4-C1110E732A83}" destId="{25995BFF-3DE1-4371-A67D-6FC6EDD60DCA}" srcOrd="1" destOrd="0" presId="urn:microsoft.com/office/officeart/2005/8/layout/hierarchy1"/>
    <dgm:cxn modelId="{D2400A20-A3B2-4BD1-A8A7-878B499D5A34}" type="presParOf" srcId="{3D9CA6FD-2AD7-488D-A738-3C3A78CE0732}" destId="{E4C6E101-B30D-4316-A837-C1A52D024D96}" srcOrd="1" destOrd="0" presId="urn:microsoft.com/office/officeart/2005/8/layout/hierarchy1"/>
    <dgm:cxn modelId="{88FA0CF7-74ED-42A1-A279-445448591649}" type="presParOf" srcId="{7FDC7A1F-C951-4FF7-A056-87F1CBE5BC2A}" destId="{E47722EF-A86B-4ADE-A25D-12515D2CF78F}" srcOrd="2" destOrd="0" presId="urn:microsoft.com/office/officeart/2005/8/layout/hierarchy1"/>
    <dgm:cxn modelId="{2E535AC1-9996-41CA-A684-C803C0AF28A3}" type="presParOf" srcId="{7FDC7A1F-C951-4FF7-A056-87F1CBE5BC2A}" destId="{F7A94793-A1B3-4E20-AFDD-E56D953B5D07}" srcOrd="3" destOrd="0" presId="urn:microsoft.com/office/officeart/2005/8/layout/hierarchy1"/>
    <dgm:cxn modelId="{99000EEA-F053-4122-A850-ABE7BE2C16F4}" type="presParOf" srcId="{F7A94793-A1B3-4E20-AFDD-E56D953B5D07}" destId="{D216384A-2ED5-465E-8A56-DA7C9A437B7B}" srcOrd="0" destOrd="0" presId="urn:microsoft.com/office/officeart/2005/8/layout/hierarchy1"/>
    <dgm:cxn modelId="{85DA79D4-585B-4B18-8ACA-D8BF30EB748E}" type="presParOf" srcId="{D216384A-2ED5-465E-8A56-DA7C9A437B7B}" destId="{DF509AE1-14DA-4752-AF28-392FAB71DD84}" srcOrd="0" destOrd="0" presId="urn:microsoft.com/office/officeart/2005/8/layout/hierarchy1"/>
    <dgm:cxn modelId="{7783AC34-9EF0-4A65-BFAB-0561BBEB91FA}" type="presParOf" srcId="{D216384A-2ED5-465E-8A56-DA7C9A437B7B}" destId="{6CD3C72F-2D96-4851-984C-1FAC290CCF29}" srcOrd="1" destOrd="0" presId="urn:microsoft.com/office/officeart/2005/8/layout/hierarchy1"/>
    <dgm:cxn modelId="{DB442FDF-8FB6-45EF-8441-05AEEEC275A5}" type="presParOf" srcId="{F7A94793-A1B3-4E20-AFDD-E56D953B5D07}" destId="{50EF831C-6909-4511-837D-7B46CEE6351C}"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51332B3-1275-413F-9491-BB8287390B3A}">
      <dsp:nvSpPr>
        <dsp:cNvPr id="0" name=""/>
        <dsp:cNvSpPr/>
      </dsp:nvSpPr>
      <dsp:spPr>
        <a:xfrm>
          <a:off x="6865616" y="1755722"/>
          <a:ext cx="92417" cy="327610"/>
        </a:xfrm>
        <a:custGeom>
          <a:avLst/>
          <a:gdLst/>
          <a:ahLst/>
          <a:cxnLst/>
          <a:rect l="0" t="0" r="0" b="0"/>
          <a:pathLst>
            <a:path>
              <a:moveTo>
                <a:pt x="92417" y="0"/>
              </a:moveTo>
              <a:lnTo>
                <a:pt x="92417" y="229192"/>
              </a:lnTo>
              <a:lnTo>
                <a:pt x="0" y="229192"/>
              </a:lnTo>
              <a:lnTo>
                <a:pt x="0" y="32761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A96449-4985-438A-B5F6-05A8134A455F}">
      <dsp:nvSpPr>
        <dsp:cNvPr id="0" name=""/>
        <dsp:cNvSpPr/>
      </dsp:nvSpPr>
      <dsp:spPr>
        <a:xfrm>
          <a:off x="4537360" y="790760"/>
          <a:ext cx="2420673" cy="290345"/>
        </a:xfrm>
        <a:custGeom>
          <a:avLst/>
          <a:gdLst/>
          <a:ahLst/>
          <a:cxnLst/>
          <a:rect l="0" t="0" r="0" b="0"/>
          <a:pathLst>
            <a:path>
              <a:moveTo>
                <a:pt x="0" y="0"/>
              </a:moveTo>
              <a:lnTo>
                <a:pt x="0" y="191926"/>
              </a:lnTo>
              <a:lnTo>
                <a:pt x="2420673" y="191926"/>
              </a:lnTo>
              <a:lnTo>
                <a:pt x="2420673" y="290345"/>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F5D93F-2FDD-4357-BA39-454607BE30E2}">
      <dsp:nvSpPr>
        <dsp:cNvPr id="0" name=""/>
        <dsp:cNvSpPr/>
      </dsp:nvSpPr>
      <dsp:spPr>
        <a:xfrm>
          <a:off x="2640078" y="1729823"/>
          <a:ext cx="1743375" cy="353509"/>
        </a:xfrm>
        <a:custGeom>
          <a:avLst/>
          <a:gdLst/>
          <a:ahLst/>
          <a:cxnLst/>
          <a:rect l="0" t="0" r="0" b="0"/>
          <a:pathLst>
            <a:path>
              <a:moveTo>
                <a:pt x="0" y="0"/>
              </a:moveTo>
              <a:lnTo>
                <a:pt x="0" y="255091"/>
              </a:lnTo>
              <a:lnTo>
                <a:pt x="1743375" y="255091"/>
              </a:lnTo>
              <a:lnTo>
                <a:pt x="1743375" y="35350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552014-B32A-46F0-AFBE-DD97143D2BED}">
      <dsp:nvSpPr>
        <dsp:cNvPr id="0" name=""/>
        <dsp:cNvSpPr/>
      </dsp:nvSpPr>
      <dsp:spPr>
        <a:xfrm>
          <a:off x="1563272" y="1729823"/>
          <a:ext cx="1076806" cy="353509"/>
        </a:xfrm>
        <a:custGeom>
          <a:avLst/>
          <a:gdLst/>
          <a:ahLst/>
          <a:cxnLst/>
          <a:rect l="0" t="0" r="0" b="0"/>
          <a:pathLst>
            <a:path>
              <a:moveTo>
                <a:pt x="1076806" y="0"/>
              </a:moveTo>
              <a:lnTo>
                <a:pt x="1076806" y="255091"/>
              </a:lnTo>
              <a:lnTo>
                <a:pt x="0" y="255091"/>
              </a:lnTo>
              <a:lnTo>
                <a:pt x="0" y="35350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7AF07B-60C0-4A65-969F-D7F73C074C52}">
      <dsp:nvSpPr>
        <dsp:cNvPr id="0" name=""/>
        <dsp:cNvSpPr/>
      </dsp:nvSpPr>
      <dsp:spPr>
        <a:xfrm>
          <a:off x="2640078" y="790760"/>
          <a:ext cx="1897281" cy="264446"/>
        </a:xfrm>
        <a:custGeom>
          <a:avLst/>
          <a:gdLst/>
          <a:ahLst/>
          <a:cxnLst/>
          <a:rect l="0" t="0" r="0" b="0"/>
          <a:pathLst>
            <a:path>
              <a:moveTo>
                <a:pt x="1897281" y="0"/>
              </a:moveTo>
              <a:lnTo>
                <a:pt x="1897281" y="166028"/>
              </a:lnTo>
              <a:lnTo>
                <a:pt x="0" y="166028"/>
              </a:lnTo>
              <a:lnTo>
                <a:pt x="0" y="264446"/>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5DD5B6-D0C1-44BE-AB23-4089355EDDDE}">
      <dsp:nvSpPr>
        <dsp:cNvPr id="0" name=""/>
        <dsp:cNvSpPr/>
      </dsp:nvSpPr>
      <dsp:spPr>
        <a:xfrm>
          <a:off x="3757535" y="116143"/>
          <a:ext cx="1559650" cy="6746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73BB17-1D0A-4A31-94EE-B218DD50CCC7}">
      <dsp:nvSpPr>
        <dsp:cNvPr id="0" name=""/>
        <dsp:cNvSpPr/>
      </dsp:nvSpPr>
      <dsp:spPr>
        <a:xfrm>
          <a:off x="3875578" y="228284"/>
          <a:ext cx="1559650" cy="674616"/>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تعريف العقيدة</a:t>
          </a:r>
          <a:endParaRPr lang="ar-SA" sz="2400" b="1" kern="1200" dirty="0"/>
        </a:p>
      </dsp:txBody>
      <dsp:txXfrm>
        <a:off x="3875578" y="228284"/>
        <a:ext cx="1559650" cy="674616"/>
      </dsp:txXfrm>
    </dsp:sp>
    <dsp:sp modelId="{36E1F306-8D77-4C20-8087-8412A76226D6}">
      <dsp:nvSpPr>
        <dsp:cNvPr id="0" name=""/>
        <dsp:cNvSpPr/>
      </dsp:nvSpPr>
      <dsp:spPr>
        <a:xfrm>
          <a:off x="1610151" y="1055207"/>
          <a:ext cx="2059854" cy="6746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DDDAC2-36CF-484C-BF16-CEA8AEF58652}">
      <dsp:nvSpPr>
        <dsp:cNvPr id="0" name=""/>
        <dsp:cNvSpPr/>
      </dsp:nvSpPr>
      <dsp:spPr>
        <a:xfrm>
          <a:off x="1728194" y="1167348"/>
          <a:ext cx="2059854" cy="674616"/>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اصطلاحا</a:t>
          </a:r>
          <a:endParaRPr lang="ar-SA" sz="2000" b="1" kern="1200" dirty="0"/>
        </a:p>
      </dsp:txBody>
      <dsp:txXfrm>
        <a:off x="1728194" y="1167348"/>
        <a:ext cx="2059854" cy="674616"/>
      </dsp:txXfrm>
    </dsp:sp>
    <dsp:sp modelId="{5014644C-71D1-48F3-AF6B-3188AFD51D57}">
      <dsp:nvSpPr>
        <dsp:cNvPr id="0" name=""/>
        <dsp:cNvSpPr/>
      </dsp:nvSpPr>
      <dsp:spPr>
        <a:xfrm>
          <a:off x="5698" y="2083333"/>
          <a:ext cx="3115146" cy="156930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500DFC-B46F-4391-AEA6-CEA86CF97A0C}">
      <dsp:nvSpPr>
        <dsp:cNvPr id="0" name=""/>
        <dsp:cNvSpPr/>
      </dsp:nvSpPr>
      <dsp:spPr>
        <a:xfrm>
          <a:off x="123742" y="2195474"/>
          <a:ext cx="3115146" cy="156930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في الاصطلاح الشرعي:  الأمور التي يجب أن يصدق بها القلب وتطمئن إليها النفس وتكون يقينا لا يقبل شكا ولا ظنا </a:t>
          </a:r>
        </a:p>
      </dsp:txBody>
      <dsp:txXfrm>
        <a:off x="123742" y="2195474"/>
        <a:ext cx="3115146" cy="1569307"/>
      </dsp:txXfrm>
    </dsp:sp>
    <dsp:sp modelId="{1435FFB7-A08F-4828-95FF-6FAB9E48B8F1}">
      <dsp:nvSpPr>
        <dsp:cNvPr id="0" name=""/>
        <dsp:cNvSpPr/>
      </dsp:nvSpPr>
      <dsp:spPr>
        <a:xfrm>
          <a:off x="3356932" y="2083333"/>
          <a:ext cx="2053044" cy="167435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EA8DED-DB9E-4ED6-AFDE-EA082E80E892}">
      <dsp:nvSpPr>
        <dsp:cNvPr id="0" name=""/>
        <dsp:cNvSpPr/>
      </dsp:nvSpPr>
      <dsp:spPr>
        <a:xfrm>
          <a:off x="3474975" y="2195474"/>
          <a:ext cx="2053044" cy="1674358"/>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في الاصطلاح العام : حكم الذهن الجازم الذي </a:t>
          </a:r>
          <a:r>
            <a:rPr lang="ar-SA" sz="2000" b="1" kern="1200" dirty="0" err="1" smtClean="0"/>
            <a:t>لايقبل</a:t>
          </a:r>
          <a:r>
            <a:rPr lang="ar-SA" sz="2000" b="1" kern="1200" dirty="0" smtClean="0"/>
            <a:t> الشك فيه </a:t>
          </a:r>
          <a:endParaRPr lang="ar-SA" sz="2000" b="1" kern="1200" dirty="0"/>
        </a:p>
      </dsp:txBody>
      <dsp:txXfrm>
        <a:off x="3474975" y="2195474"/>
        <a:ext cx="2053044" cy="1674358"/>
      </dsp:txXfrm>
    </dsp:sp>
    <dsp:sp modelId="{F0D3E8DD-6E00-4997-8F0B-D8237DFC206B}">
      <dsp:nvSpPr>
        <dsp:cNvPr id="0" name=""/>
        <dsp:cNvSpPr/>
      </dsp:nvSpPr>
      <dsp:spPr>
        <a:xfrm>
          <a:off x="6426839" y="1081105"/>
          <a:ext cx="1062388" cy="6746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4F0C11-C35B-4354-B85A-B13CD7188876}">
      <dsp:nvSpPr>
        <dsp:cNvPr id="0" name=""/>
        <dsp:cNvSpPr/>
      </dsp:nvSpPr>
      <dsp:spPr>
        <a:xfrm>
          <a:off x="6544882" y="1193246"/>
          <a:ext cx="1062388" cy="674616"/>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لغة </a:t>
          </a:r>
          <a:endParaRPr lang="ar-SA" sz="2400" b="1" kern="1200" dirty="0"/>
        </a:p>
      </dsp:txBody>
      <dsp:txXfrm>
        <a:off x="6544882" y="1193246"/>
        <a:ext cx="1062388" cy="674616"/>
      </dsp:txXfrm>
    </dsp:sp>
    <dsp:sp modelId="{C62A1B62-A453-4418-A0B1-AA30204CD70D}">
      <dsp:nvSpPr>
        <dsp:cNvPr id="0" name=""/>
        <dsp:cNvSpPr/>
      </dsp:nvSpPr>
      <dsp:spPr>
        <a:xfrm>
          <a:off x="5646063" y="2083333"/>
          <a:ext cx="2439106" cy="172117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BC3D76-0882-4903-9C04-05487A3408AC}">
      <dsp:nvSpPr>
        <dsp:cNvPr id="0" name=""/>
        <dsp:cNvSpPr/>
      </dsp:nvSpPr>
      <dsp:spPr>
        <a:xfrm>
          <a:off x="5764106" y="2195474"/>
          <a:ext cx="2439106" cy="1721176"/>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latin typeface="Traditional Arabic" pitchFamily="18" charset="-78"/>
              <a:cs typeface="+mn-cs"/>
            </a:rPr>
            <a:t>من العقد وهو ربط الشيء بإحكام وقوة</a:t>
          </a:r>
        </a:p>
        <a:p>
          <a:pPr lvl="0" algn="ctr" defTabSz="889000" rtl="1">
            <a:lnSpc>
              <a:spcPct val="90000"/>
            </a:lnSpc>
            <a:spcBef>
              <a:spcPct val="0"/>
            </a:spcBef>
            <a:spcAft>
              <a:spcPct val="35000"/>
            </a:spcAft>
          </a:pPr>
          <a:r>
            <a:rPr lang="ar-SA" sz="2000" b="1" kern="1200" dirty="0" smtClean="0">
              <a:latin typeface="Traditional Arabic" pitchFamily="18" charset="-78"/>
              <a:cs typeface="+mn-cs"/>
            </a:rPr>
            <a:t>والعقيدة بمعنى المعقود عليه</a:t>
          </a:r>
          <a:endParaRPr lang="ar-SA" sz="2000" b="1" kern="1200" dirty="0">
            <a:latin typeface="Traditional Arabic" pitchFamily="18" charset="-78"/>
            <a:cs typeface="+mn-cs"/>
          </a:endParaRPr>
        </a:p>
      </dsp:txBody>
      <dsp:txXfrm>
        <a:off x="5764106" y="2195474"/>
        <a:ext cx="2439106" cy="172117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7722EF-A86B-4ADE-A25D-12515D2CF78F}">
      <dsp:nvSpPr>
        <dsp:cNvPr id="0" name=""/>
        <dsp:cNvSpPr/>
      </dsp:nvSpPr>
      <dsp:spPr>
        <a:xfrm>
          <a:off x="4253501" y="1433630"/>
          <a:ext cx="2975976" cy="420703"/>
        </a:xfrm>
        <a:custGeom>
          <a:avLst/>
          <a:gdLst/>
          <a:ahLst/>
          <a:cxnLst/>
          <a:rect l="0" t="0" r="0" b="0"/>
          <a:pathLst>
            <a:path>
              <a:moveTo>
                <a:pt x="0" y="0"/>
              </a:moveTo>
              <a:lnTo>
                <a:pt x="0" y="255925"/>
              </a:lnTo>
              <a:lnTo>
                <a:pt x="2975976" y="255925"/>
              </a:lnTo>
              <a:lnTo>
                <a:pt x="2975976" y="420703"/>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8D2157-6B4C-488E-AA3C-F3D72AFBEFBE}">
      <dsp:nvSpPr>
        <dsp:cNvPr id="0" name=""/>
        <dsp:cNvSpPr/>
      </dsp:nvSpPr>
      <dsp:spPr>
        <a:xfrm>
          <a:off x="1602557" y="3457180"/>
          <a:ext cx="2019602" cy="554177"/>
        </a:xfrm>
        <a:custGeom>
          <a:avLst/>
          <a:gdLst/>
          <a:ahLst/>
          <a:cxnLst/>
          <a:rect l="0" t="0" r="0" b="0"/>
          <a:pathLst>
            <a:path>
              <a:moveTo>
                <a:pt x="0" y="0"/>
              </a:moveTo>
              <a:lnTo>
                <a:pt x="0" y="389399"/>
              </a:lnTo>
              <a:lnTo>
                <a:pt x="2019602" y="389399"/>
              </a:lnTo>
              <a:lnTo>
                <a:pt x="2019602" y="5541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9C85C4-9BCC-498A-855A-ACBB63EFD48E}">
      <dsp:nvSpPr>
        <dsp:cNvPr id="0" name=""/>
        <dsp:cNvSpPr/>
      </dsp:nvSpPr>
      <dsp:spPr>
        <a:xfrm>
          <a:off x="1200086" y="3457180"/>
          <a:ext cx="402470" cy="554177"/>
        </a:xfrm>
        <a:custGeom>
          <a:avLst/>
          <a:gdLst/>
          <a:ahLst/>
          <a:cxnLst/>
          <a:rect l="0" t="0" r="0" b="0"/>
          <a:pathLst>
            <a:path>
              <a:moveTo>
                <a:pt x="402470" y="0"/>
              </a:moveTo>
              <a:lnTo>
                <a:pt x="402470" y="389399"/>
              </a:lnTo>
              <a:lnTo>
                <a:pt x="0" y="389399"/>
              </a:lnTo>
              <a:lnTo>
                <a:pt x="0" y="5541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59EB1-5BC0-4FBA-8561-A706DAE31B69}">
      <dsp:nvSpPr>
        <dsp:cNvPr id="0" name=""/>
        <dsp:cNvSpPr/>
      </dsp:nvSpPr>
      <dsp:spPr>
        <a:xfrm>
          <a:off x="1602557" y="1433630"/>
          <a:ext cx="2650943" cy="394838"/>
        </a:xfrm>
        <a:custGeom>
          <a:avLst/>
          <a:gdLst/>
          <a:ahLst/>
          <a:cxnLst/>
          <a:rect l="0" t="0" r="0" b="0"/>
          <a:pathLst>
            <a:path>
              <a:moveTo>
                <a:pt x="2650943" y="0"/>
              </a:moveTo>
              <a:lnTo>
                <a:pt x="2650943" y="230060"/>
              </a:lnTo>
              <a:lnTo>
                <a:pt x="0" y="230060"/>
              </a:lnTo>
              <a:lnTo>
                <a:pt x="0" y="394838"/>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5245D1-F536-4EF2-86CC-DA803A0C91AA}">
      <dsp:nvSpPr>
        <dsp:cNvPr id="0" name=""/>
        <dsp:cNvSpPr/>
      </dsp:nvSpPr>
      <dsp:spPr>
        <a:xfrm>
          <a:off x="1997509" y="87887"/>
          <a:ext cx="4511983" cy="134574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9040C2-875A-432A-8357-C49B9A0D8B51}">
      <dsp:nvSpPr>
        <dsp:cNvPr id="0" name=""/>
        <dsp:cNvSpPr/>
      </dsp:nvSpPr>
      <dsp:spPr>
        <a:xfrm>
          <a:off x="2195144" y="275640"/>
          <a:ext cx="4511983" cy="134574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endParaRPr lang="ar-SA" sz="2000" kern="1200" dirty="0" smtClean="0"/>
        </a:p>
        <a:p>
          <a:pPr lvl="0" algn="ctr" defTabSz="889000" rtl="1">
            <a:lnSpc>
              <a:spcPct val="90000"/>
            </a:lnSpc>
            <a:spcBef>
              <a:spcPct val="0"/>
            </a:spcBef>
            <a:spcAft>
              <a:spcPct val="35000"/>
            </a:spcAft>
          </a:pPr>
          <a:endParaRPr lang="ar-SA" sz="2000" kern="1200" dirty="0" smtClean="0"/>
        </a:p>
        <a:p>
          <a:pPr lvl="0" algn="ctr" defTabSz="889000" rtl="1">
            <a:lnSpc>
              <a:spcPct val="90000"/>
            </a:lnSpc>
            <a:spcBef>
              <a:spcPct val="0"/>
            </a:spcBef>
            <a:spcAft>
              <a:spcPct val="35000"/>
            </a:spcAft>
          </a:pPr>
          <a:r>
            <a:rPr lang="ar-SA" sz="2000" kern="1200" dirty="0" smtClean="0"/>
            <a:t>رابعا : مصادر العقيدة الإسلامية</a:t>
          </a:r>
        </a:p>
        <a:p>
          <a:pPr lvl="0" algn="ctr" defTabSz="889000" rtl="1">
            <a:lnSpc>
              <a:spcPct val="90000"/>
            </a:lnSpc>
            <a:spcBef>
              <a:spcPct val="0"/>
            </a:spcBef>
            <a:spcAft>
              <a:spcPct val="35000"/>
            </a:spcAft>
          </a:pPr>
          <a:r>
            <a:rPr lang="ar-SA" sz="1800" kern="1200" dirty="0" err="1" smtClean="0"/>
            <a:t>لايوجد</a:t>
          </a:r>
          <a:r>
            <a:rPr lang="ar-SA" sz="1800" kern="1200" dirty="0" smtClean="0"/>
            <a:t> للعقيدة الإسلامية</a:t>
          </a:r>
        </a:p>
        <a:p>
          <a:pPr lvl="0" algn="ctr" defTabSz="889000" rtl="1">
            <a:lnSpc>
              <a:spcPct val="90000"/>
            </a:lnSpc>
            <a:spcBef>
              <a:spcPct val="0"/>
            </a:spcBef>
            <a:spcAft>
              <a:spcPct val="35000"/>
            </a:spcAft>
          </a:pPr>
          <a:r>
            <a:rPr lang="ar-SA" sz="1800" kern="1200" dirty="0" smtClean="0"/>
            <a:t> مصادر غير  الوحيين المعصومين من الخطأ</a:t>
          </a:r>
        </a:p>
        <a:p>
          <a:pPr lvl="0" algn="ctr" defTabSz="889000" rtl="1">
            <a:lnSpc>
              <a:spcPct val="90000"/>
            </a:lnSpc>
            <a:spcBef>
              <a:spcPct val="0"/>
            </a:spcBef>
            <a:spcAft>
              <a:spcPct val="35000"/>
            </a:spcAft>
          </a:pPr>
          <a:endParaRPr lang="ar-SA" sz="2000" kern="1200" dirty="0" smtClean="0"/>
        </a:p>
        <a:p>
          <a:pPr lvl="0" algn="ctr" defTabSz="889000" rtl="1">
            <a:lnSpc>
              <a:spcPct val="90000"/>
            </a:lnSpc>
            <a:spcBef>
              <a:spcPct val="0"/>
            </a:spcBef>
            <a:spcAft>
              <a:spcPct val="35000"/>
            </a:spcAft>
          </a:pPr>
          <a:endParaRPr lang="ar-SA" sz="2000" kern="1200" dirty="0"/>
        </a:p>
      </dsp:txBody>
      <dsp:txXfrm>
        <a:off x="2195144" y="275640"/>
        <a:ext cx="4511983" cy="1345742"/>
      </dsp:txXfrm>
    </dsp:sp>
    <dsp:sp modelId="{0446502F-BFA2-41AB-80A3-07B44B1D7793}">
      <dsp:nvSpPr>
        <dsp:cNvPr id="0" name=""/>
        <dsp:cNvSpPr/>
      </dsp:nvSpPr>
      <dsp:spPr>
        <a:xfrm>
          <a:off x="335199" y="1828469"/>
          <a:ext cx="2534715" cy="162871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D58D9D-73CD-430E-B5AC-3E42A67172DF}">
      <dsp:nvSpPr>
        <dsp:cNvPr id="0" name=""/>
        <dsp:cNvSpPr/>
      </dsp:nvSpPr>
      <dsp:spPr>
        <a:xfrm>
          <a:off x="532834" y="2016221"/>
          <a:ext cx="2534715" cy="1628711"/>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dirty="0" smtClean="0"/>
            <a:t>السنة الصحيحة</a:t>
          </a:r>
        </a:p>
        <a:p>
          <a:pPr lvl="0" algn="ctr" defTabSz="889000" rtl="1">
            <a:lnSpc>
              <a:spcPct val="90000"/>
            </a:lnSpc>
            <a:spcBef>
              <a:spcPct val="0"/>
            </a:spcBef>
            <a:spcAft>
              <a:spcPct val="35000"/>
            </a:spcAft>
          </a:pPr>
          <a:r>
            <a:rPr lang="ar-SA" sz="1600" kern="1200" dirty="0" smtClean="0"/>
            <a:t>كالقرآن في البيان والجمع بين الطريقين السمعي والعقلي </a:t>
          </a:r>
        </a:p>
        <a:p>
          <a:pPr lvl="0" algn="ctr" defTabSz="889000" rtl="1">
            <a:lnSpc>
              <a:spcPct val="90000"/>
            </a:lnSpc>
            <a:spcBef>
              <a:spcPct val="0"/>
            </a:spcBef>
            <a:spcAft>
              <a:spcPct val="35000"/>
            </a:spcAft>
          </a:pPr>
          <a:r>
            <a:rPr lang="ar-SA" sz="2000" kern="1200" dirty="0" smtClean="0"/>
            <a:t>وهي نوعان</a:t>
          </a:r>
          <a:endParaRPr lang="ar-SA" sz="2000" kern="1200" dirty="0"/>
        </a:p>
      </dsp:txBody>
      <dsp:txXfrm>
        <a:off x="532834" y="2016221"/>
        <a:ext cx="2534715" cy="1628711"/>
      </dsp:txXfrm>
    </dsp:sp>
    <dsp:sp modelId="{7652FEA9-843F-4521-8E84-3CF09DBD1328}">
      <dsp:nvSpPr>
        <dsp:cNvPr id="0" name=""/>
        <dsp:cNvSpPr/>
      </dsp:nvSpPr>
      <dsp:spPr>
        <a:xfrm>
          <a:off x="310731" y="4011358"/>
          <a:ext cx="1778710" cy="112948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5E99DC-17E0-46EA-96F7-C8DAFB0A8778}">
      <dsp:nvSpPr>
        <dsp:cNvPr id="0" name=""/>
        <dsp:cNvSpPr/>
      </dsp:nvSpPr>
      <dsp:spPr>
        <a:xfrm>
          <a:off x="508366" y="4199110"/>
          <a:ext cx="1778710" cy="1129481"/>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آحاد</a:t>
          </a:r>
        </a:p>
        <a:p>
          <a:pPr lvl="0" algn="ctr" defTabSz="800100" rtl="1">
            <a:lnSpc>
              <a:spcPct val="90000"/>
            </a:lnSpc>
            <a:spcBef>
              <a:spcPct val="0"/>
            </a:spcBef>
            <a:spcAft>
              <a:spcPct val="35000"/>
            </a:spcAft>
          </a:pPr>
          <a:r>
            <a:rPr lang="ar-SA" sz="1600" b="0" kern="1200" dirty="0" smtClean="0"/>
            <a:t>لم يبلغ حد التواتر</a:t>
          </a:r>
          <a:r>
            <a:rPr lang="ar-SA" sz="1800" b="0" kern="1200" dirty="0" smtClean="0"/>
            <a:t> </a:t>
          </a:r>
        </a:p>
        <a:p>
          <a:pPr lvl="0" algn="ctr" defTabSz="800100" rtl="1">
            <a:lnSpc>
              <a:spcPct val="90000"/>
            </a:lnSpc>
            <a:spcBef>
              <a:spcPct val="0"/>
            </a:spcBef>
            <a:spcAft>
              <a:spcPct val="35000"/>
            </a:spcAft>
          </a:pPr>
          <a:endParaRPr lang="ar-SA" sz="1600" b="1" kern="1200" dirty="0" smtClean="0"/>
        </a:p>
      </dsp:txBody>
      <dsp:txXfrm>
        <a:off x="508366" y="4199110"/>
        <a:ext cx="1778710" cy="1129481"/>
      </dsp:txXfrm>
    </dsp:sp>
    <dsp:sp modelId="{6B4441AE-7E8D-4F73-87F5-80EB9D286500}">
      <dsp:nvSpPr>
        <dsp:cNvPr id="0" name=""/>
        <dsp:cNvSpPr/>
      </dsp:nvSpPr>
      <dsp:spPr>
        <a:xfrm>
          <a:off x="2732805" y="4011358"/>
          <a:ext cx="1778710" cy="112948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995BFF-3DE1-4371-A67D-6FC6EDD60DCA}">
      <dsp:nvSpPr>
        <dsp:cNvPr id="0" name=""/>
        <dsp:cNvSpPr/>
      </dsp:nvSpPr>
      <dsp:spPr>
        <a:xfrm>
          <a:off x="2930439" y="4199110"/>
          <a:ext cx="1778710" cy="1129481"/>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متواترة</a:t>
          </a:r>
        </a:p>
        <a:p>
          <a:pPr lvl="0" algn="ctr" defTabSz="800100" rtl="1">
            <a:lnSpc>
              <a:spcPct val="90000"/>
            </a:lnSpc>
            <a:spcBef>
              <a:spcPct val="0"/>
            </a:spcBef>
            <a:spcAft>
              <a:spcPct val="35000"/>
            </a:spcAft>
          </a:pPr>
          <a:r>
            <a:rPr lang="ar-SA" sz="1600" kern="1200" dirty="0" smtClean="0"/>
            <a:t>ما رواه جمع عن جمع يستحيل تواطأوهم على الكذب  </a:t>
          </a:r>
          <a:endParaRPr lang="ar-SA" sz="1600" kern="1200" dirty="0"/>
        </a:p>
      </dsp:txBody>
      <dsp:txXfrm>
        <a:off x="2930439" y="4199110"/>
        <a:ext cx="1778710" cy="1129481"/>
      </dsp:txXfrm>
    </dsp:sp>
    <dsp:sp modelId="{DF509AE1-14DA-4752-AF28-392FAB71DD84}">
      <dsp:nvSpPr>
        <dsp:cNvPr id="0" name=""/>
        <dsp:cNvSpPr/>
      </dsp:nvSpPr>
      <dsp:spPr>
        <a:xfrm>
          <a:off x="5942803" y="1854334"/>
          <a:ext cx="2573349" cy="243676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D3C72F-2D96-4851-984C-1FAC290CCF29}">
      <dsp:nvSpPr>
        <dsp:cNvPr id="0" name=""/>
        <dsp:cNvSpPr/>
      </dsp:nvSpPr>
      <dsp:spPr>
        <a:xfrm>
          <a:off x="6140437" y="2042087"/>
          <a:ext cx="2573349" cy="2436764"/>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dirty="0" smtClean="0"/>
            <a:t>القرآن</a:t>
          </a:r>
        </a:p>
        <a:p>
          <a:pPr lvl="0" algn="ctr" defTabSz="889000" rtl="1">
            <a:lnSpc>
              <a:spcPct val="90000"/>
            </a:lnSpc>
            <a:spcBef>
              <a:spcPct val="0"/>
            </a:spcBef>
            <a:spcAft>
              <a:spcPct val="35000"/>
            </a:spcAft>
          </a:pPr>
          <a:r>
            <a:rPr lang="ar-SA" sz="1600" kern="1200" dirty="0" smtClean="0"/>
            <a:t>وقد جاء القرآن على الغاية في بيان العقيدة الصحيحة وتصحيحها في النفوس </a:t>
          </a:r>
        </a:p>
        <a:p>
          <a:pPr lvl="0" algn="ctr" defTabSz="889000" rtl="1">
            <a:lnSpc>
              <a:spcPct val="90000"/>
            </a:lnSpc>
            <a:spcBef>
              <a:spcPct val="0"/>
            </a:spcBef>
            <a:spcAft>
              <a:spcPct val="35000"/>
            </a:spcAft>
          </a:pPr>
          <a:r>
            <a:rPr lang="ar-SA" sz="1600" kern="1200" dirty="0" smtClean="0"/>
            <a:t>وخاصة في السور المكية </a:t>
          </a:r>
        </a:p>
        <a:p>
          <a:pPr lvl="0" algn="ctr" defTabSz="889000" rtl="1">
            <a:lnSpc>
              <a:spcPct val="90000"/>
            </a:lnSpc>
            <a:spcBef>
              <a:spcPct val="0"/>
            </a:spcBef>
            <a:spcAft>
              <a:spcPct val="35000"/>
            </a:spcAft>
          </a:pPr>
          <a:r>
            <a:rPr lang="ar-SA" sz="1600" kern="1200" dirty="0" smtClean="0"/>
            <a:t>وجمع بين الأدلة الشرعية والعقلية في بيان العقيدة </a:t>
          </a:r>
        </a:p>
        <a:p>
          <a:pPr lvl="0" algn="ctr" defTabSz="889000" rtl="1">
            <a:lnSpc>
              <a:spcPct val="90000"/>
            </a:lnSpc>
            <a:spcBef>
              <a:spcPct val="0"/>
            </a:spcBef>
            <a:spcAft>
              <a:spcPct val="35000"/>
            </a:spcAft>
          </a:pPr>
          <a:r>
            <a:rPr lang="ar-SA" sz="2000" kern="1200" dirty="0" smtClean="0"/>
            <a:t> </a:t>
          </a:r>
          <a:endParaRPr lang="ar-SA" sz="2000" kern="1200" dirty="0"/>
        </a:p>
      </dsp:txBody>
      <dsp:txXfrm>
        <a:off x="6140437" y="2042087"/>
        <a:ext cx="2573349" cy="243676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3641494-C8AB-4A90-AB04-8600B45EAAD8}" type="datetimeFigureOut">
              <a:rPr lang="ar-SA" smtClean="0"/>
              <a:pPr/>
              <a:t>29/10/33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DD7350F-CE1B-43B6-AFCF-70B103DFF9EC}" type="slidenum">
              <a:rPr lang="ar-SA" smtClean="0"/>
              <a:pPr/>
              <a:t>‹#›</a:t>
            </a:fld>
            <a:endParaRPr lang="ar-SA"/>
          </a:p>
        </p:txBody>
      </p:sp>
    </p:spTree>
    <p:extLst>
      <p:ext uri="{BB962C8B-B14F-4D97-AF65-F5344CB8AC3E}">
        <p14:creationId xmlns:p14="http://schemas.microsoft.com/office/powerpoint/2010/main" xmlns="" val="48487476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ar-SA" smtClean="0"/>
              <a:t>انقر لتحرير نمط العنوان الرئيسي</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Date Placeholder 3"/>
          <p:cNvSpPr>
            <a:spLocks noGrp="1"/>
          </p:cNvSpPr>
          <p:nvPr>
            <p:ph type="dt" sz="half" idx="10"/>
          </p:nvPr>
        </p:nvSpPr>
        <p:spPr/>
        <p:txBody>
          <a:bodyPr/>
          <a:lstStyle/>
          <a:p>
            <a:fld id="{14AAF04E-8EBD-40E4-A777-99BE48427983}" type="datetimeFigureOut">
              <a:rPr lang="ar-SA" smtClean="0"/>
              <a:pPr/>
              <a:t>29/10/33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2C34043-849F-4706-8EB8-C3ED6560AD06}"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4AAF04E-8EBD-40E4-A777-99BE48427983}" type="datetimeFigureOut">
              <a:rPr lang="ar-SA" smtClean="0"/>
              <a:pPr/>
              <a:t>29/10/33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2C34043-849F-4706-8EB8-C3ED6560AD06}"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4AAF04E-8EBD-40E4-A777-99BE48427983}" type="datetimeFigureOut">
              <a:rPr lang="ar-SA" smtClean="0"/>
              <a:pPr/>
              <a:t>29/10/33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2C34043-849F-4706-8EB8-C3ED6560AD06}"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14AAF04E-8EBD-40E4-A777-99BE48427983}" type="datetimeFigureOut">
              <a:rPr lang="ar-SA" smtClean="0"/>
              <a:pPr/>
              <a:t>29/10/33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2C34043-849F-4706-8EB8-C3ED6560AD06}"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14AAF04E-8EBD-40E4-A777-99BE48427983}" type="datetimeFigureOut">
              <a:rPr lang="ar-SA" smtClean="0"/>
              <a:pPr/>
              <a:t>29/10/33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2C34043-849F-4706-8EB8-C3ED6560AD06}"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14AAF04E-8EBD-40E4-A777-99BE48427983}" type="datetimeFigureOut">
              <a:rPr lang="ar-SA" smtClean="0"/>
              <a:pPr/>
              <a:t>29/10/33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2C34043-849F-4706-8EB8-C3ED6560AD06}"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AAF04E-8EBD-40E4-A777-99BE48427983}" type="datetimeFigureOut">
              <a:rPr lang="ar-SA" smtClean="0"/>
              <a:pPr/>
              <a:t>29/10/33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2C34043-849F-4706-8EB8-C3ED6560AD06}"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4AAF04E-8EBD-40E4-A777-99BE48427983}" type="datetimeFigureOut">
              <a:rPr lang="ar-SA" smtClean="0"/>
              <a:pPr/>
              <a:t>29/10/33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2C34043-849F-4706-8EB8-C3ED6560AD06}"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4AAF04E-8EBD-40E4-A777-99BE48427983}" type="datetimeFigureOut">
              <a:rPr lang="ar-SA" smtClean="0"/>
              <a:pPr/>
              <a:t>29/10/33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2C34043-849F-4706-8EB8-C3ED6560AD06}" type="slidenum">
              <a:rPr lang="ar-SA" smtClean="0"/>
              <a:pPr/>
              <a:t>‹#›</a:t>
            </a:fld>
            <a:endParaRPr lang="ar-SA"/>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ar-SA" smtClean="0"/>
              <a:t>انقر فوق الأيقونة لإضافة صورة</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4AAF04E-8EBD-40E4-A777-99BE48427983}" type="datetimeFigureOut">
              <a:rPr lang="ar-SA" smtClean="0"/>
              <a:pPr/>
              <a:t>29/10/33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2C34043-849F-4706-8EB8-C3ED6560AD06}"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4AAF04E-8EBD-40E4-A777-99BE48427983}" type="datetimeFigureOut">
              <a:rPr lang="ar-SA" smtClean="0"/>
              <a:pPr/>
              <a:t>29/10/33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2C34043-849F-4706-8EB8-C3ED6560AD06}"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14AAF04E-8EBD-40E4-A777-99BE48427983}" type="datetimeFigureOut">
              <a:rPr lang="ar-SA" smtClean="0"/>
              <a:pPr/>
              <a:t>29/10/33</a:t>
            </a:fld>
            <a:endParaRPr lang="ar-SA"/>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ar-SA"/>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82C34043-849F-4706-8EB8-C3ED6560AD06}" type="slidenum">
              <a:rPr lang="ar-SA" smtClean="0"/>
              <a:pPr/>
              <a:t>‹#›</a:t>
            </a:fld>
            <a:endParaRPr lang="ar-SA"/>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57200" rtl="1" eaLnBrk="1" latinLnBrk="0" hangingPunct="1">
        <a:spcBef>
          <a:spcPct val="0"/>
        </a:spcBef>
        <a:buNone/>
        <a:defRPr sz="3200" kern="1200">
          <a:solidFill>
            <a:schemeClr val="tx1"/>
          </a:solidFill>
          <a:latin typeface="+mj-lt"/>
          <a:ea typeface="+mj-ea"/>
          <a:cs typeface="Trebuchet M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r" defTabSz="457200" rtl="1"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r" defTabSz="457200" rtl="1"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r" defTabSz="457200" rtl="1"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r" defTabSz="457200" rtl="1"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r" defTabSz="457200" rtl="1" eaLnBrk="1" latinLnBrk="0" hangingPunct="1">
        <a:spcBef>
          <a:spcPct val="20000"/>
        </a:spcBef>
        <a:buFont typeface="Arial"/>
        <a:buChar char="•"/>
        <a:defRPr sz="2000" kern="1200">
          <a:solidFill>
            <a:schemeClr val="tx1"/>
          </a:solidFill>
          <a:latin typeface="+mn-lt"/>
          <a:ea typeface="+mn-ea"/>
          <a:cs typeface="+mn-cs"/>
        </a:defRPr>
      </a:lvl6pPr>
      <a:lvl7pPr marL="2971800" indent="-228600" algn="r" defTabSz="457200" rtl="1" eaLnBrk="1" latinLnBrk="0" hangingPunct="1">
        <a:spcBef>
          <a:spcPct val="20000"/>
        </a:spcBef>
        <a:buFont typeface="Arial"/>
        <a:buChar char="•"/>
        <a:defRPr sz="2000" kern="1200">
          <a:solidFill>
            <a:schemeClr val="tx1"/>
          </a:solidFill>
          <a:latin typeface="+mn-lt"/>
          <a:ea typeface="+mn-ea"/>
          <a:cs typeface="+mn-cs"/>
        </a:defRPr>
      </a:lvl7pPr>
      <a:lvl8pPr marL="3429000" indent="-228600" algn="r" defTabSz="457200" rtl="1" eaLnBrk="1" latinLnBrk="0" hangingPunct="1">
        <a:spcBef>
          <a:spcPct val="20000"/>
        </a:spcBef>
        <a:buFont typeface="Arial"/>
        <a:buChar char="•"/>
        <a:defRPr sz="2000" kern="1200">
          <a:solidFill>
            <a:schemeClr val="tx1"/>
          </a:solidFill>
          <a:latin typeface="+mn-lt"/>
          <a:ea typeface="+mn-ea"/>
          <a:cs typeface="+mn-cs"/>
        </a:defRPr>
      </a:lvl8pPr>
      <a:lvl9pPr marL="3886200" indent="-228600" algn="r" defTabSz="457200" rtl="1"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11560" y="2060848"/>
            <a:ext cx="7488832" cy="2190105"/>
          </a:xfrm>
        </p:spPr>
        <p:txBody>
          <a:bodyPr/>
          <a:lstStyle/>
          <a:p>
            <a:pPr algn="ctr"/>
            <a:r>
              <a:rPr lang="ar-SA" sz="4400" dirty="0">
                <a:solidFill>
                  <a:srgbClr val="C00000"/>
                </a:solidFill>
                <a:latin typeface="QCF_BSML"/>
                <a:cs typeface="QCF_BSML"/>
              </a:rPr>
              <a:t>ﭿ </a:t>
            </a:r>
            <a:r>
              <a:rPr lang="ar-SA" sz="4400" b="1" dirty="0">
                <a:solidFill>
                  <a:srgbClr val="C00000"/>
                </a:solidFill>
                <a:latin typeface="QCF_P313"/>
                <a:cs typeface="QCF_P313"/>
              </a:rPr>
              <a:t>ﯘ  ﯙ  ﯚ  ﯛ  ﯜ  ﯝ  ﯞ  ﯟ  </a:t>
            </a:r>
            <a:r>
              <a:rPr lang="ar-SA" sz="4400" dirty="0">
                <a:solidFill>
                  <a:srgbClr val="C00000"/>
                </a:solidFill>
                <a:latin typeface="QCF_BSML"/>
                <a:cs typeface="QCF_BSML"/>
              </a:rPr>
              <a:t>ﭾ</a:t>
            </a:r>
            <a:r>
              <a:rPr lang="ar-SA" sz="4400" dirty="0">
                <a:solidFill>
                  <a:srgbClr val="C00000"/>
                </a:solidFill>
                <a:latin typeface="Arial"/>
                <a:cs typeface="Arial"/>
              </a:rPr>
              <a:t> </a:t>
            </a:r>
            <a:r>
              <a:rPr lang="ar-SA" sz="1400" dirty="0">
                <a:solidFill>
                  <a:srgbClr val="C00000"/>
                </a:solidFill>
                <a:latin typeface="Traditional Arabic"/>
                <a:cs typeface="Traditional Arabic"/>
              </a:rPr>
              <a:t>طه: ٢٥ - ٢٦</a:t>
            </a:r>
            <a:r>
              <a:rPr lang="ar-SA" dirty="0">
                <a:solidFill>
                  <a:srgbClr val="FF0000"/>
                </a:solidFill>
              </a:rPr>
              <a:t/>
            </a:r>
            <a:br>
              <a:rPr lang="ar-SA" dirty="0">
                <a:solidFill>
                  <a:srgbClr val="FF0000"/>
                </a:solidFill>
              </a:rPr>
            </a:br>
            <a:endParaRPr lang="ar-SA" dirty="0">
              <a:solidFill>
                <a:srgbClr val="FF0000"/>
              </a:solidFill>
            </a:endParaRPr>
          </a:p>
        </p:txBody>
      </p:sp>
    </p:spTree>
    <p:extLst>
      <p:ext uri="{BB962C8B-B14F-4D97-AF65-F5344CB8AC3E}">
        <p14:creationId xmlns:p14="http://schemas.microsoft.com/office/powerpoint/2010/main" xmlns="" val="22644997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971600" y="2060848"/>
            <a:ext cx="7117180" cy="1584176"/>
          </a:xfrm>
        </p:spPr>
        <p:txBody>
          <a:bodyPr/>
          <a:lstStyle/>
          <a:p>
            <a:pPr algn="ctr"/>
            <a:r>
              <a:rPr lang="ar-SA" dirty="0" smtClean="0"/>
              <a:t>المحاضرة الأولى للعقيدة</a:t>
            </a:r>
            <a:endParaRPr lang="ar-SA" dirty="0"/>
          </a:p>
        </p:txBody>
      </p:sp>
      <p:sp>
        <p:nvSpPr>
          <p:cNvPr id="3" name="عنوان فرعي 2"/>
          <p:cNvSpPr>
            <a:spLocks noGrp="1"/>
          </p:cNvSpPr>
          <p:nvPr>
            <p:ph type="subTitle" idx="1"/>
          </p:nvPr>
        </p:nvSpPr>
        <p:spPr/>
        <p:txBody>
          <a:bodyPr>
            <a:normAutofit/>
          </a:bodyPr>
          <a:lstStyle/>
          <a:p>
            <a:pPr algn="ctr"/>
            <a:endParaRPr lang="ar-SA" sz="2400" b="1" dirty="0"/>
          </a:p>
        </p:txBody>
      </p:sp>
    </p:spTree>
    <p:extLst>
      <p:ext uri="{BB962C8B-B14F-4D97-AF65-F5344CB8AC3E}">
        <p14:creationId xmlns:p14="http://schemas.microsoft.com/office/powerpoint/2010/main" xmlns="" val="427166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عناصر محاضرة اليوم </a:t>
            </a:r>
            <a:endParaRPr lang="ar-SA" dirty="0"/>
          </a:p>
        </p:txBody>
      </p:sp>
      <p:sp>
        <p:nvSpPr>
          <p:cNvPr id="3" name="عنصر نائب للمحتوى 2"/>
          <p:cNvSpPr>
            <a:spLocks noGrp="1"/>
          </p:cNvSpPr>
          <p:nvPr>
            <p:ph idx="1"/>
          </p:nvPr>
        </p:nvSpPr>
        <p:spPr>
          <a:xfrm>
            <a:off x="1009442" y="1700808"/>
            <a:ext cx="7883037" cy="3168352"/>
          </a:xfrm>
        </p:spPr>
        <p:txBody>
          <a:bodyPr>
            <a:normAutofit/>
          </a:bodyPr>
          <a:lstStyle/>
          <a:p>
            <a:pPr marL="0" indent="0">
              <a:buNone/>
            </a:pPr>
            <a:r>
              <a:rPr lang="ar-SA" sz="2400" dirty="0" smtClean="0"/>
              <a:t>1- تعريف العقيدة لغة واصطلاحا.</a:t>
            </a:r>
          </a:p>
          <a:p>
            <a:pPr marL="0" indent="0">
              <a:buNone/>
            </a:pPr>
            <a:r>
              <a:rPr lang="ar-SA" sz="2400" dirty="0" smtClean="0"/>
              <a:t>2- أهمية العقيدة وأثرها.</a:t>
            </a:r>
          </a:p>
          <a:p>
            <a:pPr marL="0" indent="0">
              <a:buNone/>
            </a:pPr>
            <a:r>
              <a:rPr lang="ar-SA" sz="2400" dirty="0" smtClean="0"/>
              <a:t>3- منهج الصحابة في تلقي العقيدة.</a:t>
            </a:r>
          </a:p>
          <a:p>
            <a:pPr marL="0" indent="0">
              <a:buNone/>
            </a:pPr>
            <a:r>
              <a:rPr lang="ar-SA" sz="2400" dirty="0" smtClean="0"/>
              <a:t>4-مصادر العقيدة الإسلامية </a:t>
            </a:r>
          </a:p>
          <a:p>
            <a:pPr marL="0" indent="0">
              <a:buNone/>
            </a:pPr>
            <a:r>
              <a:rPr lang="ar-SA" sz="2400" dirty="0" smtClean="0"/>
              <a:t>5- خصائص العقيدة الإسلامية .</a:t>
            </a:r>
            <a:endParaRPr lang="ar-SA" sz="2400" dirty="0"/>
          </a:p>
        </p:txBody>
      </p:sp>
    </p:spTree>
    <p:extLst>
      <p:ext uri="{BB962C8B-B14F-4D97-AF65-F5344CB8AC3E}">
        <p14:creationId xmlns:p14="http://schemas.microsoft.com/office/powerpoint/2010/main" xmlns="" val="400477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09442" y="188640"/>
            <a:ext cx="7125113" cy="792089"/>
          </a:xfrm>
        </p:spPr>
        <p:txBody>
          <a:bodyPr/>
          <a:lstStyle/>
          <a:p>
            <a:pPr algn="ctr"/>
            <a:r>
              <a:rPr lang="ar-SA" b="1" dirty="0" smtClean="0">
                <a:latin typeface="Traditional Arabic" pitchFamily="18" charset="-78"/>
                <a:cs typeface="Traditional Arabic" pitchFamily="18" charset="-78"/>
              </a:rPr>
              <a:t>أولا-تعريف العقيدة لغة واصطلاحا</a:t>
            </a:r>
            <a:endParaRPr lang="ar-SA" b="1" dirty="0">
              <a:latin typeface="Traditional Arabic" pitchFamily="18" charset="-78"/>
              <a:cs typeface="Traditional Arabic" pitchFamily="18" charset="-78"/>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xmlns="" val="1569057991"/>
              </p:ext>
            </p:extLst>
          </p:nvPr>
        </p:nvGraphicFramePr>
        <p:xfrm>
          <a:off x="323528" y="1268413"/>
          <a:ext cx="8208912" cy="4032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7385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ما هي الأشياء التي يجب أن يصدق بها القلب وتكون </a:t>
            </a:r>
            <a:r>
              <a:rPr lang="ar-SA" b="1" smtClean="0"/>
              <a:t>يقينا </a:t>
            </a:r>
            <a:r>
              <a:rPr lang="ar-SA" b="1" smtClean="0"/>
              <a:t>لا يقبل </a:t>
            </a:r>
            <a:r>
              <a:rPr lang="ar-SA" b="1" dirty="0" smtClean="0"/>
              <a:t>الشك ولا الظن ؟</a:t>
            </a:r>
            <a:endParaRPr lang="ar-SA" b="1" dirty="0"/>
          </a:p>
        </p:txBody>
      </p:sp>
      <p:sp>
        <p:nvSpPr>
          <p:cNvPr id="3" name="عنصر نائب للمحتوى 2"/>
          <p:cNvSpPr>
            <a:spLocks noGrp="1"/>
          </p:cNvSpPr>
          <p:nvPr>
            <p:ph idx="1"/>
          </p:nvPr>
        </p:nvSpPr>
        <p:spPr/>
        <p:txBody>
          <a:bodyPr>
            <a:normAutofit/>
          </a:bodyPr>
          <a:lstStyle/>
          <a:p>
            <a:pPr marL="0" indent="0">
              <a:buNone/>
            </a:pPr>
            <a:r>
              <a:rPr lang="ar-SA" sz="3200" b="1" dirty="0" smtClean="0">
                <a:latin typeface="Times New Roman" pitchFamily="18" charset="0"/>
                <a:cs typeface="Times New Roman" pitchFamily="18" charset="0"/>
              </a:rPr>
              <a:t>هي الإيمان </a:t>
            </a:r>
            <a:r>
              <a:rPr lang="ar-SA" sz="3200" b="1" dirty="0">
                <a:latin typeface="Times New Roman" pitchFamily="18" charset="0"/>
                <a:cs typeface="Times New Roman" pitchFamily="18" charset="0"/>
              </a:rPr>
              <a:t>الجازم بالله وملائكته وكتبه </a:t>
            </a:r>
            <a:r>
              <a:rPr lang="ar-SA" sz="3200" b="1" dirty="0" smtClean="0">
                <a:latin typeface="Times New Roman" pitchFamily="18" charset="0"/>
                <a:cs typeface="Times New Roman" pitchFamily="18" charset="0"/>
              </a:rPr>
              <a:t>ورسله واليوم </a:t>
            </a:r>
            <a:r>
              <a:rPr lang="ar-SA" sz="3200" b="1" dirty="0">
                <a:latin typeface="Times New Roman" pitchFamily="18" charset="0"/>
                <a:cs typeface="Times New Roman" pitchFamily="18" charset="0"/>
              </a:rPr>
              <a:t>الآخر والقدر خيره وشره ، وبكل ما جاء </a:t>
            </a:r>
            <a:r>
              <a:rPr lang="ar-SA" sz="3200" b="1" dirty="0">
                <a:latin typeface="Times New Roman" pitchFamily="18" charset="0"/>
                <a:ea typeface="Arial Unicode MS" pitchFamily="34" charset="-128"/>
                <a:cs typeface="Times New Roman" pitchFamily="18" charset="0"/>
              </a:rPr>
              <a:t>في</a:t>
            </a:r>
            <a:r>
              <a:rPr lang="ar-SA" sz="3200" b="1" dirty="0">
                <a:latin typeface="Times New Roman" pitchFamily="18" charset="0"/>
                <a:cs typeface="Times New Roman" pitchFamily="18" charset="0"/>
              </a:rPr>
              <a:t> القرآن </a:t>
            </a:r>
            <a:r>
              <a:rPr lang="ar-SA" sz="3200" b="1" dirty="0" smtClean="0">
                <a:latin typeface="Times New Roman" pitchFamily="18" charset="0"/>
                <a:cs typeface="Times New Roman" pitchFamily="18" charset="0"/>
              </a:rPr>
              <a:t>وأخبر به النبي </a:t>
            </a:r>
            <a:r>
              <a:rPr lang="ar-SA" sz="3200" b="1" dirty="0" smtClean="0">
                <a:latin typeface="Times New Roman" pitchFamily="18" charset="0"/>
                <a:cs typeface="Times New Roman" pitchFamily="18" charset="0"/>
                <a:sym typeface="AGA Arabesque"/>
              </a:rPr>
              <a:t> في </a:t>
            </a:r>
            <a:r>
              <a:rPr lang="ar-SA" sz="3200" b="1" dirty="0" smtClean="0">
                <a:latin typeface="Times New Roman" pitchFamily="18" charset="0"/>
                <a:cs typeface="Times New Roman" pitchFamily="18" charset="0"/>
              </a:rPr>
              <a:t>السنة </a:t>
            </a:r>
            <a:r>
              <a:rPr lang="ar-SA" sz="3200" b="1" dirty="0">
                <a:latin typeface="Times New Roman" pitchFamily="18" charset="0"/>
                <a:cs typeface="Times New Roman" pitchFamily="18" charset="0"/>
              </a:rPr>
              <a:t>الصحيحة </a:t>
            </a:r>
            <a:endParaRPr lang="ar-SA" sz="3200" b="1" dirty="0" smtClean="0">
              <a:latin typeface="Times New Roman" pitchFamily="18" charset="0"/>
              <a:cs typeface="Times New Roman" pitchFamily="18" charset="0"/>
            </a:endParaRPr>
          </a:p>
          <a:p>
            <a:pPr marL="0" indent="0">
              <a:buNone/>
            </a:pPr>
            <a:r>
              <a:rPr lang="ar-SA" sz="3200" b="1" dirty="0" smtClean="0">
                <a:latin typeface="Times New Roman" pitchFamily="18" charset="0"/>
                <a:cs typeface="Times New Roman" pitchFamily="18" charset="0"/>
              </a:rPr>
              <a:t>وهذه هي العقيدة المطابقة للواقع والتي لا تقبل شكا ولا ظنا </a:t>
            </a:r>
            <a:endParaRPr lang="ar-SA" sz="32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3460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ثانيا أهمية العقيدة الإسلامية وأثرها</a:t>
            </a:r>
            <a:endParaRPr lang="ar-SA" dirty="0"/>
          </a:p>
        </p:txBody>
      </p:sp>
      <p:sp>
        <p:nvSpPr>
          <p:cNvPr id="3" name="عنصر نائب للمحتوى 2"/>
          <p:cNvSpPr>
            <a:spLocks noGrp="1"/>
          </p:cNvSpPr>
          <p:nvPr>
            <p:ph idx="1"/>
          </p:nvPr>
        </p:nvSpPr>
        <p:spPr>
          <a:xfrm>
            <a:off x="971600" y="1412776"/>
            <a:ext cx="7125112" cy="5040560"/>
          </a:xfrm>
        </p:spPr>
        <p:txBody>
          <a:bodyPr/>
          <a:lstStyle/>
          <a:p>
            <a:pPr marL="0" indent="0">
              <a:buNone/>
            </a:pPr>
            <a:r>
              <a:rPr lang="ar-SA" sz="2000" dirty="0"/>
              <a:t>1- الإنسان بدون هذه العقيدة ضائع تائه يفقد ذاته </a:t>
            </a:r>
            <a:r>
              <a:rPr lang="ar-SA" sz="2000" dirty="0" smtClean="0"/>
              <a:t>ووجوده، فالعقيدة تفسر له سر </a:t>
            </a:r>
            <a:r>
              <a:rPr lang="ar-SA" sz="2000" dirty="0"/>
              <a:t>وجوده تجيب على التساؤلات التي شغلت ولا تزال تشغيل الفكر الإنساني بل تحيره من أين جئت؟ ومن أين جاء الكون؟ من الموجد؟ ما </a:t>
            </a:r>
            <a:r>
              <a:rPr lang="ar-SA" sz="2000" dirty="0" smtClean="0"/>
              <a:t>صفاته؟ </a:t>
            </a:r>
            <a:r>
              <a:rPr lang="ar-SA" sz="2000" dirty="0"/>
              <a:t>لماذا أوجدنا </a:t>
            </a:r>
            <a:r>
              <a:rPr lang="ar-SA" sz="2000" dirty="0" smtClean="0"/>
              <a:t>؟وما </a:t>
            </a:r>
            <a:r>
              <a:rPr lang="ar-SA" sz="2000" dirty="0"/>
              <a:t>دورنا في الكون؟ وما علاقتنا بالخالق؟ </a:t>
            </a:r>
            <a:r>
              <a:rPr lang="ar-SA" sz="2000" dirty="0" smtClean="0"/>
              <a:t>وهل </a:t>
            </a:r>
            <a:r>
              <a:rPr lang="ar-SA" sz="2000" dirty="0"/>
              <a:t>بعد هذه الحياة حياة أخرى؟ ... لا توجد عقيدة سوى العقيدة الإسلامية تجيب على هذه </a:t>
            </a:r>
            <a:r>
              <a:rPr lang="ar-SA" sz="2000" dirty="0" smtClean="0"/>
              <a:t>الأسئلة </a:t>
            </a:r>
            <a:r>
              <a:rPr lang="ar-SA" sz="2000" dirty="0"/>
              <a:t>إجابة صادقة </a:t>
            </a:r>
            <a:r>
              <a:rPr lang="ar-SA" sz="2000" dirty="0" smtClean="0"/>
              <a:t>مقنعة.</a:t>
            </a:r>
          </a:p>
          <a:p>
            <a:pPr marL="0" indent="0">
              <a:buNone/>
            </a:pPr>
            <a:r>
              <a:rPr lang="ar-SA" sz="2000" dirty="0" smtClean="0"/>
              <a:t>2- العقيدة هي الأساس الذي يقوم عليه البناء ، فهي شرط لصحة العمل قال تعالى : «وقدمنا إلى ما عملوا من عملا فجعلناه هباء منثورا»  «والذين كفروا أعمالهم كسراب بقيعة يحسبه الظمآن ماء حتى إذا جاءه لم يجده شيئا ووجد الله عنده </a:t>
            </a:r>
            <a:r>
              <a:rPr lang="ar-SA" sz="2000" dirty="0" err="1" smtClean="0"/>
              <a:t>فوفاه</a:t>
            </a:r>
            <a:r>
              <a:rPr lang="ar-SA" sz="2000" dirty="0" smtClean="0"/>
              <a:t> حسابه..»</a:t>
            </a:r>
          </a:p>
          <a:p>
            <a:pPr marL="0" indent="0">
              <a:buNone/>
            </a:pPr>
            <a:r>
              <a:rPr lang="ar-SA" sz="2000" dirty="0" smtClean="0"/>
              <a:t>3- متى تعمقت جذور العقيدة في النفس قام نظام الدين الشامل للحياة الدنيوية والدينية  وسار على أحسن حال ولم تحتج النفوس إلى رقيب غير الله .(مثال تحريم الخمر في الإسلام، وإرادة منعه في النظم الغربية)</a:t>
            </a:r>
            <a:endParaRPr lang="ar-SA" sz="2000" dirty="0"/>
          </a:p>
        </p:txBody>
      </p:sp>
    </p:spTree>
    <p:extLst>
      <p:ext uri="{BB962C8B-B14F-4D97-AF65-F5344CB8AC3E}">
        <p14:creationId xmlns:p14="http://schemas.microsoft.com/office/powerpoint/2010/main" xmlns="" val="277601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09442" y="404664"/>
            <a:ext cx="7125113" cy="2952328"/>
          </a:xfrm>
        </p:spPr>
        <p:txBody>
          <a:bodyPr/>
          <a:lstStyle/>
          <a:p>
            <a:pPr algn="just"/>
            <a:r>
              <a:rPr lang="ar-SA" sz="1600" dirty="0">
                <a:solidFill>
                  <a:srgbClr val="000000"/>
                </a:solidFill>
                <a:latin typeface="Traditional Arabic"/>
                <a:cs typeface="Traditional Arabic"/>
              </a:rPr>
              <a:t/>
            </a:r>
            <a:br>
              <a:rPr lang="ar-SA" sz="1600" dirty="0">
                <a:solidFill>
                  <a:srgbClr val="000000"/>
                </a:solidFill>
                <a:latin typeface="Traditional Arabic"/>
                <a:cs typeface="Traditional Arabic"/>
              </a:rPr>
            </a:br>
            <a:r>
              <a:rPr lang="ar-SA" sz="2400" b="1" dirty="0" smtClean="0">
                <a:solidFill>
                  <a:srgbClr val="000000"/>
                </a:solidFill>
                <a:latin typeface="Traditional Arabic"/>
                <a:cs typeface="Traditional Arabic"/>
              </a:rPr>
              <a:t>ومما </a:t>
            </a:r>
            <a:r>
              <a:rPr lang="ar-SA" sz="2400" b="1" dirty="0">
                <a:solidFill>
                  <a:srgbClr val="000000"/>
                </a:solidFill>
                <a:latin typeface="Traditional Arabic"/>
                <a:cs typeface="Traditional Arabic"/>
              </a:rPr>
              <a:t>يبين أهمية </a:t>
            </a:r>
            <a:r>
              <a:rPr lang="ar-SA" sz="2400" b="1" dirty="0" smtClean="0">
                <a:solidFill>
                  <a:srgbClr val="000000"/>
                </a:solidFill>
                <a:latin typeface="Traditional Arabic"/>
                <a:cs typeface="Traditional Arabic"/>
              </a:rPr>
              <a:t>العقيدة  </a:t>
            </a:r>
            <a:r>
              <a:rPr lang="ar-SA" sz="2400" b="1" dirty="0">
                <a:solidFill>
                  <a:srgbClr val="000000"/>
                </a:solidFill>
                <a:latin typeface="Traditional Arabic"/>
                <a:cs typeface="Traditional Arabic"/>
              </a:rPr>
              <a:t>أن الله ضربا لها مثلا كشجرة طيبة أصلها ثابت وفرعها في السماء ، فالإيمان هو الشجرة وجذورها هي العقيدة التي تغلغلت في قلب صاحبها والسوق والفروع والثمار هي العمل ولا شك أنّ الجذور إذا خلعت أو تعفنت فسدت الشجرة ، ويبست ، ولم يبق لها وجود ،وكذلك الإيمان لا يبقى له وجود إذا زالت العقيدة ، أمّا إذا قطعت الساق والفروع ، أو قطع بعض منها فإنّ الشجرة تضعف وتهزل ، وقد تموت كلياً ، لأن وجود الفروع والأوراق ضروري كي تحافظ الشجرة على بقائها ، وكذلك الأعمال إذا تركت أو ترك جزء منها ، فإنّ الإيمان ينقص </a:t>
            </a:r>
            <a:r>
              <a:rPr lang="ar-SA" sz="2400" b="1" dirty="0" smtClean="0">
                <a:solidFill>
                  <a:srgbClr val="000000"/>
                </a:solidFill>
                <a:latin typeface="Traditional Arabic"/>
                <a:cs typeface="Traditional Arabic"/>
              </a:rPr>
              <a:t>وقد يزول .</a:t>
            </a:r>
            <a:endParaRPr lang="ar-SA" sz="2400" b="1" dirty="0"/>
          </a:p>
        </p:txBody>
      </p:sp>
      <p:pic>
        <p:nvPicPr>
          <p:cNvPr id="2050" name="Picture 2" descr="C:\Users\Muhammad\AppData\Local\Microsoft\Windows\Temporary Internet Files\Content.IE5\KQ7KLF2V\MC900441870[1].wmf"/>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373587"/>
            <a:ext cx="4032448" cy="34844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27341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260648"/>
            <a:ext cx="7125113" cy="576064"/>
          </a:xfrm>
        </p:spPr>
        <p:txBody>
          <a:bodyPr/>
          <a:lstStyle/>
          <a:p>
            <a:pPr algn="ctr"/>
            <a:r>
              <a:rPr lang="ar-SA" dirty="0" smtClean="0"/>
              <a:t>ثالثا: منهج الصحابة في تلقي العقيدة</a:t>
            </a:r>
            <a:endParaRPr lang="ar-SA" dirty="0"/>
          </a:p>
        </p:txBody>
      </p:sp>
      <p:sp>
        <p:nvSpPr>
          <p:cNvPr id="3" name="عنصر نائب للمحتوى 2"/>
          <p:cNvSpPr>
            <a:spLocks noGrp="1"/>
          </p:cNvSpPr>
          <p:nvPr>
            <p:ph idx="1"/>
          </p:nvPr>
        </p:nvSpPr>
        <p:spPr>
          <a:xfrm>
            <a:off x="827584" y="764704"/>
            <a:ext cx="7125112" cy="5904656"/>
          </a:xfrm>
        </p:spPr>
        <p:txBody>
          <a:bodyPr>
            <a:normAutofit/>
          </a:bodyPr>
          <a:lstStyle/>
          <a:p>
            <a:pPr marL="0" indent="0">
              <a:buNone/>
            </a:pPr>
            <a:endParaRPr lang="ar-SA" dirty="0" smtClean="0"/>
          </a:p>
          <a:p>
            <a:pPr marL="0" indent="0">
              <a:buNone/>
            </a:pPr>
            <a:r>
              <a:rPr lang="ar-SA" dirty="0" smtClean="0"/>
              <a:t> -كان الصحابة  يتلقون العقيدة والدين من النبي </a:t>
            </a:r>
            <a:r>
              <a:rPr lang="ar-SA" dirty="0" smtClean="0">
                <a:sym typeface="AGA Arabesque"/>
              </a:rPr>
              <a:t> مباشرة  ، وكان القرآن ينزل على النبي  على حسب الحاجات والوقائع وكان يأمرهم بالالتزام دون تردد ولا </a:t>
            </a:r>
            <a:r>
              <a:rPr lang="ar-SA" dirty="0" err="1" smtClean="0">
                <a:sym typeface="AGA Arabesque"/>
              </a:rPr>
              <a:t>معارضة.وكان</a:t>
            </a:r>
            <a:r>
              <a:rPr lang="ar-SA" dirty="0" smtClean="0">
                <a:sym typeface="AGA Arabesque"/>
              </a:rPr>
              <a:t> يعالج من يطرأ من مشكلات ويجيب على ما ينشأ من </a:t>
            </a:r>
            <a:r>
              <a:rPr lang="ar-SA" dirty="0" err="1" smtClean="0">
                <a:sym typeface="AGA Arabesque"/>
              </a:rPr>
              <a:t>تسألات</a:t>
            </a:r>
            <a:endParaRPr lang="ar-SA" dirty="0" smtClean="0">
              <a:sym typeface="AGA Arabesque"/>
            </a:endParaRPr>
          </a:p>
          <a:p>
            <a:pPr>
              <a:buFontTx/>
              <a:buChar char="-"/>
            </a:pPr>
            <a:r>
              <a:rPr lang="ar-SA" dirty="0" smtClean="0">
                <a:sym typeface="AGA Arabesque"/>
              </a:rPr>
              <a:t>وكانوا على عقيدة نقية صافية لعدة أسباب منها</a:t>
            </a:r>
          </a:p>
          <a:p>
            <a:pPr>
              <a:buFontTx/>
              <a:buChar char="-"/>
            </a:pPr>
            <a:r>
              <a:rPr lang="ar-SA" dirty="0" smtClean="0">
                <a:sym typeface="AGA Arabesque"/>
              </a:rPr>
              <a:t>1- بركة صحبة النبي  وقرب العهد بزمانه.</a:t>
            </a:r>
          </a:p>
          <a:p>
            <a:pPr>
              <a:buFontTx/>
              <a:buChar char="-"/>
            </a:pPr>
            <a:r>
              <a:rPr lang="ar-SA" dirty="0" smtClean="0">
                <a:sym typeface="AGA Arabesque"/>
              </a:rPr>
              <a:t>2- فصاحة الصحابة التي مكنتهم من فهم القرآن الذي نزل بالغتهم  لذلك كانوا كلهم على عقيدة واحدة لا يختلفون فيها.</a:t>
            </a:r>
          </a:p>
          <a:p>
            <a:pPr>
              <a:buFontTx/>
              <a:buChar char="-"/>
            </a:pPr>
            <a:r>
              <a:rPr lang="ar-SA" dirty="0" smtClean="0">
                <a:sym typeface="AGA Arabesque"/>
              </a:rPr>
              <a:t>وكانوا لا يستدلون على إثبات وحدانية الله ونبوة النبي  بغير كتاب الله فما عرفوا الطرق الكلامية ولا المناهج الفلسفية  ولم يكونوا بحاجة إليها.</a:t>
            </a:r>
          </a:p>
          <a:p>
            <a:pPr>
              <a:buFontTx/>
              <a:buChar char="-"/>
            </a:pPr>
            <a:r>
              <a:rPr lang="ar-SA" dirty="0" smtClean="0">
                <a:solidFill>
                  <a:srgbClr val="C00000"/>
                </a:solidFill>
                <a:sym typeface="AGA Arabesque"/>
              </a:rPr>
              <a:t>سؤال: هل كان الصحابة بحاجة إلى تدوين العقيدة؟</a:t>
            </a:r>
          </a:p>
          <a:p>
            <a:pPr>
              <a:buFontTx/>
              <a:buChar char="-"/>
            </a:pPr>
            <a:r>
              <a:rPr lang="ar-SA" dirty="0" smtClean="0">
                <a:sym typeface="AGA Arabesque"/>
              </a:rPr>
              <a:t>من خلال ما تقدم في بيان تلقي الصحابة للعقيدة يتبين أن الصحابة لم يكونوا بحاجة إلى تدوين العقيدة وترتيب مباحثة وموضوعاته لكن جدَّت بعد ذلك أمور اقتضت تدوين مسائل العقيدة في علم مستقل.</a:t>
            </a:r>
          </a:p>
          <a:p>
            <a:pPr>
              <a:buFontTx/>
              <a:buChar char="-"/>
            </a:pPr>
            <a:endParaRPr lang="ar-SA" dirty="0" smtClean="0">
              <a:sym typeface="AGA Arabesque"/>
            </a:endParaRPr>
          </a:p>
          <a:p>
            <a:pPr>
              <a:buFontTx/>
              <a:buChar char="-"/>
            </a:pPr>
            <a:endParaRPr lang="ar-SA" dirty="0" smtClean="0">
              <a:sym typeface="AGA Arabesque"/>
            </a:endParaRPr>
          </a:p>
          <a:p>
            <a:pPr marL="0" indent="0">
              <a:buNone/>
            </a:pPr>
            <a:endParaRPr lang="ar-SA" dirty="0" smtClean="0">
              <a:sym typeface="AGA Arabesque"/>
            </a:endParaRPr>
          </a:p>
          <a:p>
            <a:pPr marL="0" indent="0">
              <a:buNone/>
            </a:pPr>
            <a:endParaRPr lang="ar-SA" dirty="0"/>
          </a:p>
        </p:txBody>
      </p:sp>
    </p:spTree>
    <p:extLst>
      <p:ext uri="{BB962C8B-B14F-4D97-AF65-F5344CB8AC3E}">
        <p14:creationId xmlns:p14="http://schemas.microsoft.com/office/powerpoint/2010/main" xmlns="" val="197809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barn(inVertical)">
                                      <p:cBhvr>
                                        <p:cTn id="4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xmlns="" val="3629896290"/>
              </p:ext>
            </p:extLst>
          </p:nvPr>
        </p:nvGraphicFramePr>
        <p:xfrm>
          <a:off x="179512" y="116632"/>
          <a:ext cx="8713787"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979712" y="5487988"/>
            <a:ext cx="2054225" cy="1304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74678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332656"/>
            <a:ext cx="7125113" cy="1008112"/>
          </a:xfrm>
        </p:spPr>
        <p:txBody>
          <a:bodyPr/>
          <a:lstStyle/>
          <a:p>
            <a:pPr algn="just"/>
            <a:r>
              <a:rPr lang="ar-SA" sz="2400" b="1" dirty="0" smtClean="0">
                <a:solidFill>
                  <a:srgbClr val="FF0000"/>
                </a:solidFill>
              </a:rPr>
              <a:t>سؤال :لماذا لا تعتبر مصادر المعرفة الأخرى كالعقل والحواس والفطرة والأحاديث الضعيفة أو المجهولة مصادر للعقيدة ؟</a:t>
            </a:r>
            <a:endParaRPr lang="ar-SA" sz="2400" b="1" dirty="0">
              <a:solidFill>
                <a:srgbClr val="FF0000"/>
              </a:solidFill>
            </a:endParaRPr>
          </a:p>
        </p:txBody>
      </p:sp>
      <p:sp>
        <p:nvSpPr>
          <p:cNvPr id="3" name="عنصر نائب للمحتوى 2"/>
          <p:cNvSpPr>
            <a:spLocks noGrp="1"/>
          </p:cNvSpPr>
          <p:nvPr>
            <p:ph idx="1"/>
          </p:nvPr>
        </p:nvSpPr>
        <p:spPr>
          <a:xfrm>
            <a:off x="1043608" y="1412776"/>
            <a:ext cx="7125112" cy="4680520"/>
          </a:xfrm>
        </p:spPr>
        <p:txBody>
          <a:bodyPr>
            <a:normAutofit/>
          </a:bodyPr>
          <a:lstStyle/>
          <a:p>
            <a:pPr marL="0" indent="0">
              <a:buNone/>
            </a:pPr>
            <a:r>
              <a:rPr lang="ar-SA" dirty="0" smtClean="0"/>
              <a:t>- أما الحواس والعقل  فهما  وسيلة للتعرف على عالم الشهادة والطبيعة، وكلا منهما لا يستطيع أن يعمل في مجال الغيب  فلهما حد لا يستطيعان تجاوزه كالبصر مثلا لا يستطيع النظر إلا لمسافة محدودة وإذا تجاوز هذه المسافة لم يستطع الوصف بدقة بل يتخبط . والغيب من أركان العقيدة بل أكثر الأمور العقدية غيبية ومصدرها لابد أن يكون ثابتا صحيحا لا </a:t>
            </a:r>
            <a:r>
              <a:rPr lang="ar-SA" dirty="0" err="1" smtClean="0"/>
              <a:t>يخطيء</a:t>
            </a:r>
            <a:r>
              <a:rPr lang="ar-SA" dirty="0" smtClean="0"/>
              <a:t> ولا ينحرف.</a:t>
            </a:r>
          </a:p>
          <a:p>
            <a:pPr>
              <a:buFontTx/>
              <a:buChar char="-"/>
            </a:pPr>
            <a:r>
              <a:rPr lang="ar-SA" dirty="0" smtClean="0"/>
              <a:t>وكذلك الفطرة  وهي طريق صحيح ومعتبر لكن لا يعتبر مصد للعقيدة لأنه قد يطرأ عليها ما يحرفها عن الصواب فتحتاج إلى ما يصحح مسارها (بالقرآن والسنة)</a:t>
            </a:r>
          </a:p>
          <a:p>
            <a:pPr>
              <a:buFontTx/>
              <a:buChar char="-"/>
            </a:pPr>
            <a:r>
              <a:rPr lang="ar-SA" dirty="0" smtClean="0"/>
              <a:t>-أما الأحاديث الضعيفة والمجهولة والمكذوبة فلا يجوز روايتها أصلا إلا لبيان حالها عند الحاجة وينبغي الإعراض عنها لأن العقيدة لا تثبت بالأحاديث الضعيفة فضلا عن المكذوبة </a:t>
            </a:r>
          </a:p>
          <a:p>
            <a:pPr>
              <a:buFontTx/>
              <a:buChar char="-"/>
            </a:pPr>
            <a:r>
              <a:rPr lang="ar-SA" dirty="0" smtClean="0"/>
              <a:t>سؤال هل المجلات والجرائد والروايات والانترنت مصادر </a:t>
            </a:r>
            <a:r>
              <a:rPr lang="ar-SA" dirty="0" err="1" smtClean="0"/>
              <a:t>للعقيدة؟أين</a:t>
            </a:r>
            <a:r>
              <a:rPr lang="ar-SA" dirty="0" smtClean="0"/>
              <a:t> يمكن أن تصنف ولماذا؟</a:t>
            </a:r>
          </a:p>
          <a:p>
            <a:pPr marL="0" indent="0">
              <a:buNone/>
            </a:pPr>
            <a:endParaRPr lang="ar-SA" dirty="0"/>
          </a:p>
        </p:txBody>
      </p:sp>
    </p:spTree>
    <p:extLst>
      <p:ext uri="{BB962C8B-B14F-4D97-AF65-F5344CB8AC3E}">
        <p14:creationId xmlns:p14="http://schemas.microsoft.com/office/powerpoint/2010/main" xmlns="" val="376813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260649"/>
            <a:ext cx="7125113" cy="648071"/>
          </a:xfrm>
        </p:spPr>
        <p:txBody>
          <a:bodyPr/>
          <a:lstStyle/>
          <a:p>
            <a:pPr algn="ctr"/>
            <a:r>
              <a:rPr lang="ar-SA" dirty="0" smtClean="0"/>
              <a:t>خامسا خصائص العقيدة الإسلامية </a:t>
            </a:r>
            <a:endParaRPr lang="ar-SA"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19672" y="768195"/>
            <a:ext cx="7506298" cy="1029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76067" y="748339"/>
            <a:ext cx="3219450" cy="1109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سهم للأسفل 5"/>
          <p:cNvSpPr/>
          <p:nvPr/>
        </p:nvSpPr>
        <p:spPr>
          <a:xfrm>
            <a:off x="8074100" y="2636912"/>
            <a:ext cx="4846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p:cNvSpPr txBox="1"/>
          <p:nvPr/>
        </p:nvSpPr>
        <p:spPr>
          <a:xfrm>
            <a:off x="7524328" y="3284984"/>
            <a:ext cx="1440160" cy="923330"/>
          </a:xfrm>
          <a:prstGeom prst="rect">
            <a:avLst/>
          </a:prstGeom>
          <a:noFill/>
        </p:spPr>
        <p:txBody>
          <a:bodyPr wrap="square" rtlCol="1">
            <a:spAutoFit/>
          </a:bodyPr>
          <a:lstStyle/>
          <a:p>
            <a:r>
              <a:rPr lang="ar-SA" dirty="0" smtClean="0"/>
              <a:t>لا تستمد أصولها من غير الوحيين</a:t>
            </a:r>
            <a:endParaRPr lang="ar-SA" dirty="0"/>
          </a:p>
        </p:txBody>
      </p:sp>
      <p:sp>
        <p:nvSpPr>
          <p:cNvPr id="8" name="مربع نص 7"/>
          <p:cNvSpPr txBox="1"/>
          <p:nvPr/>
        </p:nvSpPr>
        <p:spPr>
          <a:xfrm>
            <a:off x="6086149" y="1999293"/>
            <a:ext cx="1087527" cy="461665"/>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غيبية</a:t>
            </a:r>
            <a:r>
              <a:rPr lang="ar-SA" dirty="0" smtClean="0"/>
              <a:t> </a:t>
            </a:r>
            <a:endParaRPr lang="ar-SA" dirty="0"/>
          </a:p>
        </p:txBody>
      </p:sp>
      <p:sp>
        <p:nvSpPr>
          <p:cNvPr id="9" name="مربع نص 8"/>
          <p:cNvSpPr txBox="1"/>
          <p:nvPr/>
        </p:nvSpPr>
        <p:spPr>
          <a:xfrm>
            <a:off x="7812360" y="2060848"/>
            <a:ext cx="1331640" cy="400110"/>
          </a:xfrm>
          <a:prstGeom prst="rect">
            <a:avLst/>
          </a:prstGeom>
          <a:noFill/>
        </p:spPr>
        <p:txBody>
          <a:bodyPr wrap="square" rtlCol="1">
            <a:spAutoFit/>
          </a:bodyPr>
          <a:lstStyle/>
          <a:p>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GA Arabesque" pitchFamily="2" charset="2"/>
              </a:rPr>
              <a:t>توقيفية</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ar-SA"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سهم للأسفل 9"/>
          <p:cNvSpPr/>
          <p:nvPr/>
        </p:nvSpPr>
        <p:spPr>
          <a:xfrm>
            <a:off x="6365089" y="2588715"/>
            <a:ext cx="484632" cy="6527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ربع نص 10"/>
          <p:cNvSpPr txBox="1"/>
          <p:nvPr/>
        </p:nvSpPr>
        <p:spPr>
          <a:xfrm>
            <a:off x="5707305" y="3391246"/>
            <a:ext cx="1800200" cy="1200329"/>
          </a:xfrm>
          <a:prstGeom prst="rect">
            <a:avLst/>
          </a:prstGeom>
          <a:noFill/>
        </p:spPr>
        <p:txBody>
          <a:bodyPr wrap="square" rtlCol="1">
            <a:spAutoFit/>
          </a:bodyPr>
          <a:lstStyle/>
          <a:p>
            <a:pPr algn="ctr"/>
            <a:r>
              <a:rPr lang="ar-SA" dirty="0" smtClean="0"/>
              <a:t>تقوم على الإيمان بالغيب الذي لا يخضع للحس والعقل</a:t>
            </a:r>
            <a:endParaRPr lang="ar-SA" dirty="0"/>
          </a:p>
        </p:txBody>
      </p:sp>
      <p:sp>
        <p:nvSpPr>
          <p:cNvPr id="12" name="مربع نص 11"/>
          <p:cNvSpPr txBox="1"/>
          <p:nvPr/>
        </p:nvSpPr>
        <p:spPr>
          <a:xfrm>
            <a:off x="3091991" y="2076237"/>
            <a:ext cx="1368152" cy="400110"/>
          </a:xfrm>
          <a:prstGeom prst="rect">
            <a:avLst/>
          </a:prstGeom>
          <a:noFill/>
        </p:spPr>
        <p:txBody>
          <a:bodyPr wrap="square" rtlCol="1">
            <a:spAutoFit/>
          </a:bodyPr>
          <a:lstStyle/>
          <a:p>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الشمول</a:t>
            </a:r>
            <a:endParaRPr lang="ar-SA" sz="2000" dirty="0"/>
          </a:p>
        </p:txBody>
      </p:sp>
      <p:sp>
        <p:nvSpPr>
          <p:cNvPr id="13" name="سهم للأسفل 12"/>
          <p:cNvSpPr/>
          <p:nvPr/>
        </p:nvSpPr>
        <p:spPr>
          <a:xfrm>
            <a:off x="3749015" y="2476347"/>
            <a:ext cx="484632" cy="6646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ربع نص 13"/>
          <p:cNvSpPr txBox="1"/>
          <p:nvPr/>
        </p:nvSpPr>
        <p:spPr>
          <a:xfrm>
            <a:off x="3394305" y="3265407"/>
            <a:ext cx="1732037" cy="1200329"/>
          </a:xfrm>
          <a:prstGeom prst="rect">
            <a:avLst/>
          </a:prstGeom>
          <a:noFill/>
        </p:spPr>
        <p:txBody>
          <a:bodyPr wrap="square" rtlCol="1">
            <a:spAutoFit/>
          </a:bodyPr>
          <a:lstStyle/>
          <a:p>
            <a:r>
              <a:rPr lang="ar-SA" dirty="0" smtClean="0"/>
              <a:t>دين شامل كامل لم يترك جانبا من جوانب الحياة إلا ونظمه </a:t>
            </a:r>
            <a:endParaRPr lang="ar-SA" dirty="0"/>
          </a:p>
        </p:txBody>
      </p:sp>
      <p:sp>
        <p:nvSpPr>
          <p:cNvPr id="15" name="مربع نص 14"/>
          <p:cNvSpPr txBox="1"/>
          <p:nvPr/>
        </p:nvSpPr>
        <p:spPr>
          <a:xfrm>
            <a:off x="1230301" y="2028141"/>
            <a:ext cx="1859805" cy="369332"/>
          </a:xfrm>
          <a:prstGeom prst="rect">
            <a:avLst/>
          </a:prstGeom>
          <a:noFill/>
        </p:spPr>
        <p:txBody>
          <a:bodyPr wrap="none" rtlCol="1">
            <a:spAutoFit/>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التكامل والترابط</a:t>
            </a:r>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6" name="سهم للأسفل 15"/>
          <p:cNvSpPr/>
          <p:nvPr/>
        </p:nvSpPr>
        <p:spPr>
          <a:xfrm>
            <a:off x="1941068" y="2476347"/>
            <a:ext cx="484632" cy="6646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ربع نص 16"/>
          <p:cNvSpPr txBox="1"/>
          <p:nvPr/>
        </p:nvSpPr>
        <p:spPr>
          <a:xfrm>
            <a:off x="1490754" y="3391246"/>
            <a:ext cx="1601237" cy="1477328"/>
          </a:xfrm>
          <a:prstGeom prst="rect">
            <a:avLst/>
          </a:prstGeom>
          <a:noFill/>
        </p:spPr>
        <p:txBody>
          <a:bodyPr wrap="square" rtlCol="1">
            <a:spAutoFit/>
          </a:bodyPr>
          <a:lstStyle/>
          <a:p>
            <a:r>
              <a:rPr lang="ar-SA" dirty="0" smtClean="0"/>
              <a:t>دين متكامل مترابط </a:t>
            </a:r>
            <a:r>
              <a:rPr lang="ar-SA" dirty="0" err="1" smtClean="0"/>
              <a:t>تتجتمع</a:t>
            </a:r>
            <a:r>
              <a:rPr lang="ar-SA" dirty="0" smtClean="0"/>
              <a:t> فيه كل الأجزاء ولا يوجد فيه تناقض</a:t>
            </a:r>
            <a:endParaRPr lang="ar-SA" dirty="0"/>
          </a:p>
        </p:txBody>
      </p:sp>
      <p:sp>
        <p:nvSpPr>
          <p:cNvPr id="25" name="مربع نص 24"/>
          <p:cNvSpPr txBox="1"/>
          <p:nvPr/>
        </p:nvSpPr>
        <p:spPr>
          <a:xfrm>
            <a:off x="0" y="2045459"/>
            <a:ext cx="1011166" cy="400110"/>
          </a:xfrm>
          <a:prstGeom prst="rect">
            <a:avLst/>
          </a:prstGeom>
          <a:noFill/>
        </p:spPr>
        <p:txBody>
          <a:bodyPr wrap="square" rtlCol="1">
            <a:spAutoFit/>
          </a:bodyPr>
          <a:lstStyle/>
          <a:p>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التوازن</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6" name="سهم للأسفل 25"/>
          <p:cNvSpPr/>
          <p:nvPr/>
        </p:nvSpPr>
        <p:spPr>
          <a:xfrm>
            <a:off x="263267" y="2476347"/>
            <a:ext cx="484632" cy="6646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مربع نص 26"/>
          <p:cNvSpPr txBox="1"/>
          <p:nvPr/>
        </p:nvSpPr>
        <p:spPr>
          <a:xfrm>
            <a:off x="-17928" y="3371635"/>
            <a:ext cx="1490754" cy="1754326"/>
          </a:xfrm>
          <a:prstGeom prst="rect">
            <a:avLst/>
          </a:prstGeom>
          <a:noFill/>
        </p:spPr>
        <p:txBody>
          <a:bodyPr wrap="square" rtlCol="1">
            <a:spAutoFit/>
          </a:bodyPr>
          <a:lstStyle/>
          <a:p>
            <a:pPr algn="ctr"/>
            <a:r>
              <a:rPr lang="ar-SA" dirty="0" smtClean="0"/>
              <a:t>توازن بين جميع الأمور باعتدال ووسطية ولا تضخم جانب على جانب</a:t>
            </a:r>
            <a:endParaRPr lang="ar-SA" dirty="0"/>
          </a:p>
        </p:txBody>
      </p:sp>
    </p:spTree>
    <p:extLst>
      <p:ext uri="{BB962C8B-B14F-4D97-AF65-F5344CB8AC3E}">
        <p14:creationId xmlns:p14="http://schemas.microsoft.com/office/powerpoint/2010/main" xmlns="" val="255184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barn(inVertical)">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barn(inVertical)">
                                      <p:cBhvr>
                                        <p:cTn id="63" dur="500"/>
                                        <p:tgtEl>
                                          <p:spTgt spid="11"/>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barn(inVertical)">
                                      <p:cBhvr>
                                        <p:cTn id="75" dur="500"/>
                                        <p:tgtEl>
                                          <p:spTgt spid="14"/>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fade">
                                      <p:cBhvr>
                                        <p:cTn id="80" dur="1000"/>
                                        <p:tgtEl>
                                          <p:spTgt spid="16"/>
                                        </p:tgtEl>
                                      </p:cBhvr>
                                    </p:animEffect>
                                    <p:anim calcmode="lin" valueType="num">
                                      <p:cBhvr>
                                        <p:cTn id="81" dur="1000" fill="hold"/>
                                        <p:tgtEl>
                                          <p:spTgt spid="16"/>
                                        </p:tgtEl>
                                        <p:attrNameLst>
                                          <p:attrName>ppt_x</p:attrName>
                                        </p:attrNameLst>
                                      </p:cBhvr>
                                      <p:tavLst>
                                        <p:tav tm="0">
                                          <p:val>
                                            <p:strVal val="#ppt_x"/>
                                          </p:val>
                                        </p:tav>
                                        <p:tav tm="100000">
                                          <p:val>
                                            <p:strVal val="#ppt_x"/>
                                          </p:val>
                                        </p:tav>
                                      </p:tavLst>
                                    </p:anim>
                                    <p:anim calcmode="lin" valueType="num">
                                      <p:cBhvr>
                                        <p:cTn id="8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barn(inVertical)">
                                      <p:cBhvr>
                                        <p:cTn id="87" dur="500"/>
                                        <p:tgtEl>
                                          <p:spTgt spid="17"/>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1000"/>
                                        <p:tgtEl>
                                          <p:spTgt spid="26"/>
                                        </p:tgtEl>
                                      </p:cBhvr>
                                    </p:animEffect>
                                    <p:anim calcmode="lin" valueType="num">
                                      <p:cBhvr>
                                        <p:cTn id="93" dur="1000" fill="hold"/>
                                        <p:tgtEl>
                                          <p:spTgt spid="26"/>
                                        </p:tgtEl>
                                        <p:attrNameLst>
                                          <p:attrName>ppt_x</p:attrName>
                                        </p:attrNameLst>
                                      </p:cBhvr>
                                      <p:tavLst>
                                        <p:tav tm="0">
                                          <p:val>
                                            <p:strVal val="#ppt_x"/>
                                          </p:val>
                                        </p:tav>
                                        <p:tav tm="100000">
                                          <p:val>
                                            <p:strVal val="#ppt_x"/>
                                          </p:val>
                                        </p:tav>
                                      </p:tavLst>
                                    </p:anim>
                                    <p:anim calcmode="lin" valueType="num">
                                      <p:cBhvr>
                                        <p:cTn id="9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barn(inVertical)">
                                      <p:cBhvr>
                                        <p:cTn id="9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p:bldP spid="8" grpId="0"/>
      <p:bldP spid="9" grpId="0"/>
      <p:bldP spid="10" grpId="0" animBg="1"/>
      <p:bldP spid="11" grpId="0"/>
      <p:bldP spid="12" grpId="0"/>
      <p:bldP spid="13" grpId="0" animBg="1"/>
      <p:bldP spid="14" grpId="0"/>
      <p:bldP spid="15" grpId="0"/>
      <p:bldP spid="16" grpId="0" animBg="1"/>
      <p:bldP spid="17" grpId="0"/>
      <p:bldP spid="25" grpId="0"/>
      <p:bldP spid="26" grpId="0" animBg="1"/>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260648"/>
            <a:ext cx="7125113" cy="936104"/>
          </a:xfrm>
        </p:spPr>
        <p:txBody>
          <a:bodyPr/>
          <a:lstStyle/>
          <a:p>
            <a:pPr algn="ctr"/>
            <a:r>
              <a:rPr lang="ar-SA" dirty="0" smtClean="0">
                <a:solidFill>
                  <a:srgbClr val="FF0000"/>
                </a:solidFill>
              </a:rPr>
              <a:t>س/كيف تميزت العقيدة الإسلامية بهذه الخصائص عن غيرها من المذاهب والملل؟ </a:t>
            </a:r>
            <a:r>
              <a:rPr lang="ar-SA" sz="1600" dirty="0" smtClean="0">
                <a:solidFill>
                  <a:srgbClr val="FF0000"/>
                </a:solidFill>
              </a:rPr>
              <a:t>(لابد من الرجوع للكتاب)</a:t>
            </a:r>
            <a:endParaRPr lang="ar-SA" sz="1600" dirty="0">
              <a:solidFill>
                <a:srgbClr val="FF0000"/>
              </a:solidFill>
            </a:endParaRPr>
          </a:p>
        </p:txBody>
      </p:sp>
      <p:sp>
        <p:nvSpPr>
          <p:cNvPr id="3" name="عنصر نائب للمحتوى 2"/>
          <p:cNvSpPr>
            <a:spLocks noGrp="1"/>
          </p:cNvSpPr>
          <p:nvPr>
            <p:ph idx="1"/>
          </p:nvPr>
        </p:nvSpPr>
        <p:spPr>
          <a:xfrm>
            <a:off x="1043608" y="1268761"/>
            <a:ext cx="7125112" cy="4536503"/>
          </a:xfrm>
        </p:spPr>
        <p:txBody>
          <a:bodyPr>
            <a:noAutofit/>
          </a:bodyPr>
          <a:lstStyle/>
          <a:p>
            <a:pPr marL="0" indent="0">
              <a:buNone/>
            </a:pPr>
            <a:r>
              <a:rPr lang="ar-SA" sz="1600" dirty="0"/>
              <a:t>مثلا في كونها توقيفية </a:t>
            </a:r>
            <a:r>
              <a:rPr lang="ar-SA" sz="1600" dirty="0" smtClean="0"/>
              <a:t>ما </a:t>
            </a:r>
            <a:r>
              <a:rPr lang="ar-SA" sz="1600" dirty="0"/>
              <a:t>الميزة في ذلك؟ الجواب: إذا كانت توقيفية لا تتلقى إلا من الوحي فالوحي معصوم من الخطأ والتناقض ،بخلاف غيره من المصادر فإنها غير معصومة من ذلك لأنها </a:t>
            </a:r>
            <a:r>
              <a:rPr lang="ar-SA" sz="1600" dirty="0" smtClean="0"/>
              <a:t>منشأها سيكون من </a:t>
            </a:r>
            <a:r>
              <a:rPr lang="ar-SA" sz="1600" dirty="0" err="1" smtClean="0"/>
              <a:t>التصوارات</a:t>
            </a:r>
            <a:r>
              <a:rPr lang="ar-SA" sz="1600" dirty="0" smtClean="0"/>
              <a:t> والخيالات البشرية الجاهلة والقاصرة وغير معصومة من الخطأ والتناقض وفي كونها توقيفية ضمانة  لتوحيد كلمة الأمة  </a:t>
            </a:r>
          </a:p>
          <a:p>
            <a:pPr marL="0" indent="0">
              <a:buNone/>
            </a:pPr>
            <a:r>
              <a:rPr lang="ar-SA" sz="1600" dirty="0"/>
              <a:t>والميزة في كونها غيبية </a:t>
            </a:r>
            <a:r>
              <a:rPr lang="ar-SA" sz="1600" dirty="0" smtClean="0"/>
              <a:t>أن غير العقيدة </a:t>
            </a:r>
            <a:r>
              <a:rPr lang="ar-SA" sz="1600" dirty="0"/>
              <a:t>الإسلامية </a:t>
            </a:r>
            <a:r>
              <a:rPr lang="ar-SA" sz="1600" dirty="0" smtClean="0"/>
              <a:t> كالمذاهب الفكرية المادية لا تؤمن </a:t>
            </a:r>
            <a:r>
              <a:rPr lang="ar-SA" sz="1600" dirty="0"/>
              <a:t>إلا بما هو محسوس !وغير المحسوس أي الغيبيات </a:t>
            </a:r>
            <a:r>
              <a:rPr lang="ar-SA" sz="1600" dirty="0" smtClean="0"/>
              <a:t>فتنكرها وهم بذلك قد حبسوا أنفسهم في حدود الحواس الخمس ولم يتميزوا عن سائر الخلوقات التي لا تدرك إلا ما تدركه بحواسها ، وفي الإيمان بالغيب ضمانة أكيدة لاستقامة النفوس ونظافة السلوك بخلاف المذاهب المادية التي لا تستطيع ضبط إلا الظاهر.</a:t>
            </a:r>
          </a:p>
          <a:p>
            <a:pPr marL="0" indent="0">
              <a:buNone/>
            </a:pPr>
            <a:r>
              <a:rPr lang="ar-SA" sz="1600" dirty="0" smtClean="0"/>
              <a:t>والميزة في كونها شاملة ومتكاملة ومتوازنة ظاهر جدا فلم تترك جانبا إلا ونظمته وهي مترابطة مع بعضها لا تتناقض وهي متوازنة لا تضخم جانب على جانب بخلاف غيرها من النظم والديانات فبعضها ركز على الجانب الروحي وأهمل المادي والبعض بالعكس أما الإسلام فيوازن </a:t>
            </a:r>
          </a:p>
          <a:p>
            <a:pPr marL="0" indent="0">
              <a:buNone/>
            </a:pPr>
            <a:endParaRPr lang="ar-SA" sz="1600" dirty="0"/>
          </a:p>
        </p:txBody>
      </p:sp>
    </p:spTree>
    <p:extLst>
      <p:ext uri="{BB962C8B-B14F-4D97-AF65-F5344CB8AC3E}">
        <p14:creationId xmlns:p14="http://schemas.microsoft.com/office/powerpoint/2010/main" xmlns="" val="81995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1556792"/>
            <a:ext cx="7125112" cy="4051437"/>
          </a:xfrm>
        </p:spPr>
        <p:txBody>
          <a:bodyPr>
            <a:normAutofit/>
          </a:bodyPr>
          <a:lstStyle/>
          <a:p>
            <a:pPr marL="0" indent="0" algn="ctr">
              <a:buNone/>
            </a:pPr>
            <a:r>
              <a:rPr lang="ar-SA" sz="2400" dirty="0" smtClean="0"/>
              <a:t>تمت المحاضرة الأولى  بحمد الله . </a:t>
            </a:r>
          </a:p>
          <a:p>
            <a:pPr marL="0" indent="0" algn="ctr">
              <a:buNone/>
            </a:pPr>
            <a:r>
              <a:rPr lang="ar-SA" sz="2400" dirty="0" smtClean="0"/>
              <a:t>اللهم اجعلنا ممن يستمعون القول فيتبعون أحسنه </a:t>
            </a:r>
          </a:p>
          <a:p>
            <a:pPr marL="0" indent="0" algn="ctr">
              <a:buNone/>
            </a:pPr>
            <a:r>
              <a:rPr lang="ar-SA" sz="2400" dirty="0" smtClean="0"/>
              <a:t>وصلى الله على محمد وعلى </a:t>
            </a:r>
            <a:r>
              <a:rPr lang="ar-SA" sz="2400" dirty="0" err="1" smtClean="0"/>
              <a:t>آله</a:t>
            </a:r>
            <a:r>
              <a:rPr lang="ar-SA" sz="2400" dirty="0" smtClean="0"/>
              <a:t> وسلم تسليما كثيرا</a:t>
            </a:r>
            <a:endParaRPr lang="ar-SA" sz="2400" dirty="0"/>
          </a:p>
        </p:txBody>
      </p:sp>
    </p:spTree>
    <p:extLst>
      <p:ext uri="{BB962C8B-B14F-4D97-AF65-F5344CB8AC3E}">
        <p14:creationId xmlns:p14="http://schemas.microsoft.com/office/powerpoint/2010/main" xmlns="" val="1009853808"/>
      </p:ext>
    </p:extLst>
  </p:cSld>
  <p:clrMapOvr>
    <a:masterClrMapping/>
  </p:clrMapOvr>
  <p:timing>
    <p:tnLst>
      <p:par>
        <p:cTn id="1" dur="indefinite" restart="never" nodeType="tmRoot"/>
      </p:par>
    </p:tnLst>
  </p:timing>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الخريف</Template>
  <TotalTime>1011</TotalTime>
  <Words>952</Words>
  <Application>Microsoft Office PowerPoint</Application>
  <PresentationFormat>عرض على الشاشة (3:4)‏</PresentationFormat>
  <Paragraphs>75</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Autumn</vt:lpstr>
      <vt:lpstr>ﭿ ﯘ  ﯙ  ﯚ  ﯛ  ﯜ  ﯝ  ﯞ  ﯟ  ﭾ طه: ٢٥ - ٢٦ </vt:lpstr>
      <vt:lpstr>المحاضرة الأولى للعقيدة</vt:lpstr>
      <vt:lpstr>عناصر محاضرة اليوم </vt:lpstr>
      <vt:lpstr>أولا-تعريف العقيدة لغة واصطلاحا</vt:lpstr>
      <vt:lpstr>ما هي الأشياء التي يجب أن يصدق بها القلب وتكون يقينا لا يقبل الشك ولا الظن ؟</vt:lpstr>
      <vt:lpstr>ثانيا أهمية العقيدة الإسلامية وأثرها</vt:lpstr>
      <vt:lpstr> ومما يبين أهمية العقيدة  أن الله ضربا لها مثلا كشجرة طيبة أصلها ثابت وفرعها في السماء ، فالإيمان هو الشجرة وجذورها هي العقيدة التي تغلغلت في قلب صاحبها والسوق والفروع والثمار هي العمل ولا شك أنّ الجذور إذا خلعت أو تعفنت فسدت الشجرة ، ويبست ، ولم يبق لها وجود ،وكذلك الإيمان لا يبقى له وجود إذا زالت العقيدة ، أمّا إذا قطعت الساق والفروع ، أو قطع بعض منها فإنّ الشجرة تضعف وتهزل ، وقد تموت كلياً ، لأن وجود الفروع والأوراق ضروري كي تحافظ الشجرة على بقائها ، وكذلك الأعمال إذا تركت أو ترك جزء منها ، فإنّ الإيمان ينقص وقد يزول .</vt:lpstr>
      <vt:lpstr>ثالثا: منهج الصحابة في تلقي العقيدة</vt:lpstr>
      <vt:lpstr>الشريحة 9</vt:lpstr>
      <vt:lpstr>سؤال :لماذا لا تعتبر مصادر المعرفة الأخرى كالعقل والحواس والفطرة والأحاديث الضعيفة أو المجهولة مصادر للعقيدة ؟</vt:lpstr>
      <vt:lpstr>خامسا خصائص العقيدة الإسلامية </vt:lpstr>
      <vt:lpstr>س/كيف تميزت العقيدة الإسلامية بهذه الخصائص عن غيرها من المذاهب والملل؟ (لابد من الرجوع للكتاب)</vt:lpstr>
      <vt:lpstr>الشريحة 13</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الأولى للعقيدة</dc:title>
  <dc:creator>fa alqhtani</dc:creator>
  <cp:lastModifiedBy>TOSHIBA</cp:lastModifiedBy>
  <cp:revision>47</cp:revision>
  <dcterms:created xsi:type="dcterms:W3CDTF">2012-09-13T13:53:31Z</dcterms:created>
  <dcterms:modified xsi:type="dcterms:W3CDTF">2012-09-15T05:17:19Z</dcterms:modified>
</cp:coreProperties>
</file>