
<file path=[Content_Types].xml><?xml version="1.0" encoding="utf-8"?>
<Types xmlns="http://schemas.openxmlformats.org/package/2006/content-types">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drawing9.xml" ContentType="application/vnd.ms-office.drawingml.diagramDrawing+xml"/>
  <Override PartName="/ppt/diagrams/quickStyle13.xml" ContentType="application/vnd.openxmlformats-officedocument.drawingml.diagramStyle+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diagrams/layout13.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diagrams/drawing10.xml" ContentType="application/vnd.ms-office.drawingml.diagramDrawing+xml"/>
  <Override PartName="/ppt/diagrams/layout11.xml" ContentType="application/vnd.openxmlformats-officedocument.drawingml.diagramLayou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diagrams/colors1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Override PartName="/ppt/diagrams/colors10.xml" ContentType="application/vnd.openxmlformats-officedocument.drawingml.diagramColors+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quickStyle12.xml" ContentType="application/vnd.openxmlformats-officedocument.drawingml.diagramStyle+xml"/>
  <Override PartName="/ppt/diagrams/drawing13.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diagrams/layout12.xml" ContentType="application/vnd.openxmlformats-officedocument.drawingml.diagramLayou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260" r:id="rId3"/>
    <p:sldId id="259" r:id="rId4"/>
    <p:sldId id="258" r:id="rId5"/>
    <p:sldId id="261" r:id="rId6"/>
    <p:sldId id="263" r:id="rId7"/>
    <p:sldId id="264" r:id="rId8"/>
    <p:sldId id="305" r:id="rId9"/>
    <p:sldId id="269" r:id="rId10"/>
    <p:sldId id="273" r:id="rId11"/>
    <p:sldId id="274" r:id="rId12"/>
    <p:sldId id="275" r:id="rId13"/>
    <p:sldId id="276" r:id="rId14"/>
    <p:sldId id="277" r:id="rId15"/>
    <p:sldId id="278" r:id="rId16"/>
    <p:sldId id="279" r:id="rId17"/>
    <p:sldId id="280" r:id="rId18"/>
    <p:sldId id="303" r:id="rId19"/>
    <p:sldId id="295" r:id="rId20"/>
    <p:sldId id="306" r:id="rId21"/>
    <p:sldId id="304" r:id="rId22"/>
    <p:sldId id="307" r:id="rId2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1" d="100"/>
          <a:sy n="71" d="100"/>
        </p:scale>
        <p:origin x="-113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FEF47F-D913-42E6-AFCF-4DD12D34EEF3}" type="doc">
      <dgm:prSet loTypeId="urn:microsoft.com/office/officeart/2005/8/layout/radial4" loCatId="relationship" qsTypeId="urn:microsoft.com/office/officeart/2005/8/quickstyle/simple1" qsCatId="simple" csTypeId="urn:microsoft.com/office/officeart/2005/8/colors/colorful3" csCatId="colorful" phldr="1"/>
      <dgm:spPr/>
      <dgm:t>
        <a:bodyPr/>
        <a:lstStyle/>
        <a:p>
          <a:pPr rtl="1"/>
          <a:endParaRPr lang="ar-SA"/>
        </a:p>
      </dgm:t>
    </dgm:pt>
    <dgm:pt modelId="{645B85C4-430E-4F45-9E37-5C2C891C5147}">
      <dgm:prSet phldrT="[نص]"/>
      <dgm:spPr/>
      <dgm:t>
        <a:bodyPr/>
        <a:lstStyle/>
        <a:p>
          <a:pPr rtl="1"/>
          <a:r>
            <a:rPr lang="ar-SA" dirty="0" smtClean="0"/>
            <a:t>تصنيف ابن خلدون لبحوث سابقيه</a:t>
          </a:r>
          <a:endParaRPr lang="ar-SA" dirty="0"/>
        </a:p>
      </dgm:t>
    </dgm:pt>
    <dgm:pt modelId="{8C5A9A21-0073-4D6F-9CA2-2664ED94C03B}" type="parTrans" cxnId="{71DAE505-1E7D-47B8-9EAA-0160285CB4AC}">
      <dgm:prSet/>
      <dgm:spPr/>
      <dgm:t>
        <a:bodyPr/>
        <a:lstStyle/>
        <a:p>
          <a:pPr rtl="1"/>
          <a:endParaRPr lang="ar-SA"/>
        </a:p>
      </dgm:t>
    </dgm:pt>
    <dgm:pt modelId="{7D327DCC-B19B-4E18-A894-699805B1E0AB}" type="sibTrans" cxnId="{71DAE505-1E7D-47B8-9EAA-0160285CB4AC}">
      <dgm:prSet/>
      <dgm:spPr/>
      <dgm:t>
        <a:bodyPr/>
        <a:lstStyle/>
        <a:p>
          <a:pPr rtl="1"/>
          <a:endParaRPr lang="ar-SA"/>
        </a:p>
      </dgm:t>
    </dgm:pt>
    <dgm:pt modelId="{AF081AFB-F39B-4759-8A5A-A34DF45938CA}">
      <dgm:prSet phldrT="[نص]"/>
      <dgm:spPr/>
      <dgm:t>
        <a:bodyPr/>
        <a:lstStyle/>
        <a:p>
          <a:pPr rtl="1"/>
          <a:r>
            <a:rPr lang="ar-SA" dirty="0" smtClean="0"/>
            <a:t>بحوث فيما ينبغي أن يكون</a:t>
          </a:r>
          <a:endParaRPr lang="ar-SA" dirty="0"/>
        </a:p>
      </dgm:t>
    </dgm:pt>
    <dgm:pt modelId="{6025049D-CFE2-4D16-8869-9F9F356DC9DA}" type="parTrans" cxnId="{D74B0F43-C407-43F8-8D61-A33BA950455A}">
      <dgm:prSet/>
      <dgm:spPr/>
      <dgm:t>
        <a:bodyPr/>
        <a:lstStyle/>
        <a:p>
          <a:pPr rtl="1"/>
          <a:endParaRPr lang="ar-SA"/>
        </a:p>
      </dgm:t>
    </dgm:pt>
    <dgm:pt modelId="{16E53F7F-C311-431F-9D3B-EB3D06FE89DF}" type="sibTrans" cxnId="{D74B0F43-C407-43F8-8D61-A33BA950455A}">
      <dgm:prSet/>
      <dgm:spPr/>
      <dgm:t>
        <a:bodyPr/>
        <a:lstStyle/>
        <a:p>
          <a:pPr rtl="1"/>
          <a:endParaRPr lang="ar-SA"/>
        </a:p>
      </dgm:t>
    </dgm:pt>
    <dgm:pt modelId="{01E939D4-44B0-4566-A0C7-D280959D4EFC}">
      <dgm:prSet phldrT="[نص]"/>
      <dgm:spPr/>
      <dgm:t>
        <a:bodyPr/>
        <a:lstStyle/>
        <a:p>
          <a:pPr rtl="1"/>
          <a:r>
            <a:rPr lang="ar-SA" dirty="0" smtClean="0"/>
            <a:t>البحوث التاريخية الخالصة</a:t>
          </a:r>
          <a:endParaRPr lang="ar-SA" dirty="0"/>
        </a:p>
      </dgm:t>
    </dgm:pt>
    <dgm:pt modelId="{CDCF6A50-411A-4259-A988-2E6D8897FE25}" type="parTrans" cxnId="{E1AC342B-14B4-412B-BD3E-E28EA626B1FF}">
      <dgm:prSet/>
      <dgm:spPr/>
      <dgm:t>
        <a:bodyPr/>
        <a:lstStyle/>
        <a:p>
          <a:pPr rtl="1"/>
          <a:endParaRPr lang="ar-SA"/>
        </a:p>
      </dgm:t>
    </dgm:pt>
    <dgm:pt modelId="{F2FF136B-A6A1-4B38-813D-B7EC70476DEB}" type="sibTrans" cxnId="{E1AC342B-14B4-412B-BD3E-E28EA626B1FF}">
      <dgm:prSet/>
      <dgm:spPr/>
      <dgm:t>
        <a:bodyPr/>
        <a:lstStyle/>
        <a:p>
          <a:pPr rtl="1"/>
          <a:endParaRPr lang="ar-SA"/>
        </a:p>
      </dgm:t>
    </dgm:pt>
    <dgm:pt modelId="{9BD367D7-ECA2-4712-8A79-7FE8AF52525F}">
      <dgm:prSet phldrT="[نص]"/>
      <dgm:spPr/>
      <dgm:t>
        <a:bodyPr/>
        <a:lstStyle/>
        <a:p>
          <a:pPr rtl="1"/>
          <a:r>
            <a:rPr lang="ar-SA" dirty="0" smtClean="0"/>
            <a:t>بحوث وعظية وإرشادية</a:t>
          </a:r>
          <a:endParaRPr lang="ar-SA" dirty="0"/>
        </a:p>
      </dgm:t>
    </dgm:pt>
    <dgm:pt modelId="{4A7FD17B-6853-44F9-B8D1-E767E6B2ACF3}" type="parTrans" cxnId="{0620FA66-E377-478F-847E-AA95F88E31CC}">
      <dgm:prSet/>
      <dgm:spPr/>
      <dgm:t>
        <a:bodyPr/>
        <a:lstStyle/>
        <a:p>
          <a:pPr rtl="1"/>
          <a:endParaRPr lang="ar-SA"/>
        </a:p>
      </dgm:t>
    </dgm:pt>
    <dgm:pt modelId="{9BABF47A-23E3-4C27-8E9E-5428AFD57C86}" type="sibTrans" cxnId="{0620FA66-E377-478F-847E-AA95F88E31CC}">
      <dgm:prSet/>
      <dgm:spPr/>
      <dgm:t>
        <a:bodyPr/>
        <a:lstStyle/>
        <a:p>
          <a:pPr rtl="1"/>
          <a:endParaRPr lang="ar-SA"/>
        </a:p>
      </dgm:t>
    </dgm:pt>
    <dgm:pt modelId="{E2F0B6F8-7E74-4703-AD91-E58F2FCE17B2}" type="pres">
      <dgm:prSet presAssocID="{DAFEF47F-D913-42E6-AFCF-4DD12D34EEF3}" presName="cycle" presStyleCnt="0">
        <dgm:presLayoutVars>
          <dgm:chMax val="1"/>
          <dgm:dir/>
          <dgm:animLvl val="ctr"/>
          <dgm:resizeHandles val="exact"/>
        </dgm:presLayoutVars>
      </dgm:prSet>
      <dgm:spPr/>
      <dgm:t>
        <a:bodyPr/>
        <a:lstStyle/>
        <a:p>
          <a:pPr rtl="1"/>
          <a:endParaRPr lang="ar-SA"/>
        </a:p>
      </dgm:t>
    </dgm:pt>
    <dgm:pt modelId="{A93BD2AC-CE4A-4136-8B6F-4380B757F771}" type="pres">
      <dgm:prSet presAssocID="{645B85C4-430E-4F45-9E37-5C2C891C5147}" presName="centerShape" presStyleLbl="node0" presStyleIdx="0" presStyleCnt="1"/>
      <dgm:spPr/>
      <dgm:t>
        <a:bodyPr/>
        <a:lstStyle/>
        <a:p>
          <a:pPr rtl="1"/>
          <a:endParaRPr lang="ar-SA"/>
        </a:p>
      </dgm:t>
    </dgm:pt>
    <dgm:pt modelId="{F97016B0-5D0E-4C9D-A6CE-4ED3237C8958}" type="pres">
      <dgm:prSet presAssocID="{6025049D-CFE2-4D16-8869-9F9F356DC9DA}" presName="parTrans" presStyleLbl="bgSibTrans2D1" presStyleIdx="0" presStyleCnt="3"/>
      <dgm:spPr/>
      <dgm:t>
        <a:bodyPr/>
        <a:lstStyle/>
        <a:p>
          <a:pPr rtl="1"/>
          <a:endParaRPr lang="ar-SA"/>
        </a:p>
      </dgm:t>
    </dgm:pt>
    <dgm:pt modelId="{94AD495B-4E66-4506-A68C-BE71DA82CBC2}" type="pres">
      <dgm:prSet presAssocID="{AF081AFB-F39B-4759-8A5A-A34DF45938CA}" presName="node" presStyleLbl="node1" presStyleIdx="0" presStyleCnt="3">
        <dgm:presLayoutVars>
          <dgm:bulletEnabled val="1"/>
        </dgm:presLayoutVars>
      </dgm:prSet>
      <dgm:spPr/>
      <dgm:t>
        <a:bodyPr/>
        <a:lstStyle/>
        <a:p>
          <a:pPr rtl="1"/>
          <a:endParaRPr lang="ar-SA"/>
        </a:p>
      </dgm:t>
    </dgm:pt>
    <dgm:pt modelId="{0E2571A6-AEA2-4D99-B6B1-F5EF2CF6FB7E}" type="pres">
      <dgm:prSet presAssocID="{CDCF6A50-411A-4259-A988-2E6D8897FE25}" presName="parTrans" presStyleLbl="bgSibTrans2D1" presStyleIdx="1" presStyleCnt="3"/>
      <dgm:spPr/>
      <dgm:t>
        <a:bodyPr/>
        <a:lstStyle/>
        <a:p>
          <a:pPr rtl="1"/>
          <a:endParaRPr lang="ar-SA"/>
        </a:p>
      </dgm:t>
    </dgm:pt>
    <dgm:pt modelId="{3C5F54A6-9B4B-42B9-96DA-2E834BAD8EBF}" type="pres">
      <dgm:prSet presAssocID="{01E939D4-44B0-4566-A0C7-D280959D4EFC}" presName="node" presStyleLbl="node1" presStyleIdx="1" presStyleCnt="3">
        <dgm:presLayoutVars>
          <dgm:bulletEnabled val="1"/>
        </dgm:presLayoutVars>
      </dgm:prSet>
      <dgm:spPr/>
      <dgm:t>
        <a:bodyPr/>
        <a:lstStyle/>
        <a:p>
          <a:pPr rtl="1"/>
          <a:endParaRPr lang="ar-SA"/>
        </a:p>
      </dgm:t>
    </dgm:pt>
    <dgm:pt modelId="{B756C1BC-CC7F-443B-8362-C6DD0E4D6C2D}" type="pres">
      <dgm:prSet presAssocID="{4A7FD17B-6853-44F9-B8D1-E767E6B2ACF3}" presName="parTrans" presStyleLbl="bgSibTrans2D1" presStyleIdx="2" presStyleCnt="3"/>
      <dgm:spPr/>
      <dgm:t>
        <a:bodyPr/>
        <a:lstStyle/>
        <a:p>
          <a:pPr rtl="1"/>
          <a:endParaRPr lang="ar-SA"/>
        </a:p>
      </dgm:t>
    </dgm:pt>
    <dgm:pt modelId="{3900A4CC-9556-4B14-BE4C-E15C657ABF83}" type="pres">
      <dgm:prSet presAssocID="{9BD367D7-ECA2-4712-8A79-7FE8AF52525F}" presName="node" presStyleLbl="node1" presStyleIdx="2" presStyleCnt="3">
        <dgm:presLayoutVars>
          <dgm:bulletEnabled val="1"/>
        </dgm:presLayoutVars>
      </dgm:prSet>
      <dgm:spPr/>
      <dgm:t>
        <a:bodyPr/>
        <a:lstStyle/>
        <a:p>
          <a:pPr rtl="1"/>
          <a:endParaRPr lang="ar-SA"/>
        </a:p>
      </dgm:t>
    </dgm:pt>
  </dgm:ptLst>
  <dgm:cxnLst>
    <dgm:cxn modelId="{71DAE505-1E7D-47B8-9EAA-0160285CB4AC}" srcId="{DAFEF47F-D913-42E6-AFCF-4DD12D34EEF3}" destId="{645B85C4-430E-4F45-9E37-5C2C891C5147}" srcOrd="0" destOrd="0" parTransId="{8C5A9A21-0073-4D6F-9CA2-2664ED94C03B}" sibTransId="{7D327DCC-B19B-4E18-A894-699805B1E0AB}"/>
    <dgm:cxn modelId="{E1AC342B-14B4-412B-BD3E-E28EA626B1FF}" srcId="{645B85C4-430E-4F45-9E37-5C2C891C5147}" destId="{01E939D4-44B0-4566-A0C7-D280959D4EFC}" srcOrd="1" destOrd="0" parTransId="{CDCF6A50-411A-4259-A988-2E6D8897FE25}" sibTransId="{F2FF136B-A6A1-4B38-813D-B7EC70476DEB}"/>
    <dgm:cxn modelId="{73D25E17-7100-4AC7-86DE-DA51926D7419}" type="presOf" srcId="{6025049D-CFE2-4D16-8869-9F9F356DC9DA}" destId="{F97016B0-5D0E-4C9D-A6CE-4ED3237C8958}" srcOrd="0" destOrd="0" presId="urn:microsoft.com/office/officeart/2005/8/layout/radial4"/>
    <dgm:cxn modelId="{ED77982C-6CCA-4434-BA1E-A090C96ACCC9}" type="presOf" srcId="{CDCF6A50-411A-4259-A988-2E6D8897FE25}" destId="{0E2571A6-AEA2-4D99-B6B1-F5EF2CF6FB7E}" srcOrd="0" destOrd="0" presId="urn:microsoft.com/office/officeart/2005/8/layout/radial4"/>
    <dgm:cxn modelId="{E3B35B77-C211-482C-BBB3-E8B1E3432B23}" type="presOf" srcId="{645B85C4-430E-4F45-9E37-5C2C891C5147}" destId="{A93BD2AC-CE4A-4136-8B6F-4380B757F771}" srcOrd="0" destOrd="0" presId="urn:microsoft.com/office/officeart/2005/8/layout/radial4"/>
    <dgm:cxn modelId="{D74B0F43-C407-43F8-8D61-A33BA950455A}" srcId="{645B85C4-430E-4F45-9E37-5C2C891C5147}" destId="{AF081AFB-F39B-4759-8A5A-A34DF45938CA}" srcOrd="0" destOrd="0" parTransId="{6025049D-CFE2-4D16-8869-9F9F356DC9DA}" sibTransId="{16E53F7F-C311-431F-9D3B-EB3D06FE89DF}"/>
    <dgm:cxn modelId="{374CF5D7-3FC3-4831-AAC1-2FA284CAC5B1}" type="presOf" srcId="{DAFEF47F-D913-42E6-AFCF-4DD12D34EEF3}" destId="{E2F0B6F8-7E74-4703-AD91-E58F2FCE17B2}" srcOrd="0" destOrd="0" presId="urn:microsoft.com/office/officeart/2005/8/layout/radial4"/>
    <dgm:cxn modelId="{B77A95C6-1423-4138-8B92-31DB44C8B7B5}" type="presOf" srcId="{4A7FD17B-6853-44F9-B8D1-E767E6B2ACF3}" destId="{B756C1BC-CC7F-443B-8362-C6DD0E4D6C2D}" srcOrd="0" destOrd="0" presId="urn:microsoft.com/office/officeart/2005/8/layout/radial4"/>
    <dgm:cxn modelId="{0620FA66-E377-478F-847E-AA95F88E31CC}" srcId="{645B85C4-430E-4F45-9E37-5C2C891C5147}" destId="{9BD367D7-ECA2-4712-8A79-7FE8AF52525F}" srcOrd="2" destOrd="0" parTransId="{4A7FD17B-6853-44F9-B8D1-E767E6B2ACF3}" sibTransId="{9BABF47A-23E3-4C27-8E9E-5428AFD57C86}"/>
    <dgm:cxn modelId="{0BAADC3C-5E72-45AF-9B50-35DF9CEC9CBF}" type="presOf" srcId="{AF081AFB-F39B-4759-8A5A-A34DF45938CA}" destId="{94AD495B-4E66-4506-A68C-BE71DA82CBC2}" srcOrd="0" destOrd="0" presId="urn:microsoft.com/office/officeart/2005/8/layout/radial4"/>
    <dgm:cxn modelId="{8A200218-CB70-4394-B8CA-03AC106CDC0D}" type="presOf" srcId="{9BD367D7-ECA2-4712-8A79-7FE8AF52525F}" destId="{3900A4CC-9556-4B14-BE4C-E15C657ABF83}" srcOrd="0" destOrd="0" presId="urn:microsoft.com/office/officeart/2005/8/layout/radial4"/>
    <dgm:cxn modelId="{158F1FBF-56CD-4EF0-8216-07FBCCF3768B}" type="presOf" srcId="{01E939D4-44B0-4566-A0C7-D280959D4EFC}" destId="{3C5F54A6-9B4B-42B9-96DA-2E834BAD8EBF}" srcOrd="0" destOrd="0" presId="urn:microsoft.com/office/officeart/2005/8/layout/radial4"/>
    <dgm:cxn modelId="{DB198053-8470-4FC6-B573-5D21F285D846}" type="presParOf" srcId="{E2F0B6F8-7E74-4703-AD91-E58F2FCE17B2}" destId="{A93BD2AC-CE4A-4136-8B6F-4380B757F771}" srcOrd="0" destOrd="0" presId="urn:microsoft.com/office/officeart/2005/8/layout/radial4"/>
    <dgm:cxn modelId="{F8BADD1B-FF44-405C-BC00-823503FCCB3F}" type="presParOf" srcId="{E2F0B6F8-7E74-4703-AD91-E58F2FCE17B2}" destId="{F97016B0-5D0E-4C9D-A6CE-4ED3237C8958}" srcOrd="1" destOrd="0" presId="urn:microsoft.com/office/officeart/2005/8/layout/radial4"/>
    <dgm:cxn modelId="{671CA005-2F68-4E9F-9330-64A441A8F2E9}" type="presParOf" srcId="{E2F0B6F8-7E74-4703-AD91-E58F2FCE17B2}" destId="{94AD495B-4E66-4506-A68C-BE71DA82CBC2}" srcOrd="2" destOrd="0" presId="urn:microsoft.com/office/officeart/2005/8/layout/radial4"/>
    <dgm:cxn modelId="{019BC566-6466-4F3F-922D-EB7EB768593D}" type="presParOf" srcId="{E2F0B6F8-7E74-4703-AD91-E58F2FCE17B2}" destId="{0E2571A6-AEA2-4D99-B6B1-F5EF2CF6FB7E}" srcOrd="3" destOrd="0" presId="urn:microsoft.com/office/officeart/2005/8/layout/radial4"/>
    <dgm:cxn modelId="{B3E2116C-5066-423F-AD22-F1110F849200}" type="presParOf" srcId="{E2F0B6F8-7E74-4703-AD91-E58F2FCE17B2}" destId="{3C5F54A6-9B4B-42B9-96DA-2E834BAD8EBF}" srcOrd="4" destOrd="0" presId="urn:microsoft.com/office/officeart/2005/8/layout/radial4"/>
    <dgm:cxn modelId="{DEDE2397-5222-42E5-A7E8-30C595D921A1}" type="presParOf" srcId="{E2F0B6F8-7E74-4703-AD91-E58F2FCE17B2}" destId="{B756C1BC-CC7F-443B-8362-C6DD0E4D6C2D}" srcOrd="5" destOrd="0" presId="urn:microsoft.com/office/officeart/2005/8/layout/radial4"/>
    <dgm:cxn modelId="{69665FB7-54B1-44D5-B5A0-21B966FAC948}" type="presParOf" srcId="{E2F0B6F8-7E74-4703-AD91-E58F2FCE17B2}" destId="{3900A4CC-9556-4B14-BE4C-E15C657ABF83}" srcOrd="6" destOrd="0" presId="urn:microsoft.com/office/officeart/2005/8/layout/radial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3C2C05-3910-4CEA-9376-AA04D285D772}" type="doc">
      <dgm:prSet loTypeId="urn:microsoft.com/office/officeart/2005/8/layout/hProcess7" loCatId="list" qsTypeId="urn:microsoft.com/office/officeart/2005/8/quickstyle/simple1" qsCatId="simple" csTypeId="urn:microsoft.com/office/officeart/2005/8/colors/colorful2" csCatId="colorful" phldr="1"/>
      <dgm:spPr/>
      <dgm:t>
        <a:bodyPr/>
        <a:lstStyle/>
        <a:p>
          <a:pPr rtl="1"/>
          <a:endParaRPr lang="ar-SA"/>
        </a:p>
      </dgm:t>
    </dgm:pt>
    <dgm:pt modelId="{FA62944E-5AD2-4AAF-81BF-36179458C84A}">
      <dgm:prSet phldrT="[نص]" custT="1"/>
      <dgm:spPr/>
      <dgm:t>
        <a:bodyPr/>
        <a:lstStyle/>
        <a:p>
          <a:pPr rtl="1"/>
          <a:r>
            <a:rPr lang="ar-SA" sz="2100" b="1" dirty="0" smtClean="0">
              <a:solidFill>
                <a:srgbClr val="FFFF00"/>
              </a:solidFill>
            </a:rPr>
            <a:t>بحوث فيما ينبغي أن يكون:  </a:t>
          </a:r>
          <a:r>
            <a:rPr lang="ar-SA" sz="2400" b="1" dirty="0" smtClean="0"/>
            <a:t>وهو ما نبغي أن يكون عليه الظواهر الاجتماعية ، أي دراسات إصلاحية ترمي إلى تغيير النظم وإصلاح الحياة الاجتماعية، تماماً مثل بحوث أفلاطون في كتابيه ”الجمهورية“ و“القوانين“، وكذلك أرسطو في كتابيه ”الأخلاق والسياسة“ والفارابي في كتابه ”آراء أهل المدينة الفاضلة“.  وهذه البحوث لا تدخل  في علم الاجتماع فهي من </a:t>
          </a:r>
          <a:r>
            <a:rPr lang="ar-SA" sz="2400" b="1" dirty="0" err="1" smtClean="0"/>
            <a:t>اليوتوبيا</a:t>
          </a:r>
          <a:r>
            <a:rPr lang="ar-SA" sz="2400" b="1" dirty="0" smtClean="0"/>
            <a:t> الاجتماعية</a:t>
          </a:r>
          <a:endParaRPr lang="ar-SA" sz="2100" b="1" dirty="0">
            <a:solidFill>
              <a:srgbClr val="FFFF00"/>
            </a:solidFill>
          </a:endParaRPr>
        </a:p>
      </dgm:t>
    </dgm:pt>
    <dgm:pt modelId="{EB578768-520C-400B-B868-8A6A06F1C37E}" type="parTrans" cxnId="{9986F08A-F48B-413C-BED4-FB9FF885BCDB}">
      <dgm:prSet/>
      <dgm:spPr/>
      <dgm:t>
        <a:bodyPr/>
        <a:lstStyle/>
        <a:p>
          <a:pPr rtl="1"/>
          <a:endParaRPr lang="ar-SA"/>
        </a:p>
      </dgm:t>
    </dgm:pt>
    <dgm:pt modelId="{3DAA1F67-B87A-44D2-BDD2-CC526F129D86}" type="sibTrans" cxnId="{9986F08A-F48B-413C-BED4-FB9FF885BCDB}">
      <dgm:prSet/>
      <dgm:spPr/>
      <dgm:t>
        <a:bodyPr/>
        <a:lstStyle/>
        <a:p>
          <a:pPr rtl="1"/>
          <a:endParaRPr lang="ar-SA"/>
        </a:p>
      </dgm:t>
    </dgm:pt>
    <dgm:pt modelId="{B1CBB74C-596E-4F5D-B1CD-C778E3883C39}">
      <dgm:prSet phldrT="[نص]" phldr="1"/>
      <dgm:spPr/>
      <dgm:t>
        <a:bodyPr/>
        <a:lstStyle/>
        <a:p>
          <a:pPr rtl="1"/>
          <a:endParaRPr lang="ar-SA"/>
        </a:p>
      </dgm:t>
    </dgm:pt>
    <dgm:pt modelId="{540A6232-F614-4637-B96D-B9DA91654F48}" type="parTrans" cxnId="{58ED17BE-77CF-42D3-81E2-125F8C4EE99D}">
      <dgm:prSet/>
      <dgm:spPr/>
      <dgm:t>
        <a:bodyPr/>
        <a:lstStyle/>
        <a:p>
          <a:pPr rtl="1"/>
          <a:endParaRPr lang="ar-SA"/>
        </a:p>
      </dgm:t>
    </dgm:pt>
    <dgm:pt modelId="{AB487D1B-9FF7-4F14-A162-80886AA426D2}" type="sibTrans" cxnId="{58ED17BE-77CF-42D3-81E2-125F8C4EE99D}">
      <dgm:prSet/>
      <dgm:spPr/>
      <dgm:t>
        <a:bodyPr/>
        <a:lstStyle/>
        <a:p>
          <a:pPr rtl="1"/>
          <a:endParaRPr lang="ar-SA"/>
        </a:p>
      </dgm:t>
    </dgm:pt>
    <dgm:pt modelId="{BE81CF95-7216-491F-90D6-612B89E132CA}">
      <dgm:prSet phldrT="[نص]" custT="1"/>
      <dgm:spPr/>
      <dgm:t>
        <a:bodyPr/>
        <a:lstStyle/>
        <a:p>
          <a:pPr rtl="1"/>
          <a:r>
            <a:rPr lang="ar-SA" sz="2200" b="1" dirty="0" smtClean="0">
              <a:solidFill>
                <a:srgbClr val="FFFF00"/>
              </a:solidFill>
            </a:rPr>
            <a:t>البحوث الوعظية والإرشادية : </a:t>
          </a:r>
          <a:r>
            <a:rPr lang="ar-SA" sz="2200" b="1" dirty="0" smtClean="0">
              <a:solidFill>
                <a:schemeClr val="bg1"/>
              </a:solidFill>
            </a:rPr>
            <a:t>هي التي تدعو إلى المبادئ التي تقررها نظم المجتمع وما يسوده من معتقدات وتقاليد ارتضاها المجتمع وقبلها العرف الخلقي، وضرورة التطبيق وعدم الخروج عنها، وهذا ماسلكه ابن مسكويه في كتابه ”تهذيب الأخلاق“ والغزالي في ”إحياء علوم الدين وغيرهم.  وهذه </a:t>
          </a:r>
          <a:r>
            <a:rPr lang="ar-SA" sz="2200" b="1" dirty="0" smtClean="0"/>
            <a:t>البحوث أيضا لا تدخل في نطاق علم الاجتماع على اعتبار ذلك العلم لا يهتم بالوعظ والإرشاد بل بمشكلات المجتمع وبالتالي كيفية حل هذه المشكلات </a:t>
          </a:r>
          <a:endParaRPr lang="ar-SA" sz="2200" b="1" dirty="0">
            <a:solidFill>
              <a:srgbClr val="FFFF00"/>
            </a:solidFill>
          </a:endParaRPr>
        </a:p>
      </dgm:t>
    </dgm:pt>
    <dgm:pt modelId="{19CA2789-73A2-4B53-8BDC-6871887CD252}" type="parTrans" cxnId="{FCD8A7C2-3DBA-4EBD-846B-0379CCE1E546}">
      <dgm:prSet/>
      <dgm:spPr/>
      <dgm:t>
        <a:bodyPr/>
        <a:lstStyle/>
        <a:p>
          <a:pPr rtl="1"/>
          <a:endParaRPr lang="ar-SA"/>
        </a:p>
      </dgm:t>
    </dgm:pt>
    <dgm:pt modelId="{7DA98F9E-9B4E-4E68-822D-F42742A8904E}" type="sibTrans" cxnId="{FCD8A7C2-3DBA-4EBD-846B-0379CCE1E546}">
      <dgm:prSet/>
      <dgm:spPr/>
      <dgm:t>
        <a:bodyPr/>
        <a:lstStyle/>
        <a:p>
          <a:pPr rtl="1"/>
          <a:endParaRPr lang="ar-SA"/>
        </a:p>
      </dgm:t>
    </dgm:pt>
    <dgm:pt modelId="{5970293F-43F7-46F1-9024-DAB85613D01D}">
      <dgm:prSet phldrT="[نص]" phldr="1"/>
      <dgm:spPr/>
      <dgm:t>
        <a:bodyPr/>
        <a:lstStyle/>
        <a:p>
          <a:pPr rtl="1"/>
          <a:endParaRPr lang="ar-SA" dirty="0"/>
        </a:p>
      </dgm:t>
    </dgm:pt>
    <dgm:pt modelId="{2660D79F-09F7-4A56-9557-E7BF91293DD4}" type="parTrans" cxnId="{8163104B-A70F-4F28-B206-51B7BF2BB134}">
      <dgm:prSet/>
      <dgm:spPr/>
      <dgm:t>
        <a:bodyPr/>
        <a:lstStyle/>
        <a:p>
          <a:pPr rtl="1"/>
          <a:endParaRPr lang="ar-SA"/>
        </a:p>
      </dgm:t>
    </dgm:pt>
    <dgm:pt modelId="{61D821C0-3737-4BFE-9774-EAAC472623F9}" type="sibTrans" cxnId="{8163104B-A70F-4F28-B206-51B7BF2BB134}">
      <dgm:prSet/>
      <dgm:spPr/>
      <dgm:t>
        <a:bodyPr/>
        <a:lstStyle/>
        <a:p>
          <a:pPr rtl="1"/>
          <a:endParaRPr lang="ar-SA"/>
        </a:p>
      </dgm:t>
    </dgm:pt>
    <dgm:pt modelId="{5BCEBB96-D5E0-4488-B35E-E402F74DCEA2}">
      <dgm:prSet phldrT="[نص]"/>
      <dgm:spPr/>
      <dgm:t>
        <a:bodyPr/>
        <a:lstStyle/>
        <a:p>
          <a:pPr algn="r" rtl="1"/>
          <a:r>
            <a:rPr lang="ar-SA" b="1" dirty="0" smtClean="0">
              <a:solidFill>
                <a:srgbClr val="FFFF00"/>
              </a:solidFill>
            </a:rPr>
            <a:t>البحوث التاريخية الخالصة: </a:t>
          </a:r>
          <a:r>
            <a:rPr lang="ar-SA" b="1" dirty="0" smtClean="0"/>
            <a:t>هي بحوث تقتصر على وصف الظواهر الاجتماعية وبيان ما كانت عليه دون استخلاص أي نتائج. كانت البحوث قبل ابن خلدون تتحدث عن أمور حدثت داخل المجتمع . كانت عملية وصفيه  للنظم الاجتماعية. كما فعل ابن حزم في كتابه الملل والنحل . ويعتقد ابن خلدون أن هذه البحوث  لا تدخل ضمن علم الاجتماع </a:t>
          </a:r>
          <a:r>
            <a:rPr lang="ar-SA" b="1" dirty="0" smtClean="0"/>
            <a:t>أو </a:t>
          </a:r>
          <a:r>
            <a:rPr lang="ar-SA" b="1" dirty="0" smtClean="0"/>
            <a:t>ضمن علم العمران </a:t>
          </a:r>
          <a:r>
            <a:rPr lang="ar-SA" b="1" dirty="0" smtClean="0"/>
            <a:t>البشري. </a:t>
          </a:r>
          <a:endParaRPr lang="ar-SA" b="1" dirty="0"/>
        </a:p>
      </dgm:t>
    </dgm:pt>
    <dgm:pt modelId="{E5D3D3B9-904F-4D50-A5BD-F9C73B804328}" type="parTrans" cxnId="{972F5160-D5E0-4911-99E5-5F03BB7B8110}">
      <dgm:prSet/>
      <dgm:spPr/>
      <dgm:t>
        <a:bodyPr/>
        <a:lstStyle/>
        <a:p>
          <a:pPr rtl="1"/>
          <a:endParaRPr lang="ar-SA"/>
        </a:p>
      </dgm:t>
    </dgm:pt>
    <dgm:pt modelId="{1ABDB620-3A1A-4D38-8F64-E8F43B976427}" type="sibTrans" cxnId="{972F5160-D5E0-4911-99E5-5F03BB7B8110}">
      <dgm:prSet/>
      <dgm:spPr/>
      <dgm:t>
        <a:bodyPr/>
        <a:lstStyle/>
        <a:p>
          <a:pPr rtl="1"/>
          <a:endParaRPr lang="ar-SA"/>
        </a:p>
      </dgm:t>
    </dgm:pt>
    <dgm:pt modelId="{3F039C8C-1818-4FA2-9B59-3A251ED0F8C1}">
      <dgm:prSet phldrT="[نص]" phldr="1"/>
      <dgm:spPr/>
      <dgm:t>
        <a:bodyPr/>
        <a:lstStyle/>
        <a:p>
          <a:pPr rtl="1"/>
          <a:endParaRPr lang="ar-SA" dirty="0"/>
        </a:p>
      </dgm:t>
    </dgm:pt>
    <dgm:pt modelId="{CCBB4DED-1879-4605-B402-9342D6190024}" type="sibTrans" cxnId="{3D5373FA-ECA4-4230-88EB-1E3163E126F3}">
      <dgm:prSet/>
      <dgm:spPr/>
      <dgm:t>
        <a:bodyPr/>
        <a:lstStyle/>
        <a:p>
          <a:pPr rtl="1"/>
          <a:endParaRPr lang="ar-SA"/>
        </a:p>
      </dgm:t>
    </dgm:pt>
    <dgm:pt modelId="{09E6E236-F5F3-40A2-818D-8EECEA3BBC99}" type="parTrans" cxnId="{3D5373FA-ECA4-4230-88EB-1E3163E126F3}">
      <dgm:prSet/>
      <dgm:spPr/>
      <dgm:t>
        <a:bodyPr/>
        <a:lstStyle/>
        <a:p>
          <a:pPr rtl="1"/>
          <a:endParaRPr lang="ar-SA"/>
        </a:p>
      </dgm:t>
    </dgm:pt>
    <dgm:pt modelId="{BC3B2478-1072-4AD4-A541-8D0A76FADA0D}" type="pres">
      <dgm:prSet presAssocID="{283C2C05-3910-4CEA-9376-AA04D285D772}" presName="Name0" presStyleCnt="0">
        <dgm:presLayoutVars>
          <dgm:dir/>
          <dgm:animLvl val="lvl"/>
          <dgm:resizeHandles val="exact"/>
        </dgm:presLayoutVars>
      </dgm:prSet>
      <dgm:spPr/>
      <dgm:t>
        <a:bodyPr/>
        <a:lstStyle/>
        <a:p>
          <a:pPr rtl="1"/>
          <a:endParaRPr lang="ar-SA"/>
        </a:p>
      </dgm:t>
    </dgm:pt>
    <dgm:pt modelId="{B4F4E26F-BCE3-45A6-BFBB-6F867F974729}" type="pres">
      <dgm:prSet presAssocID="{3F039C8C-1818-4FA2-9B59-3A251ED0F8C1}" presName="compositeNode" presStyleCnt="0">
        <dgm:presLayoutVars>
          <dgm:bulletEnabled val="1"/>
        </dgm:presLayoutVars>
      </dgm:prSet>
      <dgm:spPr/>
    </dgm:pt>
    <dgm:pt modelId="{EF9F4EC0-F716-4880-9A43-5AF3A047C970}" type="pres">
      <dgm:prSet presAssocID="{3F039C8C-1818-4FA2-9B59-3A251ED0F8C1}" presName="bgRect" presStyleLbl="node1" presStyleIdx="0" presStyleCnt="3" custScaleX="100055" custScaleY="174535" custLinFactNeighborY="766"/>
      <dgm:spPr/>
      <dgm:t>
        <a:bodyPr/>
        <a:lstStyle/>
        <a:p>
          <a:pPr rtl="1"/>
          <a:endParaRPr lang="ar-SA"/>
        </a:p>
      </dgm:t>
    </dgm:pt>
    <dgm:pt modelId="{A5E24556-068B-411D-A029-43FD4302111E}" type="pres">
      <dgm:prSet presAssocID="{3F039C8C-1818-4FA2-9B59-3A251ED0F8C1}" presName="parentNode" presStyleLbl="node1" presStyleIdx="0" presStyleCnt="3">
        <dgm:presLayoutVars>
          <dgm:chMax val="0"/>
          <dgm:bulletEnabled val="1"/>
        </dgm:presLayoutVars>
      </dgm:prSet>
      <dgm:spPr/>
      <dgm:t>
        <a:bodyPr/>
        <a:lstStyle/>
        <a:p>
          <a:pPr rtl="1"/>
          <a:endParaRPr lang="ar-SA"/>
        </a:p>
      </dgm:t>
    </dgm:pt>
    <dgm:pt modelId="{BBA3246A-07B6-4ED0-8B0E-8E0452B705D9}" type="pres">
      <dgm:prSet presAssocID="{3F039C8C-1818-4FA2-9B59-3A251ED0F8C1}" presName="childNode" presStyleLbl="node1" presStyleIdx="0" presStyleCnt="3">
        <dgm:presLayoutVars>
          <dgm:bulletEnabled val="1"/>
        </dgm:presLayoutVars>
      </dgm:prSet>
      <dgm:spPr/>
      <dgm:t>
        <a:bodyPr/>
        <a:lstStyle/>
        <a:p>
          <a:pPr rtl="1"/>
          <a:endParaRPr lang="ar-SA"/>
        </a:p>
      </dgm:t>
    </dgm:pt>
    <dgm:pt modelId="{A9E38568-89AC-4F73-8943-04F0AB9AD7CF}" type="pres">
      <dgm:prSet presAssocID="{CCBB4DED-1879-4605-B402-9342D6190024}" presName="hSp" presStyleCnt="0"/>
      <dgm:spPr/>
    </dgm:pt>
    <dgm:pt modelId="{5D99ACE7-5840-463B-BBC7-0C4FBFB82E6C}" type="pres">
      <dgm:prSet presAssocID="{CCBB4DED-1879-4605-B402-9342D6190024}" presName="vProcSp" presStyleCnt="0"/>
      <dgm:spPr/>
    </dgm:pt>
    <dgm:pt modelId="{DA88AC38-BC4A-4192-A65C-476D06542BB9}" type="pres">
      <dgm:prSet presAssocID="{CCBB4DED-1879-4605-B402-9342D6190024}" presName="vSp1" presStyleCnt="0"/>
      <dgm:spPr/>
    </dgm:pt>
    <dgm:pt modelId="{D74316F3-F8EB-4DD1-A07A-7B7CA823EAE0}" type="pres">
      <dgm:prSet presAssocID="{CCBB4DED-1879-4605-B402-9342D6190024}" presName="simulatedConn" presStyleLbl="solidFgAcc1" presStyleIdx="0" presStyleCnt="2"/>
      <dgm:spPr/>
    </dgm:pt>
    <dgm:pt modelId="{FDCEF3BD-0DA9-46BE-83FE-7F1446116C5F}" type="pres">
      <dgm:prSet presAssocID="{CCBB4DED-1879-4605-B402-9342D6190024}" presName="vSp2" presStyleCnt="0"/>
      <dgm:spPr/>
    </dgm:pt>
    <dgm:pt modelId="{43D77AB5-F6E4-46BC-B005-BAB33824AD8C}" type="pres">
      <dgm:prSet presAssocID="{CCBB4DED-1879-4605-B402-9342D6190024}" presName="sibTrans" presStyleCnt="0"/>
      <dgm:spPr/>
    </dgm:pt>
    <dgm:pt modelId="{0B11D39E-12E6-483D-89EE-3569FBAD8AB4}" type="pres">
      <dgm:prSet presAssocID="{B1CBB74C-596E-4F5D-B1CD-C778E3883C39}" presName="compositeNode" presStyleCnt="0">
        <dgm:presLayoutVars>
          <dgm:bulletEnabled val="1"/>
        </dgm:presLayoutVars>
      </dgm:prSet>
      <dgm:spPr/>
    </dgm:pt>
    <dgm:pt modelId="{440CFF41-A1B0-485C-87F2-E651E3E4AE03}" type="pres">
      <dgm:prSet presAssocID="{B1CBB74C-596E-4F5D-B1CD-C778E3883C39}" presName="bgRect" presStyleLbl="node1" presStyleIdx="1" presStyleCnt="3" custScaleY="174535"/>
      <dgm:spPr/>
      <dgm:t>
        <a:bodyPr/>
        <a:lstStyle/>
        <a:p>
          <a:pPr rtl="1"/>
          <a:endParaRPr lang="ar-SA"/>
        </a:p>
      </dgm:t>
    </dgm:pt>
    <dgm:pt modelId="{2594BD36-D682-429C-80A8-0455A920EF17}" type="pres">
      <dgm:prSet presAssocID="{B1CBB74C-596E-4F5D-B1CD-C778E3883C39}" presName="parentNode" presStyleLbl="node1" presStyleIdx="1" presStyleCnt="3">
        <dgm:presLayoutVars>
          <dgm:chMax val="0"/>
          <dgm:bulletEnabled val="1"/>
        </dgm:presLayoutVars>
      </dgm:prSet>
      <dgm:spPr/>
      <dgm:t>
        <a:bodyPr/>
        <a:lstStyle/>
        <a:p>
          <a:pPr rtl="1"/>
          <a:endParaRPr lang="ar-SA"/>
        </a:p>
      </dgm:t>
    </dgm:pt>
    <dgm:pt modelId="{5A4DF589-B241-4705-81A2-06553E190C06}" type="pres">
      <dgm:prSet presAssocID="{B1CBB74C-596E-4F5D-B1CD-C778E3883C39}" presName="childNode" presStyleLbl="node1" presStyleIdx="1" presStyleCnt="3">
        <dgm:presLayoutVars>
          <dgm:bulletEnabled val="1"/>
        </dgm:presLayoutVars>
      </dgm:prSet>
      <dgm:spPr/>
      <dgm:t>
        <a:bodyPr/>
        <a:lstStyle/>
        <a:p>
          <a:pPr rtl="1"/>
          <a:endParaRPr lang="ar-SA"/>
        </a:p>
      </dgm:t>
    </dgm:pt>
    <dgm:pt modelId="{EDCB355F-FE3D-48E0-BE00-2EBC394898D6}" type="pres">
      <dgm:prSet presAssocID="{AB487D1B-9FF7-4F14-A162-80886AA426D2}" presName="hSp" presStyleCnt="0"/>
      <dgm:spPr/>
    </dgm:pt>
    <dgm:pt modelId="{6C4B2F60-C3F0-48B9-BEBC-1D2456FC6368}" type="pres">
      <dgm:prSet presAssocID="{AB487D1B-9FF7-4F14-A162-80886AA426D2}" presName="vProcSp" presStyleCnt="0"/>
      <dgm:spPr/>
    </dgm:pt>
    <dgm:pt modelId="{1173A2B9-8836-4A5F-B4C5-D58AC124734C}" type="pres">
      <dgm:prSet presAssocID="{AB487D1B-9FF7-4F14-A162-80886AA426D2}" presName="vSp1" presStyleCnt="0"/>
      <dgm:spPr/>
    </dgm:pt>
    <dgm:pt modelId="{DF45C4AE-6A65-496C-993B-3BCCD7EE688D}" type="pres">
      <dgm:prSet presAssocID="{AB487D1B-9FF7-4F14-A162-80886AA426D2}" presName="simulatedConn" presStyleLbl="solidFgAcc1" presStyleIdx="1" presStyleCnt="2"/>
      <dgm:spPr/>
    </dgm:pt>
    <dgm:pt modelId="{98392BB6-ECB0-492E-8BBA-B8EB7BCF6AB8}" type="pres">
      <dgm:prSet presAssocID="{AB487D1B-9FF7-4F14-A162-80886AA426D2}" presName="vSp2" presStyleCnt="0"/>
      <dgm:spPr/>
    </dgm:pt>
    <dgm:pt modelId="{FB10987F-3C58-4A3C-A7CC-638B76B3ACCB}" type="pres">
      <dgm:prSet presAssocID="{AB487D1B-9FF7-4F14-A162-80886AA426D2}" presName="sibTrans" presStyleCnt="0"/>
      <dgm:spPr/>
    </dgm:pt>
    <dgm:pt modelId="{D13A30BE-FD13-4EA4-90FD-11060C6559D7}" type="pres">
      <dgm:prSet presAssocID="{5970293F-43F7-46F1-9024-DAB85613D01D}" presName="compositeNode" presStyleCnt="0">
        <dgm:presLayoutVars>
          <dgm:bulletEnabled val="1"/>
        </dgm:presLayoutVars>
      </dgm:prSet>
      <dgm:spPr/>
    </dgm:pt>
    <dgm:pt modelId="{894BC5C5-B012-470A-9C57-034EB5F8D82A}" type="pres">
      <dgm:prSet presAssocID="{5970293F-43F7-46F1-9024-DAB85613D01D}" presName="bgRect" presStyleLbl="node1" presStyleIdx="2" presStyleCnt="3" custScaleY="174535"/>
      <dgm:spPr/>
      <dgm:t>
        <a:bodyPr/>
        <a:lstStyle/>
        <a:p>
          <a:pPr rtl="1"/>
          <a:endParaRPr lang="ar-SA"/>
        </a:p>
      </dgm:t>
    </dgm:pt>
    <dgm:pt modelId="{E4464702-277E-4AAC-9EA3-610BC233617C}" type="pres">
      <dgm:prSet presAssocID="{5970293F-43F7-46F1-9024-DAB85613D01D}" presName="parentNode" presStyleLbl="node1" presStyleIdx="2" presStyleCnt="3">
        <dgm:presLayoutVars>
          <dgm:chMax val="0"/>
          <dgm:bulletEnabled val="1"/>
        </dgm:presLayoutVars>
      </dgm:prSet>
      <dgm:spPr/>
      <dgm:t>
        <a:bodyPr/>
        <a:lstStyle/>
        <a:p>
          <a:pPr rtl="1"/>
          <a:endParaRPr lang="ar-SA"/>
        </a:p>
      </dgm:t>
    </dgm:pt>
    <dgm:pt modelId="{8DC07271-672E-4406-90E9-EEC43A7CABA0}" type="pres">
      <dgm:prSet presAssocID="{5970293F-43F7-46F1-9024-DAB85613D01D}" presName="childNode" presStyleLbl="node1" presStyleIdx="2" presStyleCnt="3">
        <dgm:presLayoutVars>
          <dgm:bulletEnabled val="1"/>
        </dgm:presLayoutVars>
      </dgm:prSet>
      <dgm:spPr/>
      <dgm:t>
        <a:bodyPr/>
        <a:lstStyle/>
        <a:p>
          <a:pPr rtl="1"/>
          <a:endParaRPr lang="ar-SA"/>
        </a:p>
      </dgm:t>
    </dgm:pt>
  </dgm:ptLst>
  <dgm:cxnLst>
    <dgm:cxn modelId="{58ED17BE-77CF-42D3-81E2-125F8C4EE99D}" srcId="{283C2C05-3910-4CEA-9376-AA04D285D772}" destId="{B1CBB74C-596E-4F5D-B1CD-C778E3883C39}" srcOrd="1" destOrd="0" parTransId="{540A6232-F614-4637-B96D-B9DA91654F48}" sibTransId="{AB487D1B-9FF7-4F14-A162-80886AA426D2}"/>
    <dgm:cxn modelId="{3D5373FA-ECA4-4230-88EB-1E3163E126F3}" srcId="{283C2C05-3910-4CEA-9376-AA04D285D772}" destId="{3F039C8C-1818-4FA2-9B59-3A251ED0F8C1}" srcOrd="0" destOrd="0" parTransId="{09E6E236-F5F3-40A2-818D-8EECEA3BBC99}" sibTransId="{CCBB4DED-1879-4605-B402-9342D6190024}"/>
    <dgm:cxn modelId="{C2022328-6303-47AF-AC16-3AD832AAD621}" type="presOf" srcId="{5BCEBB96-D5E0-4488-B35E-E402F74DCEA2}" destId="{8DC07271-672E-4406-90E9-EEC43A7CABA0}" srcOrd="0" destOrd="0" presId="urn:microsoft.com/office/officeart/2005/8/layout/hProcess7"/>
    <dgm:cxn modelId="{972F5160-D5E0-4911-99E5-5F03BB7B8110}" srcId="{5970293F-43F7-46F1-9024-DAB85613D01D}" destId="{5BCEBB96-D5E0-4488-B35E-E402F74DCEA2}" srcOrd="0" destOrd="0" parTransId="{E5D3D3B9-904F-4D50-A5BD-F9C73B804328}" sibTransId="{1ABDB620-3A1A-4D38-8F64-E8F43B976427}"/>
    <dgm:cxn modelId="{8163104B-A70F-4F28-B206-51B7BF2BB134}" srcId="{283C2C05-3910-4CEA-9376-AA04D285D772}" destId="{5970293F-43F7-46F1-9024-DAB85613D01D}" srcOrd="2" destOrd="0" parTransId="{2660D79F-09F7-4A56-9557-E7BF91293DD4}" sibTransId="{61D821C0-3737-4BFE-9774-EAAC472623F9}"/>
    <dgm:cxn modelId="{6D5E6D96-788F-433C-A7DC-9FB0FAEC2E93}" type="presOf" srcId="{B1CBB74C-596E-4F5D-B1CD-C778E3883C39}" destId="{2594BD36-D682-429C-80A8-0455A920EF17}" srcOrd="1" destOrd="0" presId="urn:microsoft.com/office/officeart/2005/8/layout/hProcess7"/>
    <dgm:cxn modelId="{42F42863-DB78-4077-A278-858EEF5FA120}" type="presOf" srcId="{3F039C8C-1818-4FA2-9B59-3A251ED0F8C1}" destId="{EF9F4EC0-F716-4880-9A43-5AF3A047C970}" srcOrd="0" destOrd="0" presId="urn:microsoft.com/office/officeart/2005/8/layout/hProcess7"/>
    <dgm:cxn modelId="{C78D57BF-FA1F-42AA-AEBB-9991D11C9ADF}" type="presOf" srcId="{B1CBB74C-596E-4F5D-B1CD-C778E3883C39}" destId="{440CFF41-A1B0-485C-87F2-E651E3E4AE03}" srcOrd="0" destOrd="0" presId="urn:microsoft.com/office/officeart/2005/8/layout/hProcess7"/>
    <dgm:cxn modelId="{3F7E716C-3171-4E03-99D2-A60B991EBA6D}" type="presOf" srcId="{BE81CF95-7216-491F-90D6-612B89E132CA}" destId="{5A4DF589-B241-4705-81A2-06553E190C06}" srcOrd="0" destOrd="0" presId="urn:microsoft.com/office/officeart/2005/8/layout/hProcess7"/>
    <dgm:cxn modelId="{3F32E991-8831-4788-927E-B7FA75636DA9}" type="presOf" srcId="{283C2C05-3910-4CEA-9376-AA04D285D772}" destId="{BC3B2478-1072-4AD4-A541-8D0A76FADA0D}" srcOrd="0" destOrd="0" presId="urn:microsoft.com/office/officeart/2005/8/layout/hProcess7"/>
    <dgm:cxn modelId="{FCD8A7C2-3DBA-4EBD-846B-0379CCE1E546}" srcId="{B1CBB74C-596E-4F5D-B1CD-C778E3883C39}" destId="{BE81CF95-7216-491F-90D6-612B89E132CA}" srcOrd="0" destOrd="0" parTransId="{19CA2789-73A2-4B53-8BDC-6871887CD252}" sibTransId="{7DA98F9E-9B4E-4E68-822D-F42742A8904E}"/>
    <dgm:cxn modelId="{60C9CE4E-F774-43CC-8DD2-7C1324FA0AD5}" type="presOf" srcId="{3F039C8C-1818-4FA2-9B59-3A251ED0F8C1}" destId="{A5E24556-068B-411D-A029-43FD4302111E}" srcOrd="1" destOrd="0" presId="urn:microsoft.com/office/officeart/2005/8/layout/hProcess7"/>
    <dgm:cxn modelId="{77A9427B-C0B7-4AA6-84F6-58C65BDEF76A}" type="presOf" srcId="{5970293F-43F7-46F1-9024-DAB85613D01D}" destId="{894BC5C5-B012-470A-9C57-034EB5F8D82A}" srcOrd="0" destOrd="0" presId="urn:microsoft.com/office/officeart/2005/8/layout/hProcess7"/>
    <dgm:cxn modelId="{45762E53-71C2-4B00-96A0-CE2420657C47}" type="presOf" srcId="{5970293F-43F7-46F1-9024-DAB85613D01D}" destId="{E4464702-277E-4AAC-9EA3-610BC233617C}" srcOrd="1" destOrd="0" presId="urn:microsoft.com/office/officeart/2005/8/layout/hProcess7"/>
    <dgm:cxn modelId="{9986F08A-F48B-413C-BED4-FB9FF885BCDB}" srcId="{3F039C8C-1818-4FA2-9B59-3A251ED0F8C1}" destId="{FA62944E-5AD2-4AAF-81BF-36179458C84A}" srcOrd="0" destOrd="0" parTransId="{EB578768-520C-400B-B868-8A6A06F1C37E}" sibTransId="{3DAA1F67-B87A-44D2-BDD2-CC526F129D86}"/>
    <dgm:cxn modelId="{34816EC0-3108-4FAD-8C23-41E338A6FB97}" type="presOf" srcId="{FA62944E-5AD2-4AAF-81BF-36179458C84A}" destId="{BBA3246A-07B6-4ED0-8B0E-8E0452B705D9}" srcOrd="0" destOrd="0" presId="urn:microsoft.com/office/officeart/2005/8/layout/hProcess7"/>
    <dgm:cxn modelId="{06585786-FE7D-44D9-B9E7-0EC3DD79169E}" type="presParOf" srcId="{BC3B2478-1072-4AD4-A541-8D0A76FADA0D}" destId="{B4F4E26F-BCE3-45A6-BFBB-6F867F974729}" srcOrd="0" destOrd="0" presId="urn:microsoft.com/office/officeart/2005/8/layout/hProcess7"/>
    <dgm:cxn modelId="{A4A9ED6D-C08C-410E-A94C-890A75BBC65C}" type="presParOf" srcId="{B4F4E26F-BCE3-45A6-BFBB-6F867F974729}" destId="{EF9F4EC0-F716-4880-9A43-5AF3A047C970}" srcOrd="0" destOrd="0" presId="urn:microsoft.com/office/officeart/2005/8/layout/hProcess7"/>
    <dgm:cxn modelId="{AFBABAC5-448C-4385-B328-0B496F72D5B8}" type="presParOf" srcId="{B4F4E26F-BCE3-45A6-BFBB-6F867F974729}" destId="{A5E24556-068B-411D-A029-43FD4302111E}" srcOrd="1" destOrd="0" presId="urn:microsoft.com/office/officeart/2005/8/layout/hProcess7"/>
    <dgm:cxn modelId="{F5E8D004-0EF7-4D67-BDA0-C0F004277DC6}" type="presParOf" srcId="{B4F4E26F-BCE3-45A6-BFBB-6F867F974729}" destId="{BBA3246A-07B6-4ED0-8B0E-8E0452B705D9}" srcOrd="2" destOrd="0" presId="urn:microsoft.com/office/officeart/2005/8/layout/hProcess7"/>
    <dgm:cxn modelId="{F81A5721-A2B8-44C9-9077-828D8E68E583}" type="presParOf" srcId="{BC3B2478-1072-4AD4-A541-8D0A76FADA0D}" destId="{A9E38568-89AC-4F73-8943-04F0AB9AD7CF}" srcOrd="1" destOrd="0" presId="urn:microsoft.com/office/officeart/2005/8/layout/hProcess7"/>
    <dgm:cxn modelId="{B1001574-9562-4E4D-A895-7475FE754662}" type="presParOf" srcId="{BC3B2478-1072-4AD4-A541-8D0A76FADA0D}" destId="{5D99ACE7-5840-463B-BBC7-0C4FBFB82E6C}" srcOrd="2" destOrd="0" presId="urn:microsoft.com/office/officeart/2005/8/layout/hProcess7"/>
    <dgm:cxn modelId="{787A2473-86A9-4BCB-AB38-2A331B94EE7D}" type="presParOf" srcId="{5D99ACE7-5840-463B-BBC7-0C4FBFB82E6C}" destId="{DA88AC38-BC4A-4192-A65C-476D06542BB9}" srcOrd="0" destOrd="0" presId="urn:microsoft.com/office/officeart/2005/8/layout/hProcess7"/>
    <dgm:cxn modelId="{6800C4A1-283C-458F-84DF-8ABB9947CD01}" type="presParOf" srcId="{5D99ACE7-5840-463B-BBC7-0C4FBFB82E6C}" destId="{D74316F3-F8EB-4DD1-A07A-7B7CA823EAE0}" srcOrd="1" destOrd="0" presId="urn:microsoft.com/office/officeart/2005/8/layout/hProcess7"/>
    <dgm:cxn modelId="{4F712F95-0B0F-4F28-B1EA-E4288B4809DF}" type="presParOf" srcId="{5D99ACE7-5840-463B-BBC7-0C4FBFB82E6C}" destId="{FDCEF3BD-0DA9-46BE-83FE-7F1446116C5F}" srcOrd="2" destOrd="0" presId="urn:microsoft.com/office/officeart/2005/8/layout/hProcess7"/>
    <dgm:cxn modelId="{49BEA1E0-54A5-4DB7-ADE5-1EBC0E4CE2E8}" type="presParOf" srcId="{BC3B2478-1072-4AD4-A541-8D0A76FADA0D}" destId="{43D77AB5-F6E4-46BC-B005-BAB33824AD8C}" srcOrd="3" destOrd="0" presId="urn:microsoft.com/office/officeart/2005/8/layout/hProcess7"/>
    <dgm:cxn modelId="{D4AC6F55-BC82-4A95-992D-F9FC98CAD37F}" type="presParOf" srcId="{BC3B2478-1072-4AD4-A541-8D0A76FADA0D}" destId="{0B11D39E-12E6-483D-89EE-3569FBAD8AB4}" srcOrd="4" destOrd="0" presId="urn:microsoft.com/office/officeart/2005/8/layout/hProcess7"/>
    <dgm:cxn modelId="{582E3A24-028F-4B60-892E-CF8C61178134}" type="presParOf" srcId="{0B11D39E-12E6-483D-89EE-3569FBAD8AB4}" destId="{440CFF41-A1B0-485C-87F2-E651E3E4AE03}" srcOrd="0" destOrd="0" presId="urn:microsoft.com/office/officeart/2005/8/layout/hProcess7"/>
    <dgm:cxn modelId="{EF916F87-3D32-4C9E-9880-2C6077802460}" type="presParOf" srcId="{0B11D39E-12E6-483D-89EE-3569FBAD8AB4}" destId="{2594BD36-D682-429C-80A8-0455A920EF17}" srcOrd="1" destOrd="0" presId="urn:microsoft.com/office/officeart/2005/8/layout/hProcess7"/>
    <dgm:cxn modelId="{6F5257AA-F04F-48F9-B181-2DCF55B55B15}" type="presParOf" srcId="{0B11D39E-12E6-483D-89EE-3569FBAD8AB4}" destId="{5A4DF589-B241-4705-81A2-06553E190C06}" srcOrd="2" destOrd="0" presId="urn:microsoft.com/office/officeart/2005/8/layout/hProcess7"/>
    <dgm:cxn modelId="{D98B2278-C84C-4C55-BA97-F5381231731A}" type="presParOf" srcId="{BC3B2478-1072-4AD4-A541-8D0A76FADA0D}" destId="{EDCB355F-FE3D-48E0-BE00-2EBC394898D6}" srcOrd="5" destOrd="0" presId="urn:microsoft.com/office/officeart/2005/8/layout/hProcess7"/>
    <dgm:cxn modelId="{4DEF72D7-44A9-4F73-96C2-3DD83C8CA06E}" type="presParOf" srcId="{BC3B2478-1072-4AD4-A541-8D0A76FADA0D}" destId="{6C4B2F60-C3F0-48B9-BEBC-1D2456FC6368}" srcOrd="6" destOrd="0" presId="urn:microsoft.com/office/officeart/2005/8/layout/hProcess7"/>
    <dgm:cxn modelId="{974EEF3E-DD2E-4D22-8E94-8C36EF6D22E9}" type="presParOf" srcId="{6C4B2F60-C3F0-48B9-BEBC-1D2456FC6368}" destId="{1173A2B9-8836-4A5F-B4C5-D58AC124734C}" srcOrd="0" destOrd="0" presId="urn:microsoft.com/office/officeart/2005/8/layout/hProcess7"/>
    <dgm:cxn modelId="{FCE7BFE5-AA6F-4CC1-B808-ABC0E8E87317}" type="presParOf" srcId="{6C4B2F60-C3F0-48B9-BEBC-1D2456FC6368}" destId="{DF45C4AE-6A65-496C-993B-3BCCD7EE688D}" srcOrd="1" destOrd="0" presId="urn:microsoft.com/office/officeart/2005/8/layout/hProcess7"/>
    <dgm:cxn modelId="{A2FA15F4-84D4-42AE-9F00-FF919EE0DA07}" type="presParOf" srcId="{6C4B2F60-C3F0-48B9-BEBC-1D2456FC6368}" destId="{98392BB6-ECB0-492E-8BBA-B8EB7BCF6AB8}" srcOrd="2" destOrd="0" presId="urn:microsoft.com/office/officeart/2005/8/layout/hProcess7"/>
    <dgm:cxn modelId="{4D4BEFA7-993D-4A1B-A3F6-11569695B1F8}" type="presParOf" srcId="{BC3B2478-1072-4AD4-A541-8D0A76FADA0D}" destId="{FB10987F-3C58-4A3C-A7CC-638B76B3ACCB}" srcOrd="7" destOrd="0" presId="urn:microsoft.com/office/officeart/2005/8/layout/hProcess7"/>
    <dgm:cxn modelId="{0A037CFA-727C-4D5A-8F23-2F0D039CB6C7}" type="presParOf" srcId="{BC3B2478-1072-4AD4-A541-8D0A76FADA0D}" destId="{D13A30BE-FD13-4EA4-90FD-11060C6559D7}" srcOrd="8" destOrd="0" presId="urn:microsoft.com/office/officeart/2005/8/layout/hProcess7"/>
    <dgm:cxn modelId="{D394518B-1DA2-41E1-8051-731E3181493D}" type="presParOf" srcId="{D13A30BE-FD13-4EA4-90FD-11060C6559D7}" destId="{894BC5C5-B012-470A-9C57-034EB5F8D82A}" srcOrd="0" destOrd="0" presId="urn:microsoft.com/office/officeart/2005/8/layout/hProcess7"/>
    <dgm:cxn modelId="{1B9D5C91-DD58-4083-BD69-72A0A1B8A692}" type="presParOf" srcId="{D13A30BE-FD13-4EA4-90FD-11060C6559D7}" destId="{E4464702-277E-4AAC-9EA3-610BC233617C}" srcOrd="1" destOrd="0" presId="urn:microsoft.com/office/officeart/2005/8/layout/hProcess7"/>
    <dgm:cxn modelId="{3C3A6085-F58D-4E14-A514-3A4654FE84E8}" type="presParOf" srcId="{D13A30BE-FD13-4EA4-90FD-11060C6559D7}" destId="{8DC07271-672E-4406-90E9-EEC43A7CABA0}" srcOrd="2" destOrd="0" presId="urn:microsoft.com/office/officeart/2005/8/layout/hProcess7"/>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5C5FA31-D976-444E-8A64-768768DFF739}" type="doc">
      <dgm:prSet loTypeId="urn:microsoft.com/office/officeart/2005/8/layout/orgChart1" loCatId="hierarchy" qsTypeId="urn:microsoft.com/office/officeart/2005/8/quickstyle/simple1" qsCatId="simple" csTypeId="urn:microsoft.com/office/officeart/2005/8/colors/colorful1" csCatId="colorful" phldr="1"/>
      <dgm:spPr/>
      <dgm:t>
        <a:bodyPr/>
        <a:lstStyle/>
        <a:p>
          <a:pPr rtl="1"/>
          <a:endParaRPr lang="ar-SA"/>
        </a:p>
      </dgm:t>
    </dgm:pt>
    <dgm:pt modelId="{BAF0DCC4-FBAE-4F82-8A9F-406766DBA69C}">
      <dgm:prSet phldrT="[نص]"/>
      <dgm:spPr/>
      <dgm:t>
        <a:bodyPr/>
        <a:lstStyle/>
        <a:p>
          <a:pPr rtl="1"/>
          <a:r>
            <a:rPr lang="ar-SA" b="1" dirty="0" smtClean="0">
              <a:solidFill>
                <a:srgbClr val="FFFF00"/>
              </a:solidFill>
              <a:cs typeface="Arabic Transparent" pitchFamily="2" charset="-78"/>
            </a:rPr>
            <a:t>التقسيم المنهجي لظواهر علم الاجتماع</a:t>
          </a:r>
          <a:endParaRPr lang="ar-SA" dirty="0">
            <a:solidFill>
              <a:srgbClr val="FFFF00"/>
            </a:solidFill>
          </a:endParaRPr>
        </a:p>
      </dgm:t>
    </dgm:pt>
    <dgm:pt modelId="{40FA57A0-8E69-40FE-A4F5-718F3FB4FAB1}" type="parTrans" cxnId="{794C7628-2E82-42A4-8E91-DEB600967750}">
      <dgm:prSet/>
      <dgm:spPr/>
      <dgm:t>
        <a:bodyPr/>
        <a:lstStyle/>
        <a:p>
          <a:pPr rtl="1"/>
          <a:endParaRPr lang="ar-SA"/>
        </a:p>
      </dgm:t>
    </dgm:pt>
    <dgm:pt modelId="{D69ADECA-C47A-47C5-A9F5-E185BD8BA207}" type="sibTrans" cxnId="{794C7628-2E82-42A4-8E91-DEB600967750}">
      <dgm:prSet/>
      <dgm:spPr/>
      <dgm:t>
        <a:bodyPr/>
        <a:lstStyle/>
        <a:p>
          <a:pPr rtl="1"/>
          <a:endParaRPr lang="ar-SA"/>
        </a:p>
      </dgm:t>
    </dgm:pt>
    <dgm:pt modelId="{0AD4A35F-7750-4480-9F38-79B629FC9FEB}" type="asst">
      <dgm:prSet phldrT="[نص]"/>
      <dgm:spPr>
        <a:solidFill>
          <a:schemeClr val="accent1">
            <a:lumMod val="60000"/>
            <a:lumOff val="40000"/>
          </a:schemeClr>
        </a:solidFill>
      </dgm:spPr>
      <dgm:t>
        <a:bodyPr/>
        <a:lstStyle/>
        <a:p>
          <a:pPr rtl="1"/>
          <a:r>
            <a:rPr lang="ar-SA" b="1" dirty="0" smtClean="0"/>
            <a:t>ظواهر تتعلق ببنية المجتمع </a:t>
          </a:r>
          <a:r>
            <a:rPr lang="ar-SA" b="1" dirty="0" smtClean="0"/>
            <a:t>أو ما سماه فيما بعد </a:t>
          </a:r>
          <a:r>
            <a:rPr lang="ar-SA" b="1" dirty="0" err="1" smtClean="0"/>
            <a:t>دوركهايم</a:t>
          </a:r>
          <a:r>
            <a:rPr lang="ar-SA" b="1" dirty="0" smtClean="0"/>
            <a:t> </a:t>
          </a:r>
          <a:r>
            <a:rPr lang="ar-SA" b="1" dirty="0" smtClean="0">
              <a:solidFill>
                <a:srgbClr val="002060"/>
              </a:solidFill>
            </a:rPr>
            <a:t>”</a:t>
          </a:r>
          <a:r>
            <a:rPr lang="ar-SA" b="1" dirty="0" err="1" smtClean="0">
              <a:solidFill>
                <a:srgbClr val="002060"/>
              </a:solidFill>
            </a:rPr>
            <a:t>الموروفولوجيا</a:t>
          </a:r>
          <a:r>
            <a:rPr lang="ar-SA" b="1" dirty="0" smtClean="0">
              <a:solidFill>
                <a:srgbClr val="002060"/>
              </a:solidFill>
            </a:rPr>
            <a:t> </a:t>
          </a:r>
          <a:r>
            <a:rPr lang="ar-SA" b="1" dirty="0" smtClean="0">
              <a:solidFill>
                <a:srgbClr val="002060"/>
              </a:solidFill>
            </a:rPr>
            <a:t>الاجتماعية“</a:t>
          </a:r>
          <a:endParaRPr lang="ar-SA" b="1" dirty="0">
            <a:solidFill>
              <a:srgbClr val="002060"/>
            </a:solidFill>
          </a:endParaRPr>
        </a:p>
      </dgm:t>
    </dgm:pt>
    <dgm:pt modelId="{501E1F87-38EF-49D2-A014-A8B8368BE64F}" type="parTrans" cxnId="{7450B5C4-96B8-49FE-948F-76BFDCAF34C0}">
      <dgm:prSet/>
      <dgm:spPr/>
      <dgm:t>
        <a:bodyPr/>
        <a:lstStyle/>
        <a:p>
          <a:pPr rtl="1"/>
          <a:endParaRPr lang="ar-SA"/>
        </a:p>
      </dgm:t>
    </dgm:pt>
    <dgm:pt modelId="{11CA0CD3-AC6C-40FC-B8C8-603933D8F503}" type="sibTrans" cxnId="{7450B5C4-96B8-49FE-948F-76BFDCAF34C0}">
      <dgm:prSet/>
      <dgm:spPr/>
      <dgm:t>
        <a:bodyPr/>
        <a:lstStyle/>
        <a:p>
          <a:pPr rtl="1"/>
          <a:endParaRPr lang="ar-SA"/>
        </a:p>
      </dgm:t>
    </dgm:pt>
    <dgm:pt modelId="{91235261-AC8E-4D32-91E5-331B74DBF07B}">
      <dgm:prSet phldrT="[نص]"/>
      <dgm:spPr>
        <a:solidFill>
          <a:srgbClr val="00B050"/>
        </a:solidFill>
      </dgm:spPr>
      <dgm:t>
        <a:bodyPr/>
        <a:lstStyle/>
        <a:p>
          <a:pPr algn="just" rtl="1"/>
          <a:r>
            <a:rPr lang="ar-SA" b="1" dirty="0" err="1" smtClean="0"/>
            <a:t>الموروفولوجيا</a:t>
          </a:r>
          <a:r>
            <a:rPr lang="ar-SA" b="1" dirty="0" smtClean="0"/>
            <a:t> الاجتماعية: </a:t>
          </a:r>
          <a:r>
            <a:rPr lang="ar-SA" dirty="0" smtClean="0"/>
            <a:t>علم البنية الاجتماعية ، وهي مجموعة الظواهر التي تتصل بالبدو والحضر وأصول المدنيات القديمة وتوزيع أفراد الإنسانية على المساحة التي تشغلها، والنظم التي تتبعها وشروط مواقعها ووظائفها</a:t>
          </a:r>
          <a:endParaRPr lang="ar-SA" dirty="0"/>
        </a:p>
      </dgm:t>
    </dgm:pt>
    <dgm:pt modelId="{E48AB827-FBD0-48B8-9D9B-C5118435767D}" type="parTrans" cxnId="{9BE37208-B485-4ED5-BCF6-8A8D03716A1E}">
      <dgm:prSet/>
      <dgm:spPr/>
      <dgm:t>
        <a:bodyPr/>
        <a:lstStyle/>
        <a:p>
          <a:pPr rtl="1"/>
          <a:endParaRPr lang="ar-SA"/>
        </a:p>
      </dgm:t>
    </dgm:pt>
    <dgm:pt modelId="{A39845C2-8C8D-4C33-ACB5-23BA1B1FA72E}" type="sibTrans" cxnId="{9BE37208-B485-4ED5-BCF6-8A8D03716A1E}">
      <dgm:prSet/>
      <dgm:spPr/>
      <dgm:t>
        <a:bodyPr/>
        <a:lstStyle/>
        <a:p>
          <a:pPr rtl="1"/>
          <a:endParaRPr lang="ar-SA"/>
        </a:p>
      </dgm:t>
    </dgm:pt>
    <dgm:pt modelId="{3B98DF60-C861-4FEF-AA4F-8BADBF5CB30F}" type="asst">
      <dgm:prSet/>
      <dgm:spPr>
        <a:solidFill>
          <a:schemeClr val="accent4">
            <a:lumMod val="75000"/>
          </a:schemeClr>
        </a:solidFill>
      </dgm:spPr>
      <dgm:t>
        <a:bodyPr/>
        <a:lstStyle/>
        <a:p>
          <a:pPr rtl="1"/>
          <a:r>
            <a:rPr lang="ar-SA" dirty="0" smtClean="0"/>
            <a:t>ظواهر تتعلق بالنظم العمرانية: النظم الاجتماعية</a:t>
          </a:r>
          <a:endParaRPr lang="ar-SA" dirty="0"/>
        </a:p>
      </dgm:t>
    </dgm:pt>
    <dgm:pt modelId="{E937C8F2-3E66-47E2-A4FE-6168E30C62AB}" type="parTrans" cxnId="{FEE91A41-CC90-4785-AA92-0DA04092B15D}">
      <dgm:prSet/>
      <dgm:spPr/>
      <dgm:t>
        <a:bodyPr/>
        <a:lstStyle/>
        <a:p>
          <a:pPr rtl="1"/>
          <a:endParaRPr lang="ar-SA"/>
        </a:p>
      </dgm:t>
    </dgm:pt>
    <dgm:pt modelId="{F95F7943-1BC2-473B-97C6-69C1E88B0800}" type="sibTrans" cxnId="{FEE91A41-CC90-4785-AA92-0DA04092B15D}">
      <dgm:prSet/>
      <dgm:spPr/>
      <dgm:t>
        <a:bodyPr/>
        <a:lstStyle/>
        <a:p>
          <a:pPr rtl="1"/>
          <a:endParaRPr lang="ar-SA"/>
        </a:p>
      </dgm:t>
    </dgm:pt>
    <dgm:pt modelId="{66BFBF3A-488C-484B-895B-7CE2C3CC976F}" type="pres">
      <dgm:prSet presAssocID="{65C5FA31-D976-444E-8A64-768768DFF739}" presName="hierChild1" presStyleCnt="0">
        <dgm:presLayoutVars>
          <dgm:orgChart val="1"/>
          <dgm:chPref val="1"/>
          <dgm:dir/>
          <dgm:animOne val="branch"/>
          <dgm:animLvl val="lvl"/>
          <dgm:resizeHandles/>
        </dgm:presLayoutVars>
      </dgm:prSet>
      <dgm:spPr/>
      <dgm:t>
        <a:bodyPr/>
        <a:lstStyle/>
        <a:p>
          <a:pPr rtl="1"/>
          <a:endParaRPr lang="ar-SA"/>
        </a:p>
      </dgm:t>
    </dgm:pt>
    <dgm:pt modelId="{6EB09243-EE46-4571-A82C-DEB3253DBB47}" type="pres">
      <dgm:prSet presAssocID="{BAF0DCC4-FBAE-4F82-8A9F-406766DBA69C}" presName="hierRoot1" presStyleCnt="0">
        <dgm:presLayoutVars>
          <dgm:hierBranch val="init"/>
        </dgm:presLayoutVars>
      </dgm:prSet>
      <dgm:spPr/>
    </dgm:pt>
    <dgm:pt modelId="{0F04667D-FF7A-40EE-B0DF-B9E89CA073F7}" type="pres">
      <dgm:prSet presAssocID="{BAF0DCC4-FBAE-4F82-8A9F-406766DBA69C}" presName="rootComposite1" presStyleCnt="0"/>
      <dgm:spPr/>
    </dgm:pt>
    <dgm:pt modelId="{42CF9295-9FD5-406B-9DD1-4C9A9E0A3910}" type="pres">
      <dgm:prSet presAssocID="{BAF0DCC4-FBAE-4F82-8A9F-406766DBA69C}" presName="rootText1" presStyleLbl="node0" presStyleIdx="0" presStyleCnt="1" custScaleX="312455" custLinFactNeighborY="-14081">
        <dgm:presLayoutVars>
          <dgm:chPref val="3"/>
        </dgm:presLayoutVars>
      </dgm:prSet>
      <dgm:spPr/>
      <dgm:t>
        <a:bodyPr/>
        <a:lstStyle/>
        <a:p>
          <a:pPr rtl="1"/>
          <a:endParaRPr lang="ar-SA"/>
        </a:p>
      </dgm:t>
    </dgm:pt>
    <dgm:pt modelId="{6CF7D912-B9DE-40BA-AF62-4FE7BE88AF74}" type="pres">
      <dgm:prSet presAssocID="{BAF0DCC4-FBAE-4F82-8A9F-406766DBA69C}" presName="rootConnector1" presStyleLbl="node1" presStyleIdx="0" presStyleCnt="0"/>
      <dgm:spPr/>
      <dgm:t>
        <a:bodyPr/>
        <a:lstStyle/>
        <a:p>
          <a:pPr rtl="1"/>
          <a:endParaRPr lang="ar-SA"/>
        </a:p>
      </dgm:t>
    </dgm:pt>
    <dgm:pt modelId="{665258A0-8127-4DAE-8318-F2EBFBC1569F}" type="pres">
      <dgm:prSet presAssocID="{BAF0DCC4-FBAE-4F82-8A9F-406766DBA69C}" presName="hierChild2" presStyleCnt="0"/>
      <dgm:spPr/>
    </dgm:pt>
    <dgm:pt modelId="{33271029-39EA-49FF-B2AA-85A71323B064}" type="pres">
      <dgm:prSet presAssocID="{E48AB827-FBD0-48B8-9D9B-C5118435767D}" presName="Name37" presStyleLbl="parChTrans1D2" presStyleIdx="0" presStyleCnt="3"/>
      <dgm:spPr/>
      <dgm:t>
        <a:bodyPr/>
        <a:lstStyle/>
        <a:p>
          <a:pPr rtl="1"/>
          <a:endParaRPr lang="ar-SA"/>
        </a:p>
      </dgm:t>
    </dgm:pt>
    <dgm:pt modelId="{E880A9CF-CFF5-44CA-B6FC-D2ED739B7E8D}" type="pres">
      <dgm:prSet presAssocID="{91235261-AC8E-4D32-91E5-331B74DBF07B}" presName="hierRoot2" presStyleCnt="0">
        <dgm:presLayoutVars>
          <dgm:hierBranch val="init"/>
        </dgm:presLayoutVars>
      </dgm:prSet>
      <dgm:spPr/>
    </dgm:pt>
    <dgm:pt modelId="{33F1D378-D78C-438C-8EF3-5E87872AF05F}" type="pres">
      <dgm:prSet presAssocID="{91235261-AC8E-4D32-91E5-331B74DBF07B}" presName="rootComposite" presStyleCnt="0"/>
      <dgm:spPr/>
    </dgm:pt>
    <dgm:pt modelId="{E9000F40-92A3-4B94-92E6-51EB656A2BF4}" type="pres">
      <dgm:prSet presAssocID="{91235261-AC8E-4D32-91E5-331B74DBF07B}" presName="rootText" presStyleLbl="node2" presStyleIdx="0" presStyleCnt="1" custScaleX="369842" custScaleY="183578">
        <dgm:presLayoutVars>
          <dgm:chPref val="3"/>
        </dgm:presLayoutVars>
      </dgm:prSet>
      <dgm:spPr/>
      <dgm:t>
        <a:bodyPr/>
        <a:lstStyle/>
        <a:p>
          <a:pPr rtl="1"/>
          <a:endParaRPr lang="ar-SA"/>
        </a:p>
      </dgm:t>
    </dgm:pt>
    <dgm:pt modelId="{26DA9B00-E231-4A90-9151-E99A0C0E2412}" type="pres">
      <dgm:prSet presAssocID="{91235261-AC8E-4D32-91E5-331B74DBF07B}" presName="rootConnector" presStyleLbl="node2" presStyleIdx="0" presStyleCnt="1"/>
      <dgm:spPr/>
      <dgm:t>
        <a:bodyPr/>
        <a:lstStyle/>
        <a:p>
          <a:pPr rtl="1"/>
          <a:endParaRPr lang="ar-SA"/>
        </a:p>
      </dgm:t>
    </dgm:pt>
    <dgm:pt modelId="{15311D9D-DEEF-4CD4-87BD-13FADA1E931C}" type="pres">
      <dgm:prSet presAssocID="{91235261-AC8E-4D32-91E5-331B74DBF07B}" presName="hierChild4" presStyleCnt="0"/>
      <dgm:spPr/>
    </dgm:pt>
    <dgm:pt modelId="{59A3898D-A173-474E-B741-CEB96E36C6B5}" type="pres">
      <dgm:prSet presAssocID="{91235261-AC8E-4D32-91E5-331B74DBF07B}" presName="hierChild5" presStyleCnt="0"/>
      <dgm:spPr/>
    </dgm:pt>
    <dgm:pt modelId="{5B786FCA-AC86-4ACA-9F5E-65E552CF37BB}" type="pres">
      <dgm:prSet presAssocID="{BAF0DCC4-FBAE-4F82-8A9F-406766DBA69C}" presName="hierChild3" presStyleCnt="0"/>
      <dgm:spPr/>
    </dgm:pt>
    <dgm:pt modelId="{E6E3A636-FFC3-4DDD-A4BF-3C3C54255C27}" type="pres">
      <dgm:prSet presAssocID="{E937C8F2-3E66-47E2-A4FE-6168E30C62AB}" presName="Name111" presStyleLbl="parChTrans1D2" presStyleIdx="1" presStyleCnt="3"/>
      <dgm:spPr/>
      <dgm:t>
        <a:bodyPr/>
        <a:lstStyle/>
        <a:p>
          <a:pPr rtl="1"/>
          <a:endParaRPr lang="ar-SA"/>
        </a:p>
      </dgm:t>
    </dgm:pt>
    <dgm:pt modelId="{1EB5E3CF-B382-46BC-A14D-F4E6B0D38417}" type="pres">
      <dgm:prSet presAssocID="{3B98DF60-C861-4FEF-AA4F-8BADBF5CB30F}" presName="hierRoot3" presStyleCnt="0">
        <dgm:presLayoutVars>
          <dgm:hierBranch val="init"/>
        </dgm:presLayoutVars>
      </dgm:prSet>
      <dgm:spPr/>
    </dgm:pt>
    <dgm:pt modelId="{6B851803-6275-4E2F-960B-17AA15FCB146}" type="pres">
      <dgm:prSet presAssocID="{3B98DF60-C861-4FEF-AA4F-8BADBF5CB30F}" presName="rootComposite3" presStyleCnt="0"/>
      <dgm:spPr/>
    </dgm:pt>
    <dgm:pt modelId="{D71E65A2-D774-4729-824D-A8AD53CF256D}" type="pres">
      <dgm:prSet presAssocID="{3B98DF60-C861-4FEF-AA4F-8BADBF5CB30F}" presName="rootText3" presStyleLbl="asst1" presStyleIdx="0" presStyleCnt="2" custScaleX="173411">
        <dgm:presLayoutVars>
          <dgm:chPref val="3"/>
        </dgm:presLayoutVars>
      </dgm:prSet>
      <dgm:spPr/>
      <dgm:t>
        <a:bodyPr/>
        <a:lstStyle/>
        <a:p>
          <a:pPr rtl="1"/>
          <a:endParaRPr lang="ar-SA"/>
        </a:p>
      </dgm:t>
    </dgm:pt>
    <dgm:pt modelId="{7B16C725-1482-460B-8296-19F3FF60A0C8}" type="pres">
      <dgm:prSet presAssocID="{3B98DF60-C861-4FEF-AA4F-8BADBF5CB30F}" presName="rootConnector3" presStyleLbl="asst1" presStyleIdx="0" presStyleCnt="2"/>
      <dgm:spPr/>
      <dgm:t>
        <a:bodyPr/>
        <a:lstStyle/>
        <a:p>
          <a:pPr rtl="1"/>
          <a:endParaRPr lang="ar-SA"/>
        </a:p>
      </dgm:t>
    </dgm:pt>
    <dgm:pt modelId="{B15E9CB7-AE73-40AF-958D-F06FD9A6F208}" type="pres">
      <dgm:prSet presAssocID="{3B98DF60-C861-4FEF-AA4F-8BADBF5CB30F}" presName="hierChild6" presStyleCnt="0"/>
      <dgm:spPr/>
    </dgm:pt>
    <dgm:pt modelId="{8A91D19E-957C-484B-AB97-7EB4851D50D3}" type="pres">
      <dgm:prSet presAssocID="{3B98DF60-C861-4FEF-AA4F-8BADBF5CB30F}" presName="hierChild7" presStyleCnt="0"/>
      <dgm:spPr/>
    </dgm:pt>
    <dgm:pt modelId="{34995F23-77E0-4319-A5C4-DAE8381A949D}" type="pres">
      <dgm:prSet presAssocID="{501E1F87-38EF-49D2-A014-A8B8368BE64F}" presName="Name111" presStyleLbl="parChTrans1D2" presStyleIdx="2" presStyleCnt="3"/>
      <dgm:spPr/>
      <dgm:t>
        <a:bodyPr/>
        <a:lstStyle/>
        <a:p>
          <a:pPr rtl="1"/>
          <a:endParaRPr lang="ar-SA"/>
        </a:p>
      </dgm:t>
    </dgm:pt>
    <dgm:pt modelId="{B81AD74E-73C5-49BD-86BB-E7F65DA415BD}" type="pres">
      <dgm:prSet presAssocID="{0AD4A35F-7750-4480-9F38-79B629FC9FEB}" presName="hierRoot3" presStyleCnt="0">
        <dgm:presLayoutVars>
          <dgm:hierBranch val="init"/>
        </dgm:presLayoutVars>
      </dgm:prSet>
      <dgm:spPr/>
    </dgm:pt>
    <dgm:pt modelId="{0268F108-ADF9-47C4-914A-928DEEC96730}" type="pres">
      <dgm:prSet presAssocID="{0AD4A35F-7750-4480-9F38-79B629FC9FEB}" presName="rootComposite3" presStyleCnt="0"/>
      <dgm:spPr/>
    </dgm:pt>
    <dgm:pt modelId="{1D0311AE-094C-4ADD-9C33-800D0A256A6C}" type="pres">
      <dgm:prSet presAssocID="{0AD4A35F-7750-4480-9F38-79B629FC9FEB}" presName="rootText3" presStyleLbl="asst1" presStyleIdx="1" presStyleCnt="2" custScaleX="175293" custScaleY="150211">
        <dgm:presLayoutVars>
          <dgm:chPref val="3"/>
        </dgm:presLayoutVars>
      </dgm:prSet>
      <dgm:spPr/>
      <dgm:t>
        <a:bodyPr/>
        <a:lstStyle/>
        <a:p>
          <a:pPr rtl="1"/>
          <a:endParaRPr lang="ar-SA"/>
        </a:p>
      </dgm:t>
    </dgm:pt>
    <dgm:pt modelId="{0E81F598-69D4-4D37-A312-1F55F833DE7B}" type="pres">
      <dgm:prSet presAssocID="{0AD4A35F-7750-4480-9F38-79B629FC9FEB}" presName="rootConnector3" presStyleLbl="asst1" presStyleIdx="1" presStyleCnt="2"/>
      <dgm:spPr/>
      <dgm:t>
        <a:bodyPr/>
        <a:lstStyle/>
        <a:p>
          <a:pPr rtl="1"/>
          <a:endParaRPr lang="ar-SA"/>
        </a:p>
      </dgm:t>
    </dgm:pt>
    <dgm:pt modelId="{D1E76980-8C4A-4E22-8CE3-773D28BD08DB}" type="pres">
      <dgm:prSet presAssocID="{0AD4A35F-7750-4480-9F38-79B629FC9FEB}" presName="hierChild6" presStyleCnt="0"/>
      <dgm:spPr/>
    </dgm:pt>
    <dgm:pt modelId="{03B5FCEA-8561-466D-84A1-4B1631528A84}" type="pres">
      <dgm:prSet presAssocID="{0AD4A35F-7750-4480-9F38-79B629FC9FEB}" presName="hierChild7" presStyleCnt="0"/>
      <dgm:spPr/>
    </dgm:pt>
  </dgm:ptLst>
  <dgm:cxnLst>
    <dgm:cxn modelId="{B4330ABC-7255-4B45-82A1-E02328CDF507}" type="presOf" srcId="{91235261-AC8E-4D32-91E5-331B74DBF07B}" destId="{E9000F40-92A3-4B94-92E6-51EB656A2BF4}" srcOrd="0" destOrd="0" presId="urn:microsoft.com/office/officeart/2005/8/layout/orgChart1"/>
    <dgm:cxn modelId="{3E8FD828-B52B-46CD-B0FD-5E620FA499B0}" type="presOf" srcId="{3B98DF60-C861-4FEF-AA4F-8BADBF5CB30F}" destId="{D71E65A2-D774-4729-824D-A8AD53CF256D}" srcOrd="0" destOrd="0" presId="urn:microsoft.com/office/officeart/2005/8/layout/orgChart1"/>
    <dgm:cxn modelId="{FEE91A41-CC90-4785-AA92-0DA04092B15D}" srcId="{BAF0DCC4-FBAE-4F82-8A9F-406766DBA69C}" destId="{3B98DF60-C861-4FEF-AA4F-8BADBF5CB30F}" srcOrd="0" destOrd="0" parTransId="{E937C8F2-3E66-47E2-A4FE-6168E30C62AB}" sibTransId="{F95F7943-1BC2-473B-97C6-69C1E88B0800}"/>
    <dgm:cxn modelId="{93B72397-6696-44AA-A3D6-12E4A00BF2AE}" type="presOf" srcId="{BAF0DCC4-FBAE-4F82-8A9F-406766DBA69C}" destId="{42CF9295-9FD5-406B-9DD1-4C9A9E0A3910}" srcOrd="0" destOrd="0" presId="urn:microsoft.com/office/officeart/2005/8/layout/orgChart1"/>
    <dgm:cxn modelId="{00F57865-715D-4CE0-8C22-2DEB48DCDFF5}" type="presOf" srcId="{65C5FA31-D976-444E-8A64-768768DFF739}" destId="{66BFBF3A-488C-484B-895B-7CE2C3CC976F}" srcOrd="0" destOrd="0" presId="urn:microsoft.com/office/officeart/2005/8/layout/orgChart1"/>
    <dgm:cxn modelId="{BDDB32D7-849F-41D2-A01D-4A8A56036AE6}" type="presOf" srcId="{91235261-AC8E-4D32-91E5-331B74DBF07B}" destId="{26DA9B00-E231-4A90-9151-E99A0C0E2412}" srcOrd="1" destOrd="0" presId="urn:microsoft.com/office/officeart/2005/8/layout/orgChart1"/>
    <dgm:cxn modelId="{106CED54-CD24-4473-9360-AB60A019CE47}" type="presOf" srcId="{BAF0DCC4-FBAE-4F82-8A9F-406766DBA69C}" destId="{6CF7D912-B9DE-40BA-AF62-4FE7BE88AF74}" srcOrd="1" destOrd="0" presId="urn:microsoft.com/office/officeart/2005/8/layout/orgChart1"/>
    <dgm:cxn modelId="{62CFAEF0-A735-4865-94D7-1925F2176928}" type="presOf" srcId="{E48AB827-FBD0-48B8-9D9B-C5118435767D}" destId="{33271029-39EA-49FF-B2AA-85A71323B064}" srcOrd="0" destOrd="0" presId="urn:microsoft.com/office/officeart/2005/8/layout/orgChart1"/>
    <dgm:cxn modelId="{86D1B22F-82A9-4EB5-8D49-450884C04E72}" type="presOf" srcId="{E937C8F2-3E66-47E2-A4FE-6168E30C62AB}" destId="{E6E3A636-FFC3-4DDD-A4BF-3C3C54255C27}" srcOrd="0" destOrd="0" presId="urn:microsoft.com/office/officeart/2005/8/layout/orgChart1"/>
    <dgm:cxn modelId="{4582555E-D824-43DF-94B1-B3F82DD39B55}" type="presOf" srcId="{0AD4A35F-7750-4480-9F38-79B629FC9FEB}" destId="{1D0311AE-094C-4ADD-9C33-800D0A256A6C}" srcOrd="0" destOrd="0" presId="urn:microsoft.com/office/officeart/2005/8/layout/orgChart1"/>
    <dgm:cxn modelId="{9BE37208-B485-4ED5-BCF6-8A8D03716A1E}" srcId="{BAF0DCC4-FBAE-4F82-8A9F-406766DBA69C}" destId="{91235261-AC8E-4D32-91E5-331B74DBF07B}" srcOrd="2" destOrd="0" parTransId="{E48AB827-FBD0-48B8-9D9B-C5118435767D}" sibTransId="{A39845C2-8C8D-4C33-ACB5-23BA1B1FA72E}"/>
    <dgm:cxn modelId="{794C7628-2E82-42A4-8E91-DEB600967750}" srcId="{65C5FA31-D976-444E-8A64-768768DFF739}" destId="{BAF0DCC4-FBAE-4F82-8A9F-406766DBA69C}" srcOrd="0" destOrd="0" parTransId="{40FA57A0-8E69-40FE-A4F5-718F3FB4FAB1}" sibTransId="{D69ADECA-C47A-47C5-A9F5-E185BD8BA207}"/>
    <dgm:cxn modelId="{A995D420-05FF-48E7-90B2-B40C3918E174}" type="presOf" srcId="{0AD4A35F-7750-4480-9F38-79B629FC9FEB}" destId="{0E81F598-69D4-4D37-A312-1F55F833DE7B}" srcOrd="1" destOrd="0" presId="urn:microsoft.com/office/officeart/2005/8/layout/orgChart1"/>
    <dgm:cxn modelId="{7450B5C4-96B8-49FE-948F-76BFDCAF34C0}" srcId="{BAF0DCC4-FBAE-4F82-8A9F-406766DBA69C}" destId="{0AD4A35F-7750-4480-9F38-79B629FC9FEB}" srcOrd="1" destOrd="0" parTransId="{501E1F87-38EF-49D2-A014-A8B8368BE64F}" sibTransId="{11CA0CD3-AC6C-40FC-B8C8-603933D8F503}"/>
    <dgm:cxn modelId="{9A9471E6-DE5C-40FA-8FC6-CCF92FEDFE18}" type="presOf" srcId="{3B98DF60-C861-4FEF-AA4F-8BADBF5CB30F}" destId="{7B16C725-1482-460B-8296-19F3FF60A0C8}" srcOrd="1" destOrd="0" presId="urn:microsoft.com/office/officeart/2005/8/layout/orgChart1"/>
    <dgm:cxn modelId="{32FCBC7D-35A2-460A-9A76-39692047FF5B}" type="presOf" srcId="{501E1F87-38EF-49D2-A014-A8B8368BE64F}" destId="{34995F23-77E0-4319-A5C4-DAE8381A949D}" srcOrd="0" destOrd="0" presId="urn:microsoft.com/office/officeart/2005/8/layout/orgChart1"/>
    <dgm:cxn modelId="{10B792C2-220A-4AC1-9A56-AB7725804DBE}" type="presParOf" srcId="{66BFBF3A-488C-484B-895B-7CE2C3CC976F}" destId="{6EB09243-EE46-4571-A82C-DEB3253DBB47}" srcOrd="0" destOrd="0" presId="urn:microsoft.com/office/officeart/2005/8/layout/orgChart1"/>
    <dgm:cxn modelId="{03352DAC-2BFF-45BB-8BD8-5CD5381CABCA}" type="presParOf" srcId="{6EB09243-EE46-4571-A82C-DEB3253DBB47}" destId="{0F04667D-FF7A-40EE-B0DF-B9E89CA073F7}" srcOrd="0" destOrd="0" presId="urn:microsoft.com/office/officeart/2005/8/layout/orgChart1"/>
    <dgm:cxn modelId="{375155D0-AC9E-43DF-BCE4-9FC229BA3A58}" type="presParOf" srcId="{0F04667D-FF7A-40EE-B0DF-B9E89CA073F7}" destId="{42CF9295-9FD5-406B-9DD1-4C9A9E0A3910}" srcOrd="0" destOrd="0" presId="urn:microsoft.com/office/officeart/2005/8/layout/orgChart1"/>
    <dgm:cxn modelId="{EA035AC5-453B-42DE-83A0-23CC723F52C2}" type="presParOf" srcId="{0F04667D-FF7A-40EE-B0DF-B9E89CA073F7}" destId="{6CF7D912-B9DE-40BA-AF62-4FE7BE88AF74}" srcOrd="1" destOrd="0" presId="urn:microsoft.com/office/officeart/2005/8/layout/orgChart1"/>
    <dgm:cxn modelId="{4E4BFF60-C854-458D-8CCF-88FBF25E24AB}" type="presParOf" srcId="{6EB09243-EE46-4571-A82C-DEB3253DBB47}" destId="{665258A0-8127-4DAE-8318-F2EBFBC1569F}" srcOrd="1" destOrd="0" presId="urn:microsoft.com/office/officeart/2005/8/layout/orgChart1"/>
    <dgm:cxn modelId="{F576A59B-C6D8-4434-AF5C-92F23F12A9D7}" type="presParOf" srcId="{665258A0-8127-4DAE-8318-F2EBFBC1569F}" destId="{33271029-39EA-49FF-B2AA-85A71323B064}" srcOrd="0" destOrd="0" presId="urn:microsoft.com/office/officeart/2005/8/layout/orgChart1"/>
    <dgm:cxn modelId="{6DB16186-4E38-4C57-82E3-FAE5E987A099}" type="presParOf" srcId="{665258A0-8127-4DAE-8318-F2EBFBC1569F}" destId="{E880A9CF-CFF5-44CA-B6FC-D2ED739B7E8D}" srcOrd="1" destOrd="0" presId="urn:microsoft.com/office/officeart/2005/8/layout/orgChart1"/>
    <dgm:cxn modelId="{8671D164-784C-4A3F-A69C-681480620808}" type="presParOf" srcId="{E880A9CF-CFF5-44CA-B6FC-D2ED739B7E8D}" destId="{33F1D378-D78C-438C-8EF3-5E87872AF05F}" srcOrd="0" destOrd="0" presId="urn:microsoft.com/office/officeart/2005/8/layout/orgChart1"/>
    <dgm:cxn modelId="{A78562F4-38EE-42A6-9194-BD318A7A8E0E}" type="presParOf" srcId="{33F1D378-D78C-438C-8EF3-5E87872AF05F}" destId="{E9000F40-92A3-4B94-92E6-51EB656A2BF4}" srcOrd="0" destOrd="0" presId="urn:microsoft.com/office/officeart/2005/8/layout/orgChart1"/>
    <dgm:cxn modelId="{6105D7D7-7116-45AB-98AF-9F390A99ACBD}" type="presParOf" srcId="{33F1D378-D78C-438C-8EF3-5E87872AF05F}" destId="{26DA9B00-E231-4A90-9151-E99A0C0E2412}" srcOrd="1" destOrd="0" presId="urn:microsoft.com/office/officeart/2005/8/layout/orgChart1"/>
    <dgm:cxn modelId="{18ABCE0A-09B5-48F6-A7C7-382D87EF7F77}" type="presParOf" srcId="{E880A9CF-CFF5-44CA-B6FC-D2ED739B7E8D}" destId="{15311D9D-DEEF-4CD4-87BD-13FADA1E931C}" srcOrd="1" destOrd="0" presId="urn:microsoft.com/office/officeart/2005/8/layout/orgChart1"/>
    <dgm:cxn modelId="{A03ABFB2-9B34-4C95-A399-947011E2E1AF}" type="presParOf" srcId="{E880A9CF-CFF5-44CA-B6FC-D2ED739B7E8D}" destId="{59A3898D-A173-474E-B741-CEB96E36C6B5}" srcOrd="2" destOrd="0" presId="urn:microsoft.com/office/officeart/2005/8/layout/orgChart1"/>
    <dgm:cxn modelId="{824C4256-01A1-4DAF-8DF5-3BB92C3F17AA}" type="presParOf" srcId="{6EB09243-EE46-4571-A82C-DEB3253DBB47}" destId="{5B786FCA-AC86-4ACA-9F5E-65E552CF37BB}" srcOrd="2" destOrd="0" presId="urn:microsoft.com/office/officeart/2005/8/layout/orgChart1"/>
    <dgm:cxn modelId="{44A0DEC0-0112-4097-9D4D-C23C9CEC0DF9}" type="presParOf" srcId="{5B786FCA-AC86-4ACA-9F5E-65E552CF37BB}" destId="{E6E3A636-FFC3-4DDD-A4BF-3C3C54255C27}" srcOrd="0" destOrd="0" presId="urn:microsoft.com/office/officeart/2005/8/layout/orgChart1"/>
    <dgm:cxn modelId="{CCBCF3BE-7E84-4EFC-A115-C425C3C53B72}" type="presParOf" srcId="{5B786FCA-AC86-4ACA-9F5E-65E552CF37BB}" destId="{1EB5E3CF-B382-46BC-A14D-F4E6B0D38417}" srcOrd="1" destOrd="0" presId="urn:microsoft.com/office/officeart/2005/8/layout/orgChart1"/>
    <dgm:cxn modelId="{F8FA7031-0CC8-46D8-BDD4-A1AE6521698F}" type="presParOf" srcId="{1EB5E3CF-B382-46BC-A14D-F4E6B0D38417}" destId="{6B851803-6275-4E2F-960B-17AA15FCB146}" srcOrd="0" destOrd="0" presId="urn:microsoft.com/office/officeart/2005/8/layout/orgChart1"/>
    <dgm:cxn modelId="{2BB3C2F8-ECB3-4845-A36D-A9034E62555B}" type="presParOf" srcId="{6B851803-6275-4E2F-960B-17AA15FCB146}" destId="{D71E65A2-D774-4729-824D-A8AD53CF256D}" srcOrd="0" destOrd="0" presId="urn:microsoft.com/office/officeart/2005/8/layout/orgChart1"/>
    <dgm:cxn modelId="{E62471B4-2CD6-4B45-92C5-4AC16C7761A6}" type="presParOf" srcId="{6B851803-6275-4E2F-960B-17AA15FCB146}" destId="{7B16C725-1482-460B-8296-19F3FF60A0C8}" srcOrd="1" destOrd="0" presId="urn:microsoft.com/office/officeart/2005/8/layout/orgChart1"/>
    <dgm:cxn modelId="{EFC093BE-63FB-4AB5-BFE7-9F575AE4A690}" type="presParOf" srcId="{1EB5E3CF-B382-46BC-A14D-F4E6B0D38417}" destId="{B15E9CB7-AE73-40AF-958D-F06FD9A6F208}" srcOrd="1" destOrd="0" presId="urn:microsoft.com/office/officeart/2005/8/layout/orgChart1"/>
    <dgm:cxn modelId="{DD8B8C74-73CC-4DBE-A818-399CAC390070}" type="presParOf" srcId="{1EB5E3CF-B382-46BC-A14D-F4E6B0D38417}" destId="{8A91D19E-957C-484B-AB97-7EB4851D50D3}" srcOrd="2" destOrd="0" presId="urn:microsoft.com/office/officeart/2005/8/layout/orgChart1"/>
    <dgm:cxn modelId="{0FC0BEF4-1967-4A9F-B3FE-295A1FD28A61}" type="presParOf" srcId="{5B786FCA-AC86-4ACA-9F5E-65E552CF37BB}" destId="{34995F23-77E0-4319-A5C4-DAE8381A949D}" srcOrd="2" destOrd="0" presId="urn:microsoft.com/office/officeart/2005/8/layout/orgChart1"/>
    <dgm:cxn modelId="{397E6BCF-6C22-4464-93DB-66443AF6D00C}" type="presParOf" srcId="{5B786FCA-AC86-4ACA-9F5E-65E552CF37BB}" destId="{B81AD74E-73C5-49BD-86BB-E7F65DA415BD}" srcOrd="3" destOrd="0" presId="urn:microsoft.com/office/officeart/2005/8/layout/orgChart1"/>
    <dgm:cxn modelId="{A55CF43C-5F06-43CF-A0D7-378C1EF0D1B8}" type="presParOf" srcId="{B81AD74E-73C5-49BD-86BB-E7F65DA415BD}" destId="{0268F108-ADF9-47C4-914A-928DEEC96730}" srcOrd="0" destOrd="0" presId="urn:microsoft.com/office/officeart/2005/8/layout/orgChart1"/>
    <dgm:cxn modelId="{DAC07E0D-874E-48BF-BBBC-2909365B1D4F}" type="presParOf" srcId="{0268F108-ADF9-47C4-914A-928DEEC96730}" destId="{1D0311AE-094C-4ADD-9C33-800D0A256A6C}" srcOrd="0" destOrd="0" presId="urn:microsoft.com/office/officeart/2005/8/layout/orgChart1"/>
    <dgm:cxn modelId="{332DD099-DADA-4DDD-8B37-09DFC170F5AD}" type="presParOf" srcId="{0268F108-ADF9-47C4-914A-928DEEC96730}" destId="{0E81F598-69D4-4D37-A312-1F55F833DE7B}" srcOrd="1" destOrd="0" presId="urn:microsoft.com/office/officeart/2005/8/layout/orgChart1"/>
    <dgm:cxn modelId="{30A7B8B6-B97D-4683-A275-7026F5C980C6}" type="presParOf" srcId="{B81AD74E-73C5-49BD-86BB-E7F65DA415BD}" destId="{D1E76980-8C4A-4E22-8CE3-773D28BD08DB}" srcOrd="1" destOrd="0" presId="urn:microsoft.com/office/officeart/2005/8/layout/orgChart1"/>
    <dgm:cxn modelId="{E2BE76B6-AEF1-4C4C-84B2-F6A00C8DAC35}" type="presParOf" srcId="{B81AD74E-73C5-49BD-86BB-E7F65DA415BD}" destId="{03B5FCEA-8561-466D-84A1-4B1631528A84}"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A8D7148-161A-4ED5-AC44-A115CDA8D53B}" type="doc">
      <dgm:prSet loTypeId="urn:microsoft.com/office/officeart/2005/8/layout/process4" loCatId="list" qsTypeId="urn:microsoft.com/office/officeart/2005/8/quickstyle/simple1" qsCatId="simple" csTypeId="urn:microsoft.com/office/officeart/2005/8/colors/colorful3" csCatId="colorful" phldr="1"/>
      <dgm:spPr/>
      <dgm:t>
        <a:bodyPr/>
        <a:lstStyle/>
        <a:p>
          <a:pPr rtl="1"/>
          <a:endParaRPr lang="ar-SA"/>
        </a:p>
      </dgm:t>
    </dgm:pt>
    <dgm:pt modelId="{477D0537-474E-4529-93AC-D609AA330974}">
      <dgm:prSet phldrT="[نص]" custT="1"/>
      <dgm:spPr/>
      <dgm:t>
        <a:bodyPr/>
        <a:lstStyle/>
        <a:p>
          <a:pPr rtl="1"/>
          <a:endParaRPr lang="ar-SA" sz="4400" b="1" dirty="0"/>
        </a:p>
      </dgm:t>
    </dgm:pt>
    <dgm:pt modelId="{C9D98807-DFEB-4515-A7F2-D9A885239147}" type="parTrans" cxnId="{55B33DFE-2C95-4569-8E01-9B30B52BDBE7}">
      <dgm:prSet/>
      <dgm:spPr/>
      <dgm:t>
        <a:bodyPr/>
        <a:lstStyle/>
        <a:p>
          <a:pPr rtl="1"/>
          <a:endParaRPr lang="ar-SA"/>
        </a:p>
      </dgm:t>
    </dgm:pt>
    <dgm:pt modelId="{1FCFA5FB-316C-426E-9CCB-3E63410C9910}" type="sibTrans" cxnId="{55B33DFE-2C95-4569-8E01-9B30B52BDBE7}">
      <dgm:prSet/>
      <dgm:spPr/>
      <dgm:t>
        <a:bodyPr/>
        <a:lstStyle/>
        <a:p>
          <a:pPr rtl="1"/>
          <a:endParaRPr lang="ar-SA"/>
        </a:p>
      </dgm:t>
    </dgm:pt>
    <dgm:pt modelId="{2903EE8E-C1FE-40E9-9D6E-DE900E27F87E}">
      <dgm:prSet phldrT="[نص]" custT="1"/>
      <dgm:spPr/>
      <dgm:t>
        <a:bodyPr/>
        <a:lstStyle/>
        <a:p>
          <a:pPr algn="just" rtl="1"/>
          <a:r>
            <a:rPr lang="ar-SA" sz="4000" b="1" u="sng" dirty="0" smtClean="0">
              <a:solidFill>
                <a:srgbClr val="C00000"/>
              </a:solidFill>
            </a:rPr>
            <a:t>هدف علم الاجتماع:</a:t>
          </a:r>
        </a:p>
        <a:p>
          <a:pPr algn="just" rtl="1"/>
          <a:r>
            <a:rPr lang="ar-SA" sz="2800" b="1" dirty="0" smtClean="0"/>
            <a:t>دراسة </a:t>
          </a:r>
          <a:r>
            <a:rPr lang="ar-SA" sz="2800" b="1" dirty="0" smtClean="0"/>
            <a:t>الظواهر الاجتماعية للكشف عن العلاقات التي تربط بينها وكذلك </a:t>
          </a:r>
          <a:r>
            <a:rPr lang="ar-SA" sz="2800" b="1" dirty="0" smtClean="0">
              <a:solidFill>
                <a:srgbClr val="C00000"/>
              </a:solidFill>
            </a:rPr>
            <a:t>القوانين </a:t>
          </a:r>
          <a:r>
            <a:rPr lang="ar-SA" sz="2800" b="1" dirty="0" smtClean="0">
              <a:solidFill>
                <a:srgbClr val="C00000"/>
              </a:solidFill>
            </a:rPr>
            <a:t>الثابتة </a:t>
          </a:r>
          <a:r>
            <a:rPr lang="ar-SA" sz="2800" b="1" dirty="0" smtClean="0"/>
            <a:t>التي </a:t>
          </a:r>
          <a:r>
            <a:rPr lang="ar-SA" sz="2800" b="1" dirty="0" smtClean="0"/>
            <a:t>تحكمها. </a:t>
          </a:r>
          <a:r>
            <a:rPr lang="ar-SA" sz="2800" b="1" dirty="0" smtClean="0"/>
            <a:t>لأن الظواهر لا تسير حسب الأهواء  والمصادفات ، ولا حسب ما يريده الأفراد بل وفق قونين ثابتة. وهذا </a:t>
          </a:r>
          <a:r>
            <a:rPr lang="ar-SA" sz="2800" b="1" dirty="0" smtClean="0"/>
            <a:t>يمكن أن يكون:</a:t>
          </a:r>
          <a:endParaRPr lang="ar-SA" sz="2800" b="1" dirty="0"/>
        </a:p>
      </dgm:t>
    </dgm:pt>
    <dgm:pt modelId="{853E9800-BF18-470B-9CBB-D822FC680FF6}" type="parTrans" cxnId="{85312906-DE5E-487A-A110-584A25CD98F2}">
      <dgm:prSet/>
      <dgm:spPr/>
      <dgm:t>
        <a:bodyPr/>
        <a:lstStyle/>
        <a:p>
          <a:pPr rtl="1"/>
          <a:endParaRPr lang="ar-SA"/>
        </a:p>
      </dgm:t>
    </dgm:pt>
    <dgm:pt modelId="{CF2EDB45-EA73-46F9-9512-CA9A7A5C774A}" type="sibTrans" cxnId="{85312906-DE5E-487A-A110-584A25CD98F2}">
      <dgm:prSet/>
      <dgm:spPr/>
      <dgm:t>
        <a:bodyPr/>
        <a:lstStyle/>
        <a:p>
          <a:pPr rtl="1"/>
          <a:endParaRPr lang="ar-SA"/>
        </a:p>
      </dgm:t>
    </dgm:pt>
    <dgm:pt modelId="{D03C151B-1445-4878-98D4-C5E671A83331}">
      <dgm:prSet phldrT="[نص]" custT="1"/>
      <dgm:spPr/>
      <dgm:t>
        <a:bodyPr/>
        <a:lstStyle/>
        <a:p>
          <a:pPr rtl="1"/>
          <a:r>
            <a:rPr lang="ar-SA" sz="2800" b="1" dirty="0" smtClean="0"/>
            <a:t>أ) </a:t>
          </a:r>
          <a:r>
            <a:rPr lang="ar-SA" sz="2800" b="1" u="sng" dirty="0" smtClean="0"/>
            <a:t>هدفاً مباشراً </a:t>
          </a:r>
          <a:r>
            <a:rPr lang="ar-SA" sz="2800" b="1" dirty="0" smtClean="0"/>
            <a:t>يقوم على أسس نظرية هدفها الكشف عن طبيعة الظواهر الاجتماعية ووظائفها</a:t>
          </a:r>
          <a:endParaRPr lang="ar-SA" sz="2800" b="1" dirty="0"/>
        </a:p>
      </dgm:t>
    </dgm:pt>
    <dgm:pt modelId="{7E4FA67E-1AE0-40AE-93BD-DFF57439373C}" type="parTrans" cxnId="{B7FA4BDB-366D-4C22-A59D-0423AB22919F}">
      <dgm:prSet/>
      <dgm:spPr/>
      <dgm:t>
        <a:bodyPr/>
        <a:lstStyle/>
        <a:p>
          <a:pPr rtl="1"/>
          <a:endParaRPr lang="ar-SA"/>
        </a:p>
      </dgm:t>
    </dgm:pt>
    <dgm:pt modelId="{D23051C7-4D38-4554-A455-C796296EB783}" type="sibTrans" cxnId="{B7FA4BDB-366D-4C22-A59D-0423AB22919F}">
      <dgm:prSet/>
      <dgm:spPr/>
      <dgm:t>
        <a:bodyPr/>
        <a:lstStyle/>
        <a:p>
          <a:pPr rtl="1"/>
          <a:endParaRPr lang="ar-SA"/>
        </a:p>
      </dgm:t>
    </dgm:pt>
    <dgm:pt modelId="{9C2D094F-538D-40AB-B972-B1F0FB6B9D37}">
      <dgm:prSet phldrT="[نص]"/>
      <dgm:spPr/>
      <dgm:t>
        <a:bodyPr/>
        <a:lstStyle/>
        <a:p>
          <a:pPr rtl="1"/>
          <a:r>
            <a:rPr lang="ar-SA" b="1" u="sng" dirty="0" smtClean="0"/>
            <a:t>ب)هدفاً </a:t>
          </a:r>
          <a:r>
            <a:rPr lang="ar-SA" b="1" u="sng" dirty="0" smtClean="0"/>
            <a:t>غير مباشر </a:t>
          </a:r>
          <a:r>
            <a:rPr lang="ar-SA" b="1" dirty="0" smtClean="0"/>
            <a:t>يتلخص في الانتفاع بحقائق الاجتماع وقوانينه في تصحيح حقائق التاريخ وتعليل حوادثه</a:t>
          </a:r>
          <a:endParaRPr lang="ar-SA" b="1" dirty="0"/>
        </a:p>
      </dgm:t>
    </dgm:pt>
    <dgm:pt modelId="{41B21370-AF05-434E-9E4C-6815D69E55A6}" type="parTrans" cxnId="{E768A613-DC6B-4870-9802-8653DE0F0229}">
      <dgm:prSet/>
      <dgm:spPr/>
      <dgm:t>
        <a:bodyPr/>
        <a:lstStyle/>
        <a:p>
          <a:pPr rtl="1"/>
          <a:endParaRPr lang="ar-SA"/>
        </a:p>
      </dgm:t>
    </dgm:pt>
    <dgm:pt modelId="{AE1632EE-A962-40A8-B34D-BB2D535F3D43}" type="sibTrans" cxnId="{E768A613-DC6B-4870-9802-8653DE0F0229}">
      <dgm:prSet/>
      <dgm:spPr/>
      <dgm:t>
        <a:bodyPr/>
        <a:lstStyle/>
        <a:p>
          <a:pPr rtl="1"/>
          <a:endParaRPr lang="ar-SA"/>
        </a:p>
      </dgm:t>
    </dgm:pt>
    <dgm:pt modelId="{EDF4C3F6-BE61-4FE3-81E8-5E356A44C580}">
      <dgm:prSet phldrT="[نص]" custT="1"/>
      <dgm:spPr/>
      <dgm:t>
        <a:bodyPr/>
        <a:lstStyle/>
        <a:p>
          <a:pPr rtl="1"/>
          <a:r>
            <a:rPr lang="ar-SA" sz="2800" b="1" dirty="0" smtClean="0"/>
            <a:t>علم الاجتماع علم متكامل، علم مستقل بنفسه، وموضوعه العمران البشري والاجتماع </a:t>
          </a:r>
          <a:r>
            <a:rPr lang="ar-SA" sz="2800" b="1" dirty="0" smtClean="0"/>
            <a:t>الإنساني، وما يلحق المجتمع من العوارض الذاتية أي ”القوانين“.</a:t>
          </a:r>
          <a:endParaRPr lang="ar-SA" sz="2800" b="1" dirty="0"/>
        </a:p>
      </dgm:t>
    </dgm:pt>
    <dgm:pt modelId="{AC391460-57F6-44DE-AE03-7992132BEE77}" type="parTrans" cxnId="{5E6D7378-ABCD-49B5-A78E-0350E6BBAE73}">
      <dgm:prSet/>
      <dgm:spPr/>
      <dgm:t>
        <a:bodyPr/>
        <a:lstStyle/>
        <a:p>
          <a:pPr rtl="1"/>
          <a:endParaRPr lang="ar-SA"/>
        </a:p>
      </dgm:t>
    </dgm:pt>
    <dgm:pt modelId="{8E71D5B4-6BBF-4437-95EE-B8FF1B525FD7}" type="sibTrans" cxnId="{5E6D7378-ABCD-49B5-A78E-0350E6BBAE73}">
      <dgm:prSet/>
      <dgm:spPr/>
      <dgm:t>
        <a:bodyPr/>
        <a:lstStyle/>
        <a:p>
          <a:pPr rtl="1"/>
          <a:endParaRPr lang="ar-SA"/>
        </a:p>
      </dgm:t>
    </dgm:pt>
    <dgm:pt modelId="{EBAA38AF-0691-4EFC-B520-64EE6EDD9DE9}">
      <dgm:prSet phldrT="[نص]"/>
      <dgm:spPr/>
      <dgm:t>
        <a:bodyPr/>
        <a:lstStyle/>
        <a:p>
          <a:pPr rtl="1"/>
          <a:r>
            <a:rPr lang="ar-SA" b="1" dirty="0" smtClean="0"/>
            <a:t>درس الظواهر الاجتماعية في حالة ديناميكيتها/تطورها</a:t>
          </a:r>
          <a:endParaRPr lang="ar-SA" b="1" dirty="0"/>
        </a:p>
      </dgm:t>
    </dgm:pt>
    <dgm:pt modelId="{FA7B449D-EF6C-45B9-AC0B-1030A272C357}" type="parTrans" cxnId="{1B0EB6BB-47CD-465D-9B6B-BA18A60F561D}">
      <dgm:prSet/>
      <dgm:spPr/>
      <dgm:t>
        <a:bodyPr/>
        <a:lstStyle/>
        <a:p>
          <a:pPr rtl="1"/>
          <a:endParaRPr lang="ar-SA"/>
        </a:p>
      </dgm:t>
    </dgm:pt>
    <dgm:pt modelId="{018D7027-3728-4271-AF34-3DED66C1F234}" type="sibTrans" cxnId="{1B0EB6BB-47CD-465D-9B6B-BA18A60F561D}">
      <dgm:prSet/>
      <dgm:spPr/>
      <dgm:t>
        <a:bodyPr/>
        <a:lstStyle/>
        <a:p>
          <a:pPr rtl="1"/>
          <a:endParaRPr lang="ar-SA"/>
        </a:p>
      </dgm:t>
    </dgm:pt>
    <dgm:pt modelId="{458CF672-879A-4445-99AF-EFB454A9F50D}">
      <dgm:prSet phldrT="[نص]"/>
      <dgm:spPr/>
      <dgm:t>
        <a:bodyPr/>
        <a:lstStyle/>
        <a:p>
          <a:pPr rtl="1"/>
          <a:r>
            <a:rPr lang="ar-SA" b="1" dirty="0" smtClean="0"/>
            <a:t>يدرس </a:t>
          </a:r>
          <a:r>
            <a:rPr lang="ar-SA" b="1" dirty="0" smtClean="0"/>
            <a:t>الظواهر الاجتماعية في حالة </a:t>
          </a:r>
          <a:r>
            <a:rPr lang="ar-SA" b="1" dirty="0" smtClean="0"/>
            <a:t>سكونها/استقرارها (استاتيكيتها)</a:t>
          </a:r>
          <a:endParaRPr lang="ar-SA" b="1" dirty="0"/>
        </a:p>
      </dgm:t>
    </dgm:pt>
    <dgm:pt modelId="{3006FA25-B8B0-400C-A518-496DB32DEEB7}" type="parTrans" cxnId="{1872FEF6-DA00-4BC3-BA05-C5724BE82A47}">
      <dgm:prSet/>
      <dgm:spPr/>
      <dgm:t>
        <a:bodyPr/>
        <a:lstStyle/>
        <a:p>
          <a:pPr rtl="1"/>
          <a:endParaRPr lang="ar-SA"/>
        </a:p>
      </dgm:t>
    </dgm:pt>
    <dgm:pt modelId="{E28E64BB-FD25-4F95-8BB4-D846944A2100}" type="sibTrans" cxnId="{1872FEF6-DA00-4BC3-BA05-C5724BE82A47}">
      <dgm:prSet/>
      <dgm:spPr/>
      <dgm:t>
        <a:bodyPr/>
        <a:lstStyle/>
        <a:p>
          <a:pPr rtl="1"/>
          <a:endParaRPr lang="ar-SA"/>
        </a:p>
      </dgm:t>
    </dgm:pt>
    <dgm:pt modelId="{E21E0E8A-C580-404F-BB54-5EB80350BA73}" type="pres">
      <dgm:prSet presAssocID="{6A8D7148-161A-4ED5-AC44-A115CDA8D53B}" presName="Name0" presStyleCnt="0">
        <dgm:presLayoutVars>
          <dgm:dir/>
          <dgm:animLvl val="lvl"/>
          <dgm:resizeHandles val="exact"/>
        </dgm:presLayoutVars>
      </dgm:prSet>
      <dgm:spPr/>
      <dgm:t>
        <a:bodyPr/>
        <a:lstStyle/>
        <a:p>
          <a:pPr rtl="1"/>
          <a:endParaRPr lang="ar-SA"/>
        </a:p>
      </dgm:t>
    </dgm:pt>
    <dgm:pt modelId="{7D8671E6-0574-44B8-99F3-AC18999859A9}" type="pres">
      <dgm:prSet presAssocID="{EDF4C3F6-BE61-4FE3-81E8-5E356A44C580}" presName="boxAndChildren" presStyleCnt="0"/>
      <dgm:spPr/>
    </dgm:pt>
    <dgm:pt modelId="{862F5E28-2FE6-4799-B202-3E2C30F4183B}" type="pres">
      <dgm:prSet presAssocID="{EDF4C3F6-BE61-4FE3-81E8-5E356A44C580}" presName="parentTextBox" presStyleLbl="node1" presStyleIdx="0" presStyleCnt="3"/>
      <dgm:spPr/>
      <dgm:t>
        <a:bodyPr/>
        <a:lstStyle/>
        <a:p>
          <a:pPr rtl="1"/>
          <a:endParaRPr lang="ar-SA"/>
        </a:p>
      </dgm:t>
    </dgm:pt>
    <dgm:pt modelId="{317D2F1E-FFD3-4251-8F17-EFBF8B268677}" type="pres">
      <dgm:prSet presAssocID="{EDF4C3F6-BE61-4FE3-81E8-5E356A44C580}" presName="entireBox" presStyleLbl="node1" presStyleIdx="0" presStyleCnt="3"/>
      <dgm:spPr/>
      <dgm:t>
        <a:bodyPr/>
        <a:lstStyle/>
        <a:p>
          <a:pPr rtl="1"/>
          <a:endParaRPr lang="ar-SA"/>
        </a:p>
      </dgm:t>
    </dgm:pt>
    <dgm:pt modelId="{030866F5-C0DA-4718-9E0A-B7B985A7B565}" type="pres">
      <dgm:prSet presAssocID="{EDF4C3F6-BE61-4FE3-81E8-5E356A44C580}" presName="descendantBox" presStyleCnt="0"/>
      <dgm:spPr/>
    </dgm:pt>
    <dgm:pt modelId="{B00D7D10-2D47-4B36-A5D2-EA130E90FBFD}" type="pres">
      <dgm:prSet presAssocID="{EBAA38AF-0691-4EFC-B520-64EE6EDD9DE9}" presName="childTextBox" presStyleLbl="fgAccFollowNode1" presStyleIdx="0" presStyleCnt="4">
        <dgm:presLayoutVars>
          <dgm:bulletEnabled val="1"/>
        </dgm:presLayoutVars>
      </dgm:prSet>
      <dgm:spPr/>
      <dgm:t>
        <a:bodyPr/>
        <a:lstStyle/>
        <a:p>
          <a:pPr rtl="1"/>
          <a:endParaRPr lang="ar-SA"/>
        </a:p>
      </dgm:t>
    </dgm:pt>
    <dgm:pt modelId="{A91D6A51-C4D6-4F05-95E7-170E4BCFBB41}" type="pres">
      <dgm:prSet presAssocID="{458CF672-879A-4445-99AF-EFB454A9F50D}" presName="childTextBox" presStyleLbl="fgAccFollowNode1" presStyleIdx="1" presStyleCnt="4">
        <dgm:presLayoutVars>
          <dgm:bulletEnabled val="1"/>
        </dgm:presLayoutVars>
      </dgm:prSet>
      <dgm:spPr/>
      <dgm:t>
        <a:bodyPr/>
        <a:lstStyle/>
        <a:p>
          <a:pPr rtl="1"/>
          <a:endParaRPr lang="ar-SA"/>
        </a:p>
      </dgm:t>
    </dgm:pt>
    <dgm:pt modelId="{CADADF0E-D3C8-4384-B497-71D87C9F5E7B}" type="pres">
      <dgm:prSet presAssocID="{D23051C7-4D38-4554-A455-C796296EB783}" presName="sp" presStyleCnt="0"/>
      <dgm:spPr/>
    </dgm:pt>
    <dgm:pt modelId="{8F021C19-0E58-49A2-BDB5-3B931023A6DF}" type="pres">
      <dgm:prSet presAssocID="{D03C151B-1445-4878-98D4-C5E671A83331}" presName="arrowAndChildren" presStyleCnt="0"/>
      <dgm:spPr/>
    </dgm:pt>
    <dgm:pt modelId="{613E3DDC-AF5C-4DC0-91D4-EB769D639AB6}" type="pres">
      <dgm:prSet presAssocID="{D03C151B-1445-4878-98D4-C5E671A83331}" presName="parentTextArrow" presStyleLbl="node1" presStyleIdx="0" presStyleCnt="3"/>
      <dgm:spPr/>
      <dgm:t>
        <a:bodyPr/>
        <a:lstStyle/>
        <a:p>
          <a:pPr rtl="1"/>
          <a:endParaRPr lang="ar-SA"/>
        </a:p>
      </dgm:t>
    </dgm:pt>
    <dgm:pt modelId="{98D45630-4D72-4759-B74A-86485403B7D1}" type="pres">
      <dgm:prSet presAssocID="{D03C151B-1445-4878-98D4-C5E671A83331}" presName="arrow" presStyleLbl="node1" presStyleIdx="1" presStyleCnt="3"/>
      <dgm:spPr/>
      <dgm:t>
        <a:bodyPr/>
        <a:lstStyle/>
        <a:p>
          <a:pPr rtl="1"/>
          <a:endParaRPr lang="ar-SA"/>
        </a:p>
      </dgm:t>
    </dgm:pt>
    <dgm:pt modelId="{C99B6BA0-72B2-486C-BAD4-9DF93D8D1D9B}" type="pres">
      <dgm:prSet presAssocID="{D03C151B-1445-4878-98D4-C5E671A83331}" presName="descendantArrow" presStyleCnt="0"/>
      <dgm:spPr/>
    </dgm:pt>
    <dgm:pt modelId="{A833917D-6691-4273-865C-C7C0BE3E5F03}" type="pres">
      <dgm:prSet presAssocID="{9C2D094F-538D-40AB-B972-B1F0FB6B9D37}" presName="childTextArrow" presStyleLbl="fgAccFollowNode1" presStyleIdx="2" presStyleCnt="4">
        <dgm:presLayoutVars>
          <dgm:bulletEnabled val="1"/>
        </dgm:presLayoutVars>
      </dgm:prSet>
      <dgm:spPr/>
      <dgm:t>
        <a:bodyPr/>
        <a:lstStyle/>
        <a:p>
          <a:pPr rtl="1"/>
          <a:endParaRPr lang="ar-SA"/>
        </a:p>
      </dgm:t>
    </dgm:pt>
    <dgm:pt modelId="{DB4B0B85-0F73-4740-B638-A7C9660C3484}" type="pres">
      <dgm:prSet presAssocID="{1FCFA5FB-316C-426E-9CCB-3E63410C9910}" presName="sp" presStyleCnt="0"/>
      <dgm:spPr/>
    </dgm:pt>
    <dgm:pt modelId="{850B932D-98C9-472F-92A5-90764D5C4B36}" type="pres">
      <dgm:prSet presAssocID="{477D0537-474E-4529-93AC-D609AA330974}" presName="arrowAndChildren" presStyleCnt="0"/>
      <dgm:spPr/>
    </dgm:pt>
    <dgm:pt modelId="{87B9E649-AD4B-4EC4-A927-D7D3F5E74E1F}" type="pres">
      <dgm:prSet presAssocID="{477D0537-474E-4529-93AC-D609AA330974}" presName="parentTextArrow" presStyleLbl="node1" presStyleIdx="1" presStyleCnt="3"/>
      <dgm:spPr/>
      <dgm:t>
        <a:bodyPr/>
        <a:lstStyle/>
        <a:p>
          <a:pPr rtl="1"/>
          <a:endParaRPr lang="ar-SA"/>
        </a:p>
      </dgm:t>
    </dgm:pt>
    <dgm:pt modelId="{210D93D6-6E1D-41DD-8BB9-F8135324AA26}" type="pres">
      <dgm:prSet presAssocID="{477D0537-474E-4529-93AC-D609AA330974}" presName="arrow" presStyleLbl="node1" presStyleIdx="2" presStyleCnt="3"/>
      <dgm:spPr/>
      <dgm:t>
        <a:bodyPr/>
        <a:lstStyle/>
        <a:p>
          <a:pPr rtl="1"/>
          <a:endParaRPr lang="ar-SA"/>
        </a:p>
      </dgm:t>
    </dgm:pt>
    <dgm:pt modelId="{5FDC7367-9719-4438-9E47-02D1A0B2246D}" type="pres">
      <dgm:prSet presAssocID="{477D0537-474E-4529-93AC-D609AA330974}" presName="descendantArrow" presStyleCnt="0"/>
      <dgm:spPr/>
    </dgm:pt>
    <dgm:pt modelId="{5844B5E9-CB15-45C3-A38D-7A0E8F59CC5A}" type="pres">
      <dgm:prSet presAssocID="{2903EE8E-C1FE-40E9-9D6E-DE900E27F87E}" presName="childTextArrow" presStyleLbl="fgAccFollowNode1" presStyleIdx="3" presStyleCnt="4" custScaleY="335425">
        <dgm:presLayoutVars>
          <dgm:bulletEnabled val="1"/>
        </dgm:presLayoutVars>
      </dgm:prSet>
      <dgm:spPr/>
      <dgm:t>
        <a:bodyPr/>
        <a:lstStyle/>
        <a:p>
          <a:pPr rtl="1"/>
          <a:endParaRPr lang="ar-SA"/>
        </a:p>
      </dgm:t>
    </dgm:pt>
  </dgm:ptLst>
  <dgm:cxnLst>
    <dgm:cxn modelId="{58511036-CDB9-46A1-82A5-A79C6924ABD6}" type="presOf" srcId="{EDF4C3F6-BE61-4FE3-81E8-5E356A44C580}" destId="{862F5E28-2FE6-4799-B202-3E2C30F4183B}" srcOrd="0" destOrd="0" presId="urn:microsoft.com/office/officeart/2005/8/layout/process4"/>
    <dgm:cxn modelId="{91DC054F-0520-4C6E-AD2C-4B8F4AD2C722}" type="presOf" srcId="{477D0537-474E-4529-93AC-D609AA330974}" destId="{87B9E649-AD4B-4EC4-A927-D7D3F5E74E1F}" srcOrd="0" destOrd="0" presId="urn:microsoft.com/office/officeart/2005/8/layout/process4"/>
    <dgm:cxn modelId="{730570F5-8DF6-4EDB-A548-2DC8FC55E01F}" type="presOf" srcId="{EBAA38AF-0691-4EFC-B520-64EE6EDD9DE9}" destId="{B00D7D10-2D47-4B36-A5D2-EA130E90FBFD}" srcOrd="0" destOrd="0" presId="urn:microsoft.com/office/officeart/2005/8/layout/process4"/>
    <dgm:cxn modelId="{1872FEF6-DA00-4BC3-BA05-C5724BE82A47}" srcId="{EDF4C3F6-BE61-4FE3-81E8-5E356A44C580}" destId="{458CF672-879A-4445-99AF-EFB454A9F50D}" srcOrd="1" destOrd="0" parTransId="{3006FA25-B8B0-400C-A518-496DB32DEEB7}" sibTransId="{E28E64BB-FD25-4F95-8BB4-D846944A2100}"/>
    <dgm:cxn modelId="{5E6D7378-ABCD-49B5-A78E-0350E6BBAE73}" srcId="{6A8D7148-161A-4ED5-AC44-A115CDA8D53B}" destId="{EDF4C3F6-BE61-4FE3-81E8-5E356A44C580}" srcOrd="2" destOrd="0" parTransId="{AC391460-57F6-44DE-AE03-7992132BEE77}" sibTransId="{8E71D5B4-6BBF-4437-95EE-B8FF1B525FD7}"/>
    <dgm:cxn modelId="{D23D33B2-754D-459C-92E5-0D8B3E961F24}" type="presOf" srcId="{D03C151B-1445-4878-98D4-C5E671A83331}" destId="{613E3DDC-AF5C-4DC0-91D4-EB769D639AB6}" srcOrd="0" destOrd="0" presId="urn:microsoft.com/office/officeart/2005/8/layout/process4"/>
    <dgm:cxn modelId="{47F2C753-A133-403F-8440-B6AC253D2A6D}" type="presOf" srcId="{2903EE8E-C1FE-40E9-9D6E-DE900E27F87E}" destId="{5844B5E9-CB15-45C3-A38D-7A0E8F59CC5A}" srcOrd="0" destOrd="0" presId="urn:microsoft.com/office/officeart/2005/8/layout/process4"/>
    <dgm:cxn modelId="{E9ED81A8-FE29-43E0-9C06-208D5160B2B2}" type="presOf" srcId="{477D0537-474E-4529-93AC-D609AA330974}" destId="{210D93D6-6E1D-41DD-8BB9-F8135324AA26}" srcOrd="1" destOrd="0" presId="urn:microsoft.com/office/officeart/2005/8/layout/process4"/>
    <dgm:cxn modelId="{85312906-DE5E-487A-A110-584A25CD98F2}" srcId="{477D0537-474E-4529-93AC-D609AA330974}" destId="{2903EE8E-C1FE-40E9-9D6E-DE900E27F87E}" srcOrd="0" destOrd="0" parTransId="{853E9800-BF18-470B-9CBB-D822FC680FF6}" sibTransId="{CF2EDB45-EA73-46F9-9512-CA9A7A5C774A}"/>
    <dgm:cxn modelId="{1B0EB6BB-47CD-465D-9B6B-BA18A60F561D}" srcId="{EDF4C3F6-BE61-4FE3-81E8-5E356A44C580}" destId="{EBAA38AF-0691-4EFC-B520-64EE6EDD9DE9}" srcOrd="0" destOrd="0" parTransId="{FA7B449D-EF6C-45B9-AC0B-1030A272C357}" sibTransId="{018D7027-3728-4271-AF34-3DED66C1F234}"/>
    <dgm:cxn modelId="{3AC43980-15B6-47B6-812E-48ACBD9337FC}" type="presOf" srcId="{EDF4C3F6-BE61-4FE3-81E8-5E356A44C580}" destId="{317D2F1E-FFD3-4251-8F17-EFBF8B268677}" srcOrd="1" destOrd="0" presId="urn:microsoft.com/office/officeart/2005/8/layout/process4"/>
    <dgm:cxn modelId="{C79EE976-1334-47C2-B5F3-7C0CFDBC410B}" type="presOf" srcId="{6A8D7148-161A-4ED5-AC44-A115CDA8D53B}" destId="{E21E0E8A-C580-404F-BB54-5EB80350BA73}" srcOrd="0" destOrd="0" presId="urn:microsoft.com/office/officeart/2005/8/layout/process4"/>
    <dgm:cxn modelId="{E768A613-DC6B-4870-9802-8653DE0F0229}" srcId="{D03C151B-1445-4878-98D4-C5E671A83331}" destId="{9C2D094F-538D-40AB-B972-B1F0FB6B9D37}" srcOrd="0" destOrd="0" parTransId="{41B21370-AF05-434E-9E4C-6815D69E55A6}" sibTransId="{AE1632EE-A962-40A8-B34D-BB2D535F3D43}"/>
    <dgm:cxn modelId="{68EF08B1-649D-43D7-B123-EDAD121DFB40}" type="presOf" srcId="{9C2D094F-538D-40AB-B972-B1F0FB6B9D37}" destId="{A833917D-6691-4273-865C-C7C0BE3E5F03}" srcOrd="0" destOrd="0" presId="urn:microsoft.com/office/officeart/2005/8/layout/process4"/>
    <dgm:cxn modelId="{B7FA4BDB-366D-4C22-A59D-0423AB22919F}" srcId="{6A8D7148-161A-4ED5-AC44-A115CDA8D53B}" destId="{D03C151B-1445-4878-98D4-C5E671A83331}" srcOrd="1" destOrd="0" parTransId="{7E4FA67E-1AE0-40AE-93BD-DFF57439373C}" sibTransId="{D23051C7-4D38-4554-A455-C796296EB783}"/>
    <dgm:cxn modelId="{D5D1FB99-90A0-4FDF-A633-B8DD42C416CF}" type="presOf" srcId="{458CF672-879A-4445-99AF-EFB454A9F50D}" destId="{A91D6A51-C4D6-4F05-95E7-170E4BCFBB41}" srcOrd="0" destOrd="0" presId="urn:microsoft.com/office/officeart/2005/8/layout/process4"/>
    <dgm:cxn modelId="{55B33DFE-2C95-4569-8E01-9B30B52BDBE7}" srcId="{6A8D7148-161A-4ED5-AC44-A115CDA8D53B}" destId="{477D0537-474E-4529-93AC-D609AA330974}" srcOrd="0" destOrd="0" parTransId="{C9D98807-DFEB-4515-A7F2-D9A885239147}" sibTransId="{1FCFA5FB-316C-426E-9CCB-3E63410C9910}"/>
    <dgm:cxn modelId="{A908726C-0DE0-4B8C-9451-0CBCCDF835E4}" type="presOf" srcId="{D03C151B-1445-4878-98D4-C5E671A83331}" destId="{98D45630-4D72-4759-B74A-86485403B7D1}" srcOrd="1" destOrd="0" presId="urn:microsoft.com/office/officeart/2005/8/layout/process4"/>
    <dgm:cxn modelId="{03D33A15-B248-4798-AB73-7CABD5AA3409}" type="presParOf" srcId="{E21E0E8A-C580-404F-BB54-5EB80350BA73}" destId="{7D8671E6-0574-44B8-99F3-AC18999859A9}" srcOrd="0" destOrd="0" presId="urn:microsoft.com/office/officeart/2005/8/layout/process4"/>
    <dgm:cxn modelId="{A12A201A-EECE-4256-BB0D-A44BFD616B42}" type="presParOf" srcId="{7D8671E6-0574-44B8-99F3-AC18999859A9}" destId="{862F5E28-2FE6-4799-B202-3E2C30F4183B}" srcOrd="0" destOrd="0" presId="urn:microsoft.com/office/officeart/2005/8/layout/process4"/>
    <dgm:cxn modelId="{87FDF37F-BDC0-426F-9BD7-89200D047915}" type="presParOf" srcId="{7D8671E6-0574-44B8-99F3-AC18999859A9}" destId="{317D2F1E-FFD3-4251-8F17-EFBF8B268677}" srcOrd="1" destOrd="0" presId="urn:microsoft.com/office/officeart/2005/8/layout/process4"/>
    <dgm:cxn modelId="{85198087-0B91-40FA-B6BA-F08F41BF42A6}" type="presParOf" srcId="{7D8671E6-0574-44B8-99F3-AC18999859A9}" destId="{030866F5-C0DA-4718-9E0A-B7B985A7B565}" srcOrd="2" destOrd="0" presId="urn:microsoft.com/office/officeart/2005/8/layout/process4"/>
    <dgm:cxn modelId="{ECB3E41C-35A5-46F6-8372-B4DA0DEE833F}" type="presParOf" srcId="{030866F5-C0DA-4718-9E0A-B7B985A7B565}" destId="{B00D7D10-2D47-4B36-A5D2-EA130E90FBFD}" srcOrd="0" destOrd="0" presId="urn:microsoft.com/office/officeart/2005/8/layout/process4"/>
    <dgm:cxn modelId="{D021EDD7-735D-4025-9A74-46628D925B55}" type="presParOf" srcId="{030866F5-C0DA-4718-9E0A-B7B985A7B565}" destId="{A91D6A51-C4D6-4F05-95E7-170E4BCFBB41}" srcOrd="1" destOrd="0" presId="urn:microsoft.com/office/officeart/2005/8/layout/process4"/>
    <dgm:cxn modelId="{EA22B5A8-19F2-4C39-90DB-E74D7B4DDAB6}" type="presParOf" srcId="{E21E0E8A-C580-404F-BB54-5EB80350BA73}" destId="{CADADF0E-D3C8-4384-B497-71D87C9F5E7B}" srcOrd="1" destOrd="0" presId="urn:microsoft.com/office/officeart/2005/8/layout/process4"/>
    <dgm:cxn modelId="{2A64B3E5-EFBC-43C3-818A-E0B4D4795C1B}" type="presParOf" srcId="{E21E0E8A-C580-404F-BB54-5EB80350BA73}" destId="{8F021C19-0E58-49A2-BDB5-3B931023A6DF}" srcOrd="2" destOrd="0" presId="urn:microsoft.com/office/officeart/2005/8/layout/process4"/>
    <dgm:cxn modelId="{E4A87C93-3AF7-4C2D-B51D-B995D53B92B2}" type="presParOf" srcId="{8F021C19-0E58-49A2-BDB5-3B931023A6DF}" destId="{613E3DDC-AF5C-4DC0-91D4-EB769D639AB6}" srcOrd="0" destOrd="0" presId="urn:microsoft.com/office/officeart/2005/8/layout/process4"/>
    <dgm:cxn modelId="{17EF09D1-E922-4496-B723-C348716E9FF5}" type="presParOf" srcId="{8F021C19-0E58-49A2-BDB5-3B931023A6DF}" destId="{98D45630-4D72-4759-B74A-86485403B7D1}" srcOrd="1" destOrd="0" presId="urn:microsoft.com/office/officeart/2005/8/layout/process4"/>
    <dgm:cxn modelId="{03770BD0-7473-4EB0-B771-162AF256DDDB}" type="presParOf" srcId="{8F021C19-0E58-49A2-BDB5-3B931023A6DF}" destId="{C99B6BA0-72B2-486C-BAD4-9DF93D8D1D9B}" srcOrd="2" destOrd="0" presId="urn:microsoft.com/office/officeart/2005/8/layout/process4"/>
    <dgm:cxn modelId="{2E96AA7D-5521-4CA1-B90F-370033FCAE71}" type="presParOf" srcId="{C99B6BA0-72B2-486C-BAD4-9DF93D8D1D9B}" destId="{A833917D-6691-4273-865C-C7C0BE3E5F03}" srcOrd="0" destOrd="0" presId="urn:microsoft.com/office/officeart/2005/8/layout/process4"/>
    <dgm:cxn modelId="{19601EE3-1083-4060-8948-A39B61F80E56}" type="presParOf" srcId="{E21E0E8A-C580-404F-BB54-5EB80350BA73}" destId="{DB4B0B85-0F73-4740-B638-A7C9660C3484}" srcOrd="3" destOrd="0" presId="urn:microsoft.com/office/officeart/2005/8/layout/process4"/>
    <dgm:cxn modelId="{A64DD6E0-6A83-4150-9A80-0393C48BDBE5}" type="presParOf" srcId="{E21E0E8A-C580-404F-BB54-5EB80350BA73}" destId="{850B932D-98C9-472F-92A5-90764D5C4B36}" srcOrd="4" destOrd="0" presId="urn:microsoft.com/office/officeart/2005/8/layout/process4"/>
    <dgm:cxn modelId="{C5510111-3F3A-42E6-8260-E3F3A55B1C95}" type="presParOf" srcId="{850B932D-98C9-472F-92A5-90764D5C4B36}" destId="{87B9E649-AD4B-4EC4-A927-D7D3F5E74E1F}" srcOrd="0" destOrd="0" presId="urn:microsoft.com/office/officeart/2005/8/layout/process4"/>
    <dgm:cxn modelId="{EDD07A3D-DE69-4039-B2DF-EB8F3B044606}" type="presParOf" srcId="{850B932D-98C9-472F-92A5-90764D5C4B36}" destId="{210D93D6-6E1D-41DD-8BB9-F8135324AA26}" srcOrd="1" destOrd="0" presId="urn:microsoft.com/office/officeart/2005/8/layout/process4"/>
    <dgm:cxn modelId="{7B766320-C0EE-4601-9C76-227D01353821}" type="presParOf" srcId="{850B932D-98C9-472F-92A5-90764D5C4B36}" destId="{5FDC7367-9719-4438-9E47-02D1A0B2246D}" srcOrd="2" destOrd="0" presId="urn:microsoft.com/office/officeart/2005/8/layout/process4"/>
    <dgm:cxn modelId="{95B7723D-3425-4F66-9D13-E79A6E2BA2FC}" type="presParOf" srcId="{5FDC7367-9719-4438-9E47-02D1A0B2246D}" destId="{5844B5E9-CB15-45C3-A38D-7A0E8F59CC5A}"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A94C88C-618E-42C9-95D5-7DC16F80E2B9}" type="doc">
      <dgm:prSet loTypeId="urn:microsoft.com/office/officeart/2005/8/layout/hierarchy4" loCatId="list" qsTypeId="urn:microsoft.com/office/officeart/2005/8/quickstyle/simple1" qsCatId="simple" csTypeId="urn:microsoft.com/office/officeart/2005/8/colors/colorful1" csCatId="colorful" phldr="1"/>
      <dgm:spPr/>
      <dgm:t>
        <a:bodyPr/>
        <a:lstStyle/>
        <a:p>
          <a:pPr rtl="1"/>
          <a:endParaRPr lang="ar-SA"/>
        </a:p>
      </dgm:t>
    </dgm:pt>
    <dgm:pt modelId="{139BE730-3B0D-4259-9069-8F7A035264DA}">
      <dgm:prSet phldrT="[نص]"/>
      <dgm:spPr/>
      <dgm:t>
        <a:bodyPr/>
        <a:lstStyle/>
        <a:p>
          <a:pPr rtl="1"/>
          <a:r>
            <a:rPr lang="ar-SA" dirty="0" smtClean="0"/>
            <a:t>ضرورات نشأة المجتمع</a:t>
          </a:r>
          <a:endParaRPr lang="ar-SA" dirty="0"/>
        </a:p>
      </dgm:t>
    </dgm:pt>
    <dgm:pt modelId="{BD6ED0D1-C739-41A5-AA5B-ED56E4F06F1F}" type="parTrans" cxnId="{7C029B74-6621-4B65-A39B-DC79D70E253A}">
      <dgm:prSet/>
      <dgm:spPr/>
      <dgm:t>
        <a:bodyPr/>
        <a:lstStyle/>
        <a:p>
          <a:pPr rtl="1"/>
          <a:endParaRPr lang="ar-SA"/>
        </a:p>
      </dgm:t>
    </dgm:pt>
    <dgm:pt modelId="{D439F815-D807-4400-A789-41ED2C04DC84}" type="sibTrans" cxnId="{7C029B74-6621-4B65-A39B-DC79D70E253A}">
      <dgm:prSet/>
      <dgm:spPr/>
      <dgm:t>
        <a:bodyPr/>
        <a:lstStyle/>
        <a:p>
          <a:pPr rtl="1"/>
          <a:endParaRPr lang="ar-SA"/>
        </a:p>
      </dgm:t>
    </dgm:pt>
    <dgm:pt modelId="{F1F54A38-4019-4359-8742-14A6BA94D479}">
      <dgm:prSet phldrT="[نص]"/>
      <dgm:spPr>
        <a:solidFill>
          <a:srgbClr val="7030A0"/>
        </a:solidFill>
      </dgm:spPr>
      <dgm:t>
        <a:bodyPr/>
        <a:lstStyle/>
        <a:p>
          <a:pPr rtl="1"/>
          <a:r>
            <a:rPr lang="ar-SA" b="1" dirty="0" smtClean="0"/>
            <a:t>الضرورة الدفاعية</a:t>
          </a:r>
        </a:p>
        <a:p>
          <a:pPr rtl="1"/>
          <a:r>
            <a:rPr lang="ar-SA" b="1" dirty="0" smtClean="0"/>
            <a:t>لتوفير الحماية البشرية، فلابد لقيام مجتمع من ضرورة دفاعية للدفاع سواء عن أفكار أو أديان في أي مجتمع من المجتمعات </a:t>
          </a:r>
          <a:endParaRPr lang="ar-SA" b="1" dirty="0"/>
        </a:p>
      </dgm:t>
    </dgm:pt>
    <dgm:pt modelId="{77DB1456-B937-4389-86B3-8303D674A7AF}" type="parTrans" cxnId="{64DE95A5-CD39-4C9B-9EFD-3C86D0DA29F6}">
      <dgm:prSet/>
      <dgm:spPr/>
      <dgm:t>
        <a:bodyPr/>
        <a:lstStyle/>
        <a:p>
          <a:pPr rtl="1"/>
          <a:endParaRPr lang="ar-SA"/>
        </a:p>
      </dgm:t>
    </dgm:pt>
    <dgm:pt modelId="{3A5FC05F-BD2E-4D86-9E94-FBDD38625C8B}" type="sibTrans" cxnId="{64DE95A5-CD39-4C9B-9EFD-3C86D0DA29F6}">
      <dgm:prSet/>
      <dgm:spPr/>
      <dgm:t>
        <a:bodyPr/>
        <a:lstStyle/>
        <a:p>
          <a:pPr rtl="1"/>
          <a:endParaRPr lang="ar-SA"/>
        </a:p>
      </dgm:t>
    </dgm:pt>
    <dgm:pt modelId="{3CAD483B-D66C-4B2C-B5B2-7E55B2F300E2}">
      <dgm:prSet phldrT="[نص]" custT="1"/>
      <dgm:spPr>
        <a:solidFill>
          <a:srgbClr val="0070C0"/>
        </a:solidFill>
      </dgm:spPr>
      <dgm:t>
        <a:bodyPr/>
        <a:lstStyle/>
        <a:p>
          <a:pPr rtl="1"/>
          <a:r>
            <a:rPr lang="ar-SA" sz="2800" b="1" dirty="0" smtClean="0"/>
            <a:t>ضرورة الحياة الجمعية، ميل الفرد التلقائي بالفطرة للمشاركة في الحياة الاجتماعية</a:t>
          </a:r>
          <a:endParaRPr lang="ar-SA" sz="2800" b="1" dirty="0"/>
        </a:p>
      </dgm:t>
    </dgm:pt>
    <dgm:pt modelId="{F0324CC0-BF6F-4442-B3CB-E08293B7E899}" type="parTrans" cxnId="{3E194954-7366-451D-A9D9-5251512C462E}">
      <dgm:prSet/>
      <dgm:spPr/>
      <dgm:t>
        <a:bodyPr/>
        <a:lstStyle/>
        <a:p>
          <a:pPr rtl="1"/>
          <a:endParaRPr lang="ar-SA"/>
        </a:p>
      </dgm:t>
    </dgm:pt>
    <dgm:pt modelId="{3CF18759-9FB3-4321-9458-0949AF76EC43}" type="sibTrans" cxnId="{3E194954-7366-451D-A9D9-5251512C462E}">
      <dgm:prSet/>
      <dgm:spPr/>
      <dgm:t>
        <a:bodyPr/>
        <a:lstStyle/>
        <a:p>
          <a:pPr rtl="1"/>
          <a:endParaRPr lang="ar-SA"/>
        </a:p>
      </dgm:t>
    </dgm:pt>
    <dgm:pt modelId="{5394135B-52F4-41BA-91E3-A683F20FF110}">
      <dgm:prSet phldrT="[نص]" custT="1"/>
      <dgm:spPr>
        <a:solidFill>
          <a:srgbClr val="00B050"/>
        </a:solidFill>
      </dgm:spPr>
      <dgm:t>
        <a:bodyPr/>
        <a:lstStyle/>
        <a:p>
          <a:pPr rtl="1"/>
          <a:r>
            <a:rPr lang="ar-SA" sz="2800" b="1" dirty="0" smtClean="0"/>
            <a:t>ضرورة الاستئناس بالغير وهو شعور تلقائي طبيعي</a:t>
          </a:r>
          <a:endParaRPr lang="ar-SA" sz="2800" b="1" dirty="0"/>
        </a:p>
      </dgm:t>
    </dgm:pt>
    <dgm:pt modelId="{3EA453DF-7FFE-4D6A-9915-CC0F30D25BD3}" type="parTrans" cxnId="{CA4883AF-864E-40F5-BF42-7F15D862EDD1}">
      <dgm:prSet/>
      <dgm:spPr/>
      <dgm:t>
        <a:bodyPr/>
        <a:lstStyle/>
        <a:p>
          <a:pPr rtl="1"/>
          <a:endParaRPr lang="ar-SA"/>
        </a:p>
      </dgm:t>
    </dgm:pt>
    <dgm:pt modelId="{0DD53430-C069-483B-B2AC-0B893A8496C5}" type="sibTrans" cxnId="{CA4883AF-864E-40F5-BF42-7F15D862EDD1}">
      <dgm:prSet/>
      <dgm:spPr/>
      <dgm:t>
        <a:bodyPr/>
        <a:lstStyle/>
        <a:p>
          <a:pPr rtl="1"/>
          <a:endParaRPr lang="ar-SA"/>
        </a:p>
      </dgm:t>
    </dgm:pt>
    <dgm:pt modelId="{06DA2F0C-83D1-4A33-B050-63A9A3958D7C}">
      <dgm:prSet phldrT="[نص]"/>
      <dgm:spPr/>
      <dgm:t>
        <a:bodyPr/>
        <a:lstStyle/>
        <a:p>
          <a:pPr rtl="1"/>
          <a:r>
            <a:rPr lang="ar-SA" b="1" dirty="0" smtClean="0"/>
            <a:t>ضرورة التعاون:</a:t>
          </a:r>
        </a:p>
        <a:p>
          <a:pPr rtl="1"/>
          <a:r>
            <a:rPr lang="ar-SA" b="1" dirty="0" smtClean="0"/>
            <a:t>لا يمكن العيش في الحياة إلا بالتعاون مع الآخرين سواء بالحياة أو بالتعليم  أو نواحي </a:t>
          </a:r>
          <a:r>
            <a:rPr lang="ar-SA" b="1" dirty="0" smtClean="0"/>
            <a:t>سياسية </a:t>
          </a:r>
          <a:r>
            <a:rPr lang="ar-SA" b="1" dirty="0" smtClean="0"/>
            <a:t>, </a:t>
          </a:r>
          <a:r>
            <a:rPr lang="ar-SA" b="1" dirty="0" smtClean="0"/>
            <a:t>اجتماعية </a:t>
          </a:r>
          <a:r>
            <a:rPr lang="ar-SA" b="1" dirty="0" smtClean="0"/>
            <a:t>، دفاعية ، أخلاقية</a:t>
          </a:r>
          <a:endParaRPr lang="ar-SA" b="1" dirty="0"/>
        </a:p>
      </dgm:t>
    </dgm:pt>
    <dgm:pt modelId="{5D922441-CB9E-4B9C-9C0B-B5A1E83744B2}" type="parTrans" cxnId="{67BBD071-6EED-418A-8B41-CE1ACB370A92}">
      <dgm:prSet/>
      <dgm:spPr/>
      <dgm:t>
        <a:bodyPr/>
        <a:lstStyle/>
        <a:p>
          <a:pPr rtl="1"/>
          <a:endParaRPr lang="ar-SA"/>
        </a:p>
      </dgm:t>
    </dgm:pt>
    <dgm:pt modelId="{4E7DEB30-2B2B-4770-BCF3-94009FF430E5}" type="sibTrans" cxnId="{67BBD071-6EED-418A-8B41-CE1ACB370A92}">
      <dgm:prSet/>
      <dgm:spPr/>
      <dgm:t>
        <a:bodyPr/>
        <a:lstStyle/>
        <a:p>
          <a:pPr rtl="1"/>
          <a:endParaRPr lang="ar-SA"/>
        </a:p>
      </dgm:t>
    </dgm:pt>
    <dgm:pt modelId="{A195770A-41A2-4590-9CD0-F6720F8DC636}">
      <dgm:prSet phldrT="[نص]"/>
      <dgm:spPr/>
      <dgm:t>
        <a:bodyPr/>
        <a:lstStyle/>
        <a:p>
          <a:pPr rtl="1"/>
          <a:r>
            <a:rPr lang="ar-SA" b="1" dirty="0" smtClean="0"/>
            <a:t>ضرورة السلطة لدرء العدوان بين الناس: من اجل النظام ولعدم إشاعة الفوضى ووقوع الجريمة أو التعدي على الآخرين</a:t>
          </a:r>
          <a:endParaRPr lang="ar-SA" b="1" dirty="0"/>
        </a:p>
      </dgm:t>
    </dgm:pt>
    <dgm:pt modelId="{632362C9-5122-4B8D-B29D-02261028D95E}" type="parTrans" cxnId="{9088C540-2DF1-441F-A8F6-370BFFC23157}">
      <dgm:prSet/>
      <dgm:spPr/>
      <dgm:t>
        <a:bodyPr/>
        <a:lstStyle/>
        <a:p>
          <a:pPr rtl="1"/>
          <a:endParaRPr lang="ar-SA"/>
        </a:p>
      </dgm:t>
    </dgm:pt>
    <dgm:pt modelId="{531A6933-2972-41DE-889F-E28C5D25B21D}" type="sibTrans" cxnId="{9088C540-2DF1-441F-A8F6-370BFFC23157}">
      <dgm:prSet/>
      <dgm:spPr/>
      <dgm:t>
        <a:bodyPr/>
        <a:lstStyle/>
        <a:p>
          <a:pPr rtl="1"/>
          <a:endParaRPr lang="ar-SA"/>
        </a:p>
      </dgm:t>
    </dgm:pt>
    <dgm:pt modelId="{C500389E-0CE3-4A33-90FA-44D22ADE9E3D}" type="pres">
      <dgm:prSet presAssocID="{0A94C88C-618E-42C9-95D5-7DC16F80E2B9}" presName="Name0" presStyleCnt="0">
        <dgm:presLayoutVars>
          <dgm:chPref val="1"/>
          <dgm:dir/>
          <dgm:animOne val="branch"/>
          <dgm:animLvl val="lvl"/>
          <dgm:resizeHandles/>
        </dgm:presLayoutVars>
      </dgm:prSet>
      <dgm:spPr/>
      <dgm:t>
        <a:bodyPr/>
        <a:lstStyle/>
        <a:p>
          <a:pPr rtl="1"/>
          <a:endParaRPr lang="ar-SA"/>
        </a:p>
      </dgm:t>
    </dgm:pt>
    <dgm:pt modelId="{93088488-C493-4F4D-8BF5-16C69DAE2F8B}" type="pres">
      <dgm:prSet presAssocID="{139BE730-3B0D-4259-9069-8F7A035264DA}" presName="vertOne" presStyleCnt="0"/>
      <dgm:spPr/>
    </dgm:pt>
    <dgm:pt modelId="{E7A128E8-216B-4B2F-9B07-AF4DF6A77C6E}" type="pres">
      <dgm:prSet presAssocID="{139BE730-3B0D-4259-9069-8F7A035264DA}" presName="txOne" presStyleLbl="node0" presStyleIdx="0" presStyleCnt="1" custScaleY="46053">
        <dgm:presLayoutVars>
          <dgm:chPref val="3"/>
        </dgm:presLayoutVars>
      </dgm:prSet>
      <dgm:spPr/>
      <dgm:t>
        <a:bodyPr/>
        <a:lstStyle/>
        <a:p>
          <a:pPr rtl="1"/>
          <a:endParaRPr lang="ar-SA"/>
        </a:p>
      </dgm:t>
    </dgm:pt>
    <dgm:pt modelId="{7A65B575-B3E7-4A2A-9B07-50EE01CAC197}" type="pres">
      <dgm:prSet presAssocID="{139BE730-3B0D-4259-9069-8F7A035264DA}" presName="parTransOne" presStyleCnt="0"/>
      <dgm:spPr/>
    </dgm:pt>
    <dgm:pt modelId="{8C16708D-CD5C-4877-BE57-6A57ADE08127}" type="pres">
      <dgm:prSet presAssocID="{139BE730-3B0D-4259-9069-8F7A035264DA}" presName="horzOne" presStyleCnt="0"/>
      <dgm:spPr/>
    </dgm:pt>
    <dgm:pt modelId="{D5D321EC-9FE2-40F0-AD87-DA235C256923}" type="pres">
      <dgm:prSet presAssocID="{F1F54A38-4019-4359-8742-14A6BA94D479}" presName="vertTwo" presStyleCnt="0"/>
      <dgm:spPr/>
    </dgm:pt>
    <dgm:pt modelId="{92443F41-1F23-48CA-8CB6-5EBD46AB643B}" type="pres">
      <dgm:prSet presAssocID="{F1F54A38-4019-4359-8742-14A6BA94D479}" presName="txTwo" presStyleLbl="node2" presStyleIdx="0" presStyleCnt="2">
        <dgm:presLayoutVars>
          <dgm:chPref val="3"/>
        </dgm:presLayoutVars>
      </dgm:prSet>
      <dgm:spPr/>
      <dgm:t>
        <a:bodyPr/>
        <a:lstStyle/>
        <a:p>
          <a:pPr rtl="1"/>
          <a:endParaRPr lang="ar-SA"/>
        </a:p>
      </dgm:t>
    </dgm:pt>
    <dgm:pt modelId="{8475A007-C78E-444F-A262-B509EF4130F4}" type="pres">
      <dgm:prSet presAssocID="{F1F54A38-4019-4359-8742-14A6BA94D479}" presName="parTransTwo" presStyleCnt="0"/>
      <dgm:spPr/>
    </dgm:pt>
    <dgm:pt modelId="{2C538C5A-B134-4978-8A87-24E8210AF387}" type="pres">
      <dgm:prSet presAssocID="{F1F54A38-4019-4359-8742-14A6BA94D479}" presName="horzTwo" presStyleCnt="0"/>
      <dgm:spPr/>
    </dgm:pt>
    <dgm:pt modelId="{0B77CC89-97D1-4D91-B1EC-88389FAD2135}" type="pres">
      <dgm:prSet presAssocID="{3CAD483B-D66C-4B2C-B5B2-7E55B2F300E2}" presName="vertThree" presStyleCnt="0"/>
      <dgm:spPr/>
    </dgm:pt>
    <dgm:pt modelId="{6FF6E2A6-5B26-4727-98C7-2C40E559295A}" type="pres">
      <dgm:prSet presAssocID="{3CAD483B-D66C-4B2C-B5B2-7E55B2F300E2}" presName="txThree" presStyleLbl="node3" presStyleIdx="0" presStyleCnt="3">
        <dgm:presLayoutVars>
          <dgm:chPref val="3"/>
        </dgm:presLayoutVars>
      </dgm:prSet>
      <dgm:spPr/>
      <dgm:t>
        <a:bodyPr/>
        <a:lstStyle/>
        <a:p>
          <a:pPr rtl="1"/>
          <a:endParaRPr lang="ar-SA"/>
        </a:p>
      </dgm:t>
    </dgm:pt>
    <dgm:pt modelId="{3D9DCD2F-F573-4D27-B01B-51C0048A6BA7}" type="pres">
      <dgm:prSet presAssocID="{3CAD483B-D66C-4B2C-B5B2-7E55B2F300E2}" presName="horzThree" presStyleCnt="0"/>
      <dgm:spPr/>
    </dgm:pt>
    <dgm:pt modelId="{4FB03E6E-CC02-4C63-9628-2F963CEDB3B2}" type="pres">
      <dgm:prSet presAssocID="{3CF18759-9FB3-4321-9458-0949AF76EC43}" presName="sibSpaceThree" presStyleCnt="0"/>
      <dgm:spPr/>
    </dgm:pt>
    <dgm:pt modelId="{5C881011-DB81-4360-9A6D-F6CC6F58F5D3}" type="pres">
      <dgm:prSet presAssocID="{5394135B-52F4-41BA-91E3-A683F20FF110}" presName="vertThree" presStyleCnt="0"/>
      <dgm:spPr/>
    </dgm:pt>
    <dgm:pt modelId="{8A979ABC-AAEF-40A0-9A09-530613AED47E}" type="pres">
      <dgm:prSet presAssocID="{5394135B-52F4-41BA-91E3-A683F20FF110}" presName="txThree" presStyleLbl="node3" presStyleIdx="1" presStyleCnt="3">
        <dgm:presLayoutVars>
          <dgm:chPref val="3"/>
        </dgm:presLayoutVars>
      </dgm:prSet>
      <dgm:spPr/>
      <dgm:t>
        <a:bodyPr/>
        <a:lstStyle/>
        <a:p>
          <a:pPr rtl="1"/>
          <a:endParaRPr lang="ar-SA"/>
        </a:p>
      </dgm:t>
    </dgm:pt>
    <dgm:pt modelId="{F8DCABA7-C8FE-4AF4-A78E-1C1B25106208}" type="pres">
      <dgm:prSet presAssocID="{5394135B-52F4-41BA-91E3-A683F20FF110}" presName="horzThree" presStyleCnt="0"/>
      <dgm:spPr/>
    </dgm:pt>
    <dgm:pt modelId="{9E3E87B5-2A84-49C5-A3F1-6667C0824382}" type="pres">
      <dgm:prSet presAssocID="{3A5FC05F-BD2E-4D86-9E94-FBDD38625C8B}" presName="sibSpaceTwo" presStyleCnt="0"/>
      <dgm:spPr/>
    </dgm:pt>
    <dgm:pt modelId="{916AF729-B191-4E6A-A0DE-2C440ED67257}" type="pres">
      <dgm:prSet presAssocID="{06DA2F0C-83D1-4A33-B050-63A9A3958D7C}" presName="vertTwo" presStyleCnt="0"/>
      <dgm:spPr/>
    </dgm:pt>
    <dgm:pt modelId="{24DE05D1-357E-4312-B2EE-AEC115EDAB46}" type="pres">
      <dgm:prSet presAssocID="{06DA2F0C-83D1-4A33-B050-63A9A3958D7C}" presName="txTwo" presStyleLbl="node2" presStyleIdx="1" presStyleCnt="2">
        <dgm:presLayoutVars>
          <dgm:chPref val="3"/>
        </dgm:presLayoutVars>
      </dgm:prSet>
      <dgm:spPr/>
      <dgm:t>
        <a:bodyPr/>
        <a:lstStyle/>
        <a:p>
          <a:pPr rtl="1"/>
          <a:endParaRPr lang="ar-SA"/>
        </a:p>
      </dgm:t>
    </dgm:pt>
    <dgm:pt modelId="{6DF79328-05B1-44F5-94FD-CC1E61C0F68C}" type="pres">
      <dgm:prSet presAssocID="{06DA2F0C-83D1-4A33-B050-63A9A3958D7C}" presName="parTransTwo" presStyleCnt="0"/>
      <dgm:spPr/>
    </dgm:pt>
    <dgm:pt modelId="{6B6D1BCD-6BDC-4DC1-981D-18B087E9FADB}" type="pres">
      <dgm:prSet presAssocID="{06DA2F0C-83D1-4A33-B050-63A9A3958D7C}" presName="horzTwo" presStyleCnt="0"/>
      <dgm:spPr/>
    </dgm:pt>
    <dgm:pt modelId="{7926228D-B255-461C-ABD0-DFBA46797226}" type="pres">
      <dgm:prSet presAssocID="{A195770A-41A2-4590-9CD0-F6720F8DC636}" presName="vertThree" presStyleCnt="0"/>
      <dgm:spPr/>
    </dgm:pt>
    <dgm:pt modelId="{7DA06F74-C270-4200-9A12-4BC5E708BC23}" type="pres">
      <dgm:prSet presAssocID="{A195770A-41A2-4590-9CD0-F6720F8DC636}" presName="txThree" presStyleLbl="node3" presStyleIdx="2" presStyleCnt="3">
        <dgm:presLayoutVars>
          <dgm:chPref val="3"/>
        </dgm:presLayoutVars>
      </dgm:prSet>
      <dgm:spPr/>
      <dgm:t>
        <a:bodyPr/>
        <a:lstStyle/>
        <a:p>
          <a:pPr rtl="1"/>
          <a:endParaRPr lang="ar-SA"/>
        </a:p>
      </dgm:t>
    </dgm:pt>
    <dgm:pt modelId="{29DA1B3E-1FE6-47DA-9E9D-96D485A69433}" type="pres">
      <dgm:prSet presAssocID="{A195770A-41A2-4590-9CD0-F6720F8DC636}" presName="horzThree" presStyleCnt="0"/>
      <dgm:spPr/>
    </dgm:pt>
  </dgm:ptLst>
  <dgm:cxnLst>
    <dgm:cxn modelId="{9A936800-9324-4475-A392-B02C1D491445}" type="presOf" srcId="{0A94C88C-618E-42C9-95D5-7DC16F80E2B9}" destId="{C500389E-0CE3-4A33-90FA-44D22ADE9E3D}" srcOrd="0" destOrd="0" presId="urn:microsoft.com/office/officeart/2005/8/layout/hierarchy4"/>
    <dgm:cxn modelId="{4F2650F6-C4D0-4C12-A5A7-20B5025E2747}" type="presOf" srcId="{5394135B-52F4-41BA-91E3-A683F20FF110}" destId="{8A979ABC-AAEF-40A0-9A09-530613AED47E}" srcOrd="0" destOrd="0" presId="urn:microsoft.com/office/officeart/2005/8/layout/hierarchy4"/>
    <dgm:cxn modelId="{3E194954-7366-451D-A9D9-5251512C462E}" srcId="{F1F54A38-4019-4359-8742-14A6BA94D479}" destId="{3CAD483B-D66C-4B2C-B5B2-7E55B2F300E2}" srcOrd="0" destOrd="0" parTransId="{F0324CC0-BF6F-4442-B3CB-E08293B7E899}" sibTransId="{3CF18759-9FB3-4321-9458-0949AF76EC43}"/>
    <dgm:cxn modelId="{A2E55149-5EE6-48F3-8388-0708536B5448}" type="presOf" srcId="{A195770A-41A2-4590-9CD0-F6720F8DC636}" destId="{7DA06F74-C270-4200-9A12-4BC5E708BC23}" srcOrd="0" destOrd="0" presId="urn:microsoft.com/office/officeart/2005/8/layout/hierarchy4"/>
    <dgm:cxn modelId="{C1285AE1-88A2-4704-9004-DDAC98BE08CF}" type="presOf" srcId="{139BE730-3B0D-4259-9069-8F7A035264DA}" destId="{E7A128E8-216B-4B2F-9B07-AF4DF6A77C6E}" srcOrd="0" destOrd="0" presId="urn:microsoft.com/office/officeart/2005/8/layout/hierarchy4"/>
    <dgm:cxn modelId="{9088C540-2DF1-441F-A8F6-370BFFC23157}" srcId="{06DA2F0C-83D1-4A33-B050-63A9A3958D7C}" destId="{A195770A-41A2-4590-9CD0-F6720F8DC636}" srcOrd="0" destOrd="0" parTransId="{632362C9-5122-4B8D-B29D-02261028D95E}" sibTransId="{531A6933-2972-41DE-889F-E28C5D25B21D}"/>
    <dgm:cxn modelId="{CA4883AF-864E-40F5-BF42-7F15D862EDD1}" srcId="{F1F54A38-4019-4359-8742-14A6BA94D479}" destId="{5394135B-52F4-41BA-91E3-A683F20FF110}" srcOrd="1" destOrd="0" parTransId="{3EA453DF-7FFE-4D6A-9915-CC0F30D25BD3}" sibTransId="{0DD53430-C069-483B-B2AC-0B893A8496C5}"/>
    <dgm:cxn modelId="{C03CF91D-AE50-4ABF-B6E1-427CF0226D02}" type="presOf" srcId="{F1F54A38-4019-4359-8742-14A6BA94D479}" destId="{92443F41-1F23-48CA-8CB6-5EBD46AB643B}" srcOrd="0" destOrd="0" presId="urn:microsoft.com/office/officeart/2005/8/layout/hierarchy4"/>
    <dgm:cxn modelId="{67BBD071-6EED-418A-8B41-CE1ACB370A92}" srcId="{139BE730-3B0D-4259-9069-8F7A035264DA}" destId="{06DA2F0C-83D1-4A33-B050-63A9A3958D7C}" srcOrd="1" destOrd="0" parTransId="{5D922441-CB9E-4B9C-9C0B-B5A1E83744B2}" sibTransId="{4E7DEB30-2B2B-4770-BCF3-94009FF430E5}"/>
    <dgm:cxn modelId="{6AAFC116-A521-4D28-AB2E-0F267D40083D}" type="presOf" srcId="{3CAD483B-D66C-4B2C-B5B2-7E55B2F300E2}" destId="{6FF6E2A6-5B26-4727-98C7-2C40E559295A}" srcOrd="0" destOrd="0" presId="urn:microsoft.com/office/officeart/2005/8/layout/hierarchy4"/>
    <dgm:cxn modelId="{8100A229-4845-4A50-8070-5A8EBE1E5541}" type="presOf" srcId="{06DA2F0C-83D1-4A33-B050-63A9A3958D7C}" destId="{24DE05D1-357E-4312-B2EE-AEC115EDAB46}" srcOrd="0" destOrd="0" presId="urn:microsoft.com/office/officeart/2005/8/layout/hierarchy4"/>
    <dgm:cxn modelId="{64DE95A5-CD39-4C9B-9EFD-3C86D0DA29F6}" srcId="{139BE730-3B0D-4259-9069-8F7A035264DA}" destId="{F1F54A38-4019-4359-8742-14A6BA94D479}" srcOrd="0" destOrd="0" parTransId="{77DB1456-B937-4389-86B3-8303D674A7AF}" sibTransId="{3A5FC05F-BD2E-4D86-9E94-FBDD38625C8B}"/>
    <dgm:cxn modelId="{7C029B74-6621-4B65-A39B-DC79D70E253A}" srcId="{0A94C88C-618E-42C9-95D5-7DC16F80E2B9}" destId="{139BE730-3B0D-4259-9069-8F7A035264DA}" srcOrd="0" destOrd="0" parTransId="{BD6ED0D1-C739-41A5-AA5B-ED56E4F06F1F}" sibTransId="{D439F815-D807-4400-A789-41ED2C04DC84}"/>
    <dgm:cxn modelId="{382C1E92-106A-46FC-891C-6B1387A396DE}" type="presParOf" srcId="{C500389E-0CE3-4A33-90FA-44D22ADE9E3D}" destId="{93088488-C493-4F4D-8BF5-16C69DAE2F8B}" srcOrd="0" destOrd="0" presId="urn:microsoft.com/office/officeart/2005/8/layout/hierarchy4"/>
    <dgm:cxn modelId="{B00F8828-A18C-4BDF-B808-40F824FCE52D}" type="presParOf" srcId="{93088488-C493-4F4D-8BF5-16C69DAE2F8B}" destId="{E7A128E8-216B-4B2F-9B07-AF4DF6A77C6E}" srcOrd="0" destOrd="0" presId="urn:microsoft.com/office/officeart/2005/8/layout/hierarchy4"/>
    <dgm:cxn modelId="{49DCF66C-2FB5-41A6-AFE4-16ABC5079A7A}" type="presParOf" srcId="{93088488-C493-4F4D-8BF5-16C69DAE2F8B}" destId="{7A65B575-B3E7-4A2A-9B07-50EE01CAC197}" srcOrd="1" destOrd="0" presId="urn:microsoft.com/office/officeart/2005/8/layout/hierarchy4"/>
    <dgm:cxn modelId="{94DDC918-CFFA-48FB-B115-A71EE1DFBDF0}" type="presParOf" srcId="{93088488-C493-4F4D-8BF5-16C69DAE2F8B}" destId="{8C16708D-CD5C-4877-BE57-6A57ADE08127}" srcOrd="2" destOrd="0" presId="urn:microsoft.com/office/officeart/2005/8/layout/hierarchy4"/>
    <dgm:cxn modelId="{19700003-D2F8-42BD-A5CA-CB301D5E3E8D}" type="presParOf" srcId="{8C16708D-CD5C-4877-BE57-6A57ADE08127}" destId="{D5D321EC-9FE2-40F0-AD87-DA235C256923}" srcOrd="0" destOrd="0" presId="urn:microsoft.com/office/officeart/2005/8/layout/hierarchy4"/>
    <dgm:cxn modelId="{6B0007BF-706B-4B27-B57F-55A2274B744A}" type="presParOf" srcId="{D5D321EC-9FE2-40F0-AD87-DA235C256923}" destId="{92443F41-1F23-48CA-8CB6-5EBD46AB643B}" srcOrd="0" destOrd="0" presId="urn:microsoft.com/office/officeart/2005/8/layout/hierarchy4"/>
    <dgm:cxn modelId="{3EEA72CA-D17C-4929-8155-905CF6FA1B03}" type="presParOf" srcId="{D5D321EC-9FE2-40F0-AD87-DA235C256923}" destId="{8475A007-C78E-444F-A262-B509EF4130F4}" srcOrd="1" destOrd="0" presId="urn:microsoft.com/office/officeart/2005/8/layout/hierarchy4"/>
    <dgm:cxn modelId="{3C92481A-A7BF-4F57-8076-8013D727DFCF}" type="presParOf" srcId="{D5D321EC-9FE2-40F0-AD87-DA235C256923}" destId="{2C538C5A-B134-4978-8A87-24E8210AF387}" srcOrd="2" destOrd="0" presId="urn:microsoft.com/office/officeart/2005/8/layout/hierarchy4"/>
    <dgm:cxn modelId="{F7317934-BEEB-43BC-8459-EDB7D6708E2E}" type="presParOf" srcId="{2C538C5A-B134-4978-8A87-24E8210AF387}" destId="{0B77CC89-97D1-4D91-B1EC-88389FAD2135}" srcOrd="0" destOrd="0" presId="urn:microsoft.com/office/officeart/2005/8/layout/hierarchy4"/>
    <dgm:cxn modelId="{3196554A-679D-4047-9383-B9A1224D49F1}" type="presParOf" srcId="{0B77CC89-97D1-4D91-B1EC-88389FAD2135}" destId="{6FF6E2A6-5B26-4727-98C7-2C40E559295A}" srcOrd="0" destOrd="0" presId="urn:microsoft.com/office/officeart/2005/8/layout/hierarchy4"/>
    <dgm:cxn modelId="{4C0A3F95-84E3-4FF2-AD1A-C61A1B3CAFED}" type="presParOf" srcId="{0B77CC89-97D1-4D91-B1EC-88389FAD2135}" destId="{3D9DCD2F-F573-4D27-B01B-51C0048A6BA7}" srcOrd="1" destOrd="0" presId="urn:microsoft.com/office/officeart/2005/8/layout/hierarchy4"/>
    <dgm:cxn modelId="{5EAF1672-C064-427E-9A52-B91515803D63}" type="presParOf" srcId="{2C538C5A-B134-4978-8A87-24E8210AF387}" destId="{4FB03E6E-CC02-4C63-9628-2F963CEDB3B2}" srcOrd="1" destOrd="0" presId="urn:microsoft.com/office/officeart/2005/8/layout/hierarchy4"/>
    <dgm:cxn modelId="{6B40E704-FE52-439E-8E48-21121ECAC50A}" type="presParOf" srcId="{2C538C5A-B134-4978-8A87-24E8210AF387}" destId="{5C881011-DB81-4360-9A6D-F6CC6F58F5D3}" srcOrd="2" destOrd="0" presId="urn:microsoft.com/office/officeart/2005/8/layout/hierarchy4"/>
    <dgm:cxn modelId="{A72284E5-04CE-4C75-8470-5C5D190AA1D6}" type="presParOf" srcId="{5C881011-DB81-4360-9A6D-F6CC6F58F5D3}" destId="{8A979ABC-AAEF-40A0-9A09-530613AED47E}" srcOrd="0" destOrd="0" presId="urn:microsoft.com/office/officeart/2005/8/layout/hierarchy4"/>
    <dgm:cxn modelId="{8F215B0F-B3EB-44D2-AAB2-53446E4EF8B5}" type="presParOf" srcId="{5C881011-DB81-4360-9A6D-F6CC6F58F5D3}" destId="{F8DCABA7-C8FE-4AF4-A78E-1C1B25106208}" srcOrd="1" destOrd="0" presId="urn:microsoft.com/office/officeart/2005/8/layout/hierarchy4"/>
    <dgm:cxn modelId="{EFED1EE9-23EC-4F2F-9673-772371A6A595}" type="presParOf" srcId="{8C16708D-CD5C-4877-BE57-6A57ADE08127}" destId="{9E3E87B5-2A84-49C5-A3F1-6667C0824382}" srcOrd="1" destOrd="0" presId="urn:microsoft.com/office/officeart/2005/8/layout/hierarchy4"/>
    <dgm:cxn modelId="{C30AEEDA-D539-43F8-A276-4C771D8CB07D}" type="presParOf" srcId="{8C16708D-CD5C-4877-BE57-6A57ADE08127}" destId="{916AF729-B191-4E6A-A0DE-2C440ED67257}" srcOrd="2" destOrd="0" presId="urn:microsoft.com/office/officeart/2005/8/layout/hierarchy4"/>
    <dgm:cxn modelId="{5F61D450-0262-4F5D-B6A5-F1C737C99800}" type="presParOf" srcId="{916AF729-B191-4E6A-A0DE-2C440ED67257}" destId="{24DE05D1-357E-4312-B2EE-AEC115EDAB46}" srcOrd="0" destOrd="0" presId="urn:microsoft.com/office/officeart/2005/8/layout/hierarchy4"/>
    <dgm:cxn modelId="{9319D78D-73D0-443B-A685-218C4A351275}" type="presParOf" srcId="{916AF729-B191-4E6A-A0DE-2C440ED67257}" destId="{6DF79328-05B1-44F5-94FD-CC1E61C0F68C}" srcOrd="1" destOrd="0" presId="urn:microsoft.com/office/officeart/2005/8/layout/hierarchy4"/>
    <dgm:cxn modelId="{6007B073-8FC3-4BDA-B72F-8ACE77D38FA9}" type="presParOf" srcId="{916AF729-B191-4E6A-A0DE-2C440ED67257}" destId="{6B6D1BCD-6BDC-4DC1-981D-18B087E9FADB}" srcOrd="2" destOrd="0" presId="urn:microsoft.com/office/officeart/2005/8/layout/hierarchy4"/>
    <dgm:cxn modelId="{F00D5286-72B4-49B1-B8BE-98870619D0F8}" type="presParOf" srcId="{6B6D1BCD-6BDC-4DC1-981D-18B087E9FADB}" destId="{7926228D-B255-461C-ABD0-DFBA46797226}" srcOrd="0" destOrd="0" presId="urn:microsoft.com/office/officeart/2005/8/layout/hierarchy4"/>
    <dgm:cxn modelId="{1112BF26-05F7-4C8D-9609-C774FE0F7412}" type="presParOf" srcId="{7926228D-B255-461C-ABD0-DFBA46797226}" destId="{7DA06F74-C270-4200-9A12-4BC5E708BC23}" srcOrd="0" destOrd="0" presId="urn:microsoft.com/office/officeart/2005/8/layout/hierarchy4"/>
    <dgm:cxn modelId="{7C6A28D5-CF26-401C-9E38-55F028F55D8F}" type="presParOf" srcId="{7926228D-B255-461C-ABD0-DFBA46797226}" destId="{29DA1B3E-1FE6-47DA-9E9D-96D485A69433}" srcOrd="1" destOrd="0" presId="urn:microsoft.com/office/officeart/2005/8/layout/hierarchy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12DB978-8976-42C3-8118-512273587F99}" type="doc">
      <dgm:prSet loTypeId="urn:microsoft.com/office/officeart/2005/8/layout/cycle7" loCatId="cycle" qsTypeId="urn:microsoft.com/office/officeart/2005/8/quickstyle/simple1" qsCatId="simple" csTypeId="urn:microsoft.com/office/officeart/2005/8/colors/colorful5" csCatId="colorful" phldr="1"/>
      <dgm:spPr/>
      <dgm:t>
        <a:bodyPr/>
        <a:lstStyle/>
        <a:p>
          <a:pPr rtl="1"/>
          <a:endParaRPr lang="ar-SA"/>
        </a:p>
      </dgm:t>
    </dgm:pt>
    <dgm:pt modelId="{5DC8A667-1DB9-46B7-A33A-3A376F4050F4}">
      <dgm:prSet phldrT="[نص]"/>
      <dgm:spPr/>
      <dgm:t>
        <a:bodyPr/>
        <a:lstStyle/>
        <a:p>
          <a:pPr rtl="1"/>
          <a:r>
            <a:rPr lang="ar-SA" b="1" dirty="0" smtClean="0"/>
            <a:t>الظواهر التي تحيط بالإنسان في المجتمع: غير مستقلة عن بعضها البعض وتؤثر الواحدة بالأخرى: كالظواهر التربوية والاقتصادية والسياسية</a:t>
          </a:r>
          <a:endParaRPr lang="ar-SA" b="1" dirty="0"/>
        </a:p>
      </dgm:t>
    </dgm:pt>
    <dgm:pt modelId="{D5332D92-722D-45F7-A0A7-093BE64BAAE6}" type="parTrans" cxnId="{63DF70B1-589D-412E-9D1F-EE43C05896F7}">
      <dgm:prSet/>
      <dgm:spPr/>
      <dgm:t>
        <a:bodyPr/>
        <a:lstStyle/>
        <a:p>
          <a:pPr rtl="1"/>
          <a:endParaRPr lang="ar-SA"/>
        </a:p>
      </dgm:t>
    </dgm:pt>
    <dgm:pt modelId="{7F0B3D78-3F59-4D55-89F8-160957648829}" type="sibTrans" cxnId="{63DF70B1-589D-412E-9D1F-EE43C05896F7}">
      <dgm:prSet/>
      <dgm:spPr/>
      <dgm:t>
        <a:bodyPr/>
        <a:lstStyle/>
        <a:p>
          <a:pPr rtl="1"/>
          <a:endParaRPr lang="ar-SA"/>
        </a:p>
      </dgm:t>
    </dgm:pt>
    <dgm:pt modelId="{9AF944D8-55B0-459B-A712-D4612783F3E2}">
      <dgm:prSet phldrT="[نص]"/>
      <dgm:spPr/>
      <dgm:t>
        <a:bodyPr/>
        <a:lstStyle/>
        <a:p>
          <a:pPr rtl="1"/>
          <a:r>
            <a:rPr lang="ar-SA" dirty="0" smtClean="0"/>
            <a:t>الظواهر الطبيعية:وهي من خلق الطبيعة مثل الجنس -الدين المناخ</a:t>
          </a:r>
          <a:endParaRPr lang="ar-SA" dirty="0"/>
        </a:p>
      </dgm:t>
    </dgm:pt>
    <dgm:pt modelId="{FB0EF679-730C-4351-BDD1-AE1AD7992D47}" type="parTrans" cxnId="{8FE08E3E-F9BA-4EF1-BE7A-A5FE4E8003F4}">
      <dgm:prSet/>
      <dgm:spPr/>
      <dgm:t>
        <a:bodyPr/>
        <a:lstStyle/>
        <a:p>
          <a:pPr rtl="1"/>
          <a:endParaRPr lang="ar-SA"/>
        </a:p>
      </dgm:t>
    </dgm:pt>
    <dgm:pt modelId="{98F2CB5D-4C67-4BC7-A9C1-4BF65E26202E}" type="sibTrans" cxnId="{8FE08E3E-F9BA-4EF1-BE7A-A5FE4E8003F4}">
      <dgm:prSet/>
      <dgm:spPr/>
      <dgm:t>
        <a:bodyPr/>
        <a:lstStyle/>
        <a:p>
          <a:pPr rtl="1"/>
          <a:endParaRPr lang="ar-SA"/>
        </a:p>
      </dgm:t>
    </dgm:pt>
    <dgm:pt modelId="{6675B509-83D7-44C2-9316-016594A41FE5}">
      <dgm:prSet phldrT="[نص]"/>
      <dgm:spPr/>
      <dgm:t>
        <a:bodyPr/>
        <a:lstStyle/>
        <a:p>
          <a:pPr rtl="1"/>
          <a:r>
            <a:rPr lang="ar-SA" dirty="0" smtClean="0"/>
            <a:t>الظواهر الاجتماعية:وهي من خلق المجتمع مثل النظم- لتيارات-الاتجاهات</a:t>
          </a:r>
          <a:endParaRPr lang="ar-SA" dirty="0"/>
        </a:p>
      </dgm:t>
    </dgm:pt>
    <dgm:pt modelId="{1539ABBF-02BE-4FE6-B966-60A97779ADC5}" type="parTrans" cxnId="{8EA220B7-7A6B-44E7-8B24-40C5434578F4}">
      <dgm:prSet/>
      <dgm:spPr/>
      <dgm:t>
        <a:bodyPr/>
        <a:lstStyle/>
        <a:p>
          <a:pPr rtl="1"/>
          <a:endParaRPr lang="ar-SA"/>
        </a:p>
      </dgm:t>
    </dgm:pt>
    <dgm:pt modelId="{41563004-BCCC-4072-A09F-C45617189B85}" type="sibTrans" cxnId="{8EA220B7-7A6B-44E7-8B24-40C5434578F4}">
      <dgm:prSet/>
      <dgm:spPr/>
      <dgm:t>
        <a:bodyPr/>
        <a:lstStyle/>
        <a:p>
          <a:pPr rtl="1"/>
          <a:endParaRPr lang="ar-SA"/>
        </a:p>
      </dgm:t>
    </dgm:pt>
    <dgm:pt modelId="{AF5A2DAF-A43C-435F-9B85-9DB80F1A059F}" type="pres">
      <dgm:prSet presAssocID="{F12DB978-8976-42C3-8118-512273587F99}" presName="Name0" presStyleCnt="0">
        <dgm:presLayoutVars>
          <dgm:dir/>
          <dgm:resizeHandles val="exact"/>
        </dgm:presLayoutVars>
      </dgm:prSet>
      <dgm:spPr/>
      <dgm:t>
        <a:bodyPr/>
        <a:lstStyle/>
        <a:p>
          <a:pPr rtl="1"/>
          <a:endParaRPr lang="ar-SA"/>
        </a:p>
      </dgm:t>
    </dgm:pt>
    <dgm:pt modelId="{0A6BCC8B-2A57-4B77-B654-9C5D5546E6C5}" type="pres">
      <dgm:prSet presAssocID="{5DC8A667-1DB9-46B7-A33A-3A376F4050F4}" presName="node" presStyleLbl="node1" presStyleIdx="0" presStyleCnt="3" custScaleX="249836" custScaleY="146267">
        <dgm:presLayoutVars>
          <dgm:bulletEnabled val="1"/>
        </dgm:presLayoutVars>
      </dgm:prSet>
      <dgm:spPr/>
      <dgm:t>
        <a:bodyPr/>
        <a:lstStyle/>
        <a:p>
          <a:pPr rtl="1"/>
          <a:endParaRPr lang="ar-SA"/>
        </a:p>
      </dgm:t>
    </dgm:pt>
    <dgm:pt modelId="{1213D8D2-F0D9-4F34-909B-3EED9ED8E359}" type="pres">
      <dgm:prSet presAssocID="{7F0B3D78-3F59-4D55-89F8-160957648829}" presName="sibTrans" presStyleLbl="sibTrans2D1" presStyleIdx="0" presStyleCnt="3"/>
      <dgm:spPr/>
      <dgm:t>
        <a:bodyPr/>
        <a:lstStyle/>
        <a:p>
          <a:pPr rtl="1"/>
          <a:endParaRPr lang="ar-SA"/>
        </a:p>
      </dgm:t>
    </dgm:pt>
    <dgm:pt modelId="{75BF78FA-D677-4121-8D03-74832B57070E}" type="pres">
      <dgm:prSet presAssocID="{7F0B3D78-3F59-4D55-89F8-160957648829}" presName="connectorText" presStyleLbl="sibTrans2D1" presStyleIdx="0" presStyleCnt="3"/>
      <dgm:spPr/>
      <dgm:t>
        <a:bodyPr/>
        <a:lstStyle/>
        <a:p>
          <a:pPr rtl="1"/>
          <a:endParaRPr lang="ar-SA"/>
        </a:p>
      </dgm:t>
    </dgm:pt>
    <dgm:pt modelId="{801A0A68-B865-48A6-96AC-F8A0D786EB92}" type="pres">
      <dgm:prSet presAssocID="{9AF944D8-55B0-459B-A712-D4612783F3E2}" presName="node" presStyleLbl="node1" presStyleIdx="1" presStyleCnt="3" custRadScaleRad="91730" custRadScaleInc="-17923">
        <dgm:presLayoutVars>
          <dgm:bulletEnabled val="1"/>
        </dgm:presLayoutVars>
      </dgm:prSet>
      <dgm:spPr/>
      <dgm:t>
        <a:bodyPr/>
        <a:lstStyle/>
        <a:p>
          <a:pPr rtl="1"/>
          <a:endParaRPr lang="ar-SA"/>
        </a:p>
      </dgm:t>
    </dgm:pt>
    <dgm:pt modelId="{C36C8734-48E5-44BD-949B-0094F1944B56}" type="pres">
      <dgm:prSet presAssocID="{98F2CB5D-4C67-4BC7-A9C1-4BF65E26202E}" presName="sibTrans" presStyleLbl="sibTrans2D1" presStyleIdx="1" presStyleCnt="3"/>
      <dgm:spPr/>
      <dgm:t>
        <a:bodyPr/>
        <a:lstStyle/>
        <a:p>
          <a:pPr rtl="1"/>
          <a:endParaRPr lang="ar-SA"/>
        </a:p>
      </dgm:t>
    </dgm:pt>
    <dgm:pt modelId="{D1F9CABC-5EE8-4E8A-8B05-53CC85E57E6A}" type="pres">
      <dgm:prSet presAssocID="{98F2CB5D-4C67-4BC7-A9C1-4BF65E26202E}" presName="connectorText" presStyleLbl="sibTrans2D1" presStyleIdx="1" presStyleCnt="3"/>
      <dgm:spPr/>
      <dgm:t>
        <a:bodyPr/>
        <a:lstStyle/>
        <a:p>
          <a:pPr rtl="1"/>
          <a:endParaRPr lang="ar-SA"/>
        </a:p>
      </dgm:t>
    </dgm:pt>
    <dgm:pt modelId="{87A40945-E070-40F4-A61B-A0DD49E56E4B}" type="pres">
      <dgm:prSet presAssocID="{6675B509-83D7-44C2-9316-016594A41FE5}" presName="node" presStyleLbl="node1" presStyleIdx="2" presStyleCnt="3" custRadScaleRad="91730" custRadScaleInc="17923">
        <dgm:presLayoutVars>
          <dgm:bulletEnabled val="1"/>
        </dgm:presLayoutVars>
      </dgm:prSet>
      <dgm:spPr/>
      <dgm:t>
        <a:bodyPr/>
        <a:lstStyle/>
        <a:p>
          <a:pPr rtl="1"/>
          <a:endParaRPr lang="ar-SA"/>
        </a:p>
      </dgm:t>
    </dgm:pt>
    <dgm:pt modelId="{E03701FD-5F68-4BA1-874C-5BDFF28AB727}" type="pres">
      <dgm:prSet presAssocID="{41563004-BCCC-4072-A09F-C45617189B85}" presName="sibTrans" presStyleLbl="sibTrans2D1" presStyleIdx="2" presStyleCnt="3"/>
      <dgm:spPr/>
      <dgm:t>
        <a:bodyPr/>
        <a:lstStyle/>
        <a:p>
          <a:pPr rtl="1"/>
          <a:endParaRPr lang="ar-SA"/>
        </a:p>
      </dgm:t>
    </dgm:pt>
    <dgm:pt modelId="{46471A2B-F802-416D-84E8-C6F58AC90AA4}" type="pres">
      <dgm:prSet presAssocID="{41563004-BCCC-4072-A09F-C45617189B85}" presName="connectorText" presStyleLbl="sibTrans2D1" presStyleIdx="2" presStyleCnt="3"/>
      <dgm:spPr/>
      <dgm:t>
        <a:bodyPr/>
        <a:lstStyle/>
        <a:p>
          <a:pPr rtl="1"/>
          <a:endParaRPr lang="ar-SA"/>
        </a:p>
      </dgm:t>
    </dgm:pt>
  </dgm:ptLst>
  <dgm:cxnLst>
    <dgm:cxn modelId="{3B419B02-EE62-458B-BBE8-843F76FA2AD3}" type="presOf" srcId="{41563004-BCCC-4072-A09F-C45617189B85}" destId="{E03701FD-5F68-4BA1-874C-5BDFF28AB727}" srcOrd="0" destOrd="0" presId="urn:microsoft.com/office/officeart/2005/8/layout/cycle7"/>
    <dgm:cxn modelId="{31BEE54D-0509-4FA3-8A22-07409D3EC5B8}" type="presOf" srcId="{5DC8A667-1DB9-46B7-A33A-3A376F4050F4}" destId="{0A6BCC8B-2A57-4B77-B654-9C5D5546E6C5}" srcOrd="0" destOrd="0" presId="urn:microsoft.com/office/officeart/2005/8/layout/cycle7"/>
    <dgm:cxn modelId="{0930A6A4-156D-4B5A-9E84-C1D72A771EA0}" type="presOf" srcId="{41563004-BCCC-4072-A09F-C45617189B85}" destId="{46471A2B-F802-416D-84E8-C6F58AC90AA4}" srcOrd="1" destOrd="0" presId="urn:microsoft.com/office/officeart/2005/8/layout/cycle7"/>
    <dgm:cxn modelId="{8EA220B7-7A6B-44E7-8B24-40C5434578F4}" srcId="{F12DB978-8976-42C3-8118-512273587F99}" destId="{6675B509-83D7-44C2-9316-016594A41FE5}" srcOrd="2" destOrd="0" parTransId="{1539ABBF-02BE-4FE6-B966-60A97779ADC5}" sibTransId="{41563004-BCCC-4072-A09F-C45617189B85}"/>
    <dgm:cxn modelId="{5A01336B-E3E2-4EBF-87AD-2EAED0B49515}" type="presOf" srcId="{98F2CB5D-4C67-4BC7-A9C1-4BF65E26202E}" destId="{D1F9CABC-5EE8-4E8A-8B05-53CC85E57E6A}" srcOrd="1" destOrd="0" presId="urn:microsoft.com/office/officeart/2005/8/layout/cycle7"/>
    <dgm:cxn modelId="{F2860493-877F-4AB6-9277-3F6B53D1F51B}" type="presOf" srcId="{6675B509-83D7-44C2-9316-016594A41FE5}" destId="{87A40945-E070-40F4-A61B-A0DD49E56E4B}" srcOrd="0" destOrd="0" presId="urn:microsoft.com/office/officeart/2005/8/layout/cycle7"/>
    <dgm:cxn modelId="{D936D022-5C22-45F5-9A54-28234B3BD611}" type="presOf" srcId="{F12DB978-8976-42C3-8118-512273587F99}" destId="{AF5A2DAF-A43C-435F-9B85-9DB80F1A059F}" srcOrd="0" destOrd="0" presId="urn:microsoft.com/office/officeart/2005/8/layout/cycle7"/>
    <dgm:cxn modelId="{AF1CE99A-06A8-474D-AB2F-6E622ABA4810}" type="presOf" srcId="{9AF944D8-55B0-459B-A712-D4612783F3E2}" destId="{801A0A68-B865-48A6-96AC-F8A0D786EB92}" srcOrd="0" destOrd="0" presId="urn:microsoft.com/office/officeart/2005/8/layout/cycle7"/>
    <dgm:cxn modelId="{6713A008-DC18-4988-BD16-4F102F5E6F39}" type="presOf" srcId="{7F0B3D78-3F59-4D55-89F8-160957648829}" destId="{75BF78FA-D677-4121-8D03-74832B57070E}" srcOrd="1" destOrd="0" presId="urn:microsoft.com/office/officeart/2005/8/layout/cycle7"/>
    <dgm:cxn modelId="{D23ABDE2-B129-4442-90B4-E0C3429DE436}" type="presOf" srcId="{7F0B3D78-3F59-4D55-89F8-160957648829}" destId="{1213D8D2-F0D9-4F34-909B-3EED9ED8E359}" srcOrd="0" destOrd="0" presId="urn:microsoft.com/office/officeart/2005/8/layout/cycle7"/>
    <dgm:cxn modelId="{88134C3E-1A3C-4226-9DFA-82EE1A8EC073}" type="presOf" srcId="{98F2CB5D-4C67-4BC7-A9C1-4BF65E26202E}" destId="{C36C8734-48E5-44BD-949B-0094F1944B56}" srcOrd="0" destOrd="0" presId="urn:microsoft.com/office/officeart/2005/8/layout/cycle7"/>
    <dgm:cxn modelId="{8FE08E3E-F9BA-4EF1-BE7A-A5FE4E8003F4}" srcId="{F12DB978-8976-42C3-8118-512273587F99}" destId="{9AF944D8-55B0-459B-A712-D4612783F3E2}" srcOrd="1" destOrd="0" parTransId="{FB0EF679-730C-4351-BDD1-AE1AD7992D47}" sibTransId="{98F2CB5D-4C67-4BC7-A9C1-4BF65E26202E}"/>
    <dgm:cxn modelId="{63DF70B1-589D-412E-9D1F-EE43C05896F7}" srcId="{F12DB978-8976-42C3-8118-512273587F99}" destId="{5DC8A667-1DB9-46B7-A33A-3A376F4050F4}" srcOrd="0" destOrd="0" parTransId="{D5332D92-722D-45F7-A0A7-093BE64BAAE6}" sibTransId="{7F0B3D78-3F59-4D55-89F8-160957648829}"/>
    <dgm:cxn modelId="{1B9E80EB-D3F9-4936-B453-967320A9BEE6}" type="presParOf" srcId="{AF5A2DAF-A43C-435F-9B85-9DB80F1A059F}" destId="{0A6BCC8B-2A57-4B77-B654-9C5D5546E6C5}" srcOrd="0" destOrd="0" presId="urn:microsoft.com/office/officeart/2005/8/layout/cycle7"/>
    <dgm:cxn modelId="{6E523316-4904-4699-808D-9EBF783E1131}" type="presParOf" srcId="{AF5A2DAF-A43C-435F-9B85-9DB80F1A059F}" destId="{1213D8D2-F0D9-4F34-909B-3EED9ED8E359}" srcOrd="1" destOrd="0" presId="urn:microsoft.com/office/officeart/2005/8/layout/cycle7"/>
    <dgm:cxn modelId="{15C20EF8-7A4E-4D41-BD9C-80E127AE3EAA}" type="presParOf" srcId="{1213D8D2-F0D9-4F34-909B-3EED9ED8E359}" destId="{75BF78FA-D677-4121-8D03-74832B57070E}" srcOrd="0" destOrd="0" presId="urn:microsoft.com/office/officeart/2005/8/layout/cycle7"/>
    <dgm:cxn modelId="{1B193C2E-BCAA-4FDC-82F6-935E23B3433D}" type="presParOf" srcId="{AF5A2DAF-A43C-435F-9B85-9DB80F1A059F}" destId="{801A0A68-B865-48A6-96AC-F8A0D786EB92}" srcOrd="2" destOrd="0" presId="urn:microsoft.com/office/officeart/2005/8/layout/cycle7"/>
    <dgm:cxn modelId="{E37B7B82-7667-4C84-9327-32E11F11EF2D}" type="presParOf" srcId="{AF5A2DAF-A43C-435F-9B85-9DB80F1A059F}" destId="{C36C8734-48E5-44BD-949B-0094F1944B56}" srcOrd="3" destOrd="0" presId="urn:microsoft.com/office/officeart/2005/8/layout/cycle7"/>
    <dgm:cxn modelId="{65A3A09E-B3F1-4411-AA5C-C0722ACBA80A}" type="presParOf" srcId="{C36C8734-48E5-44BD-949B-0094F1944B56}" destId="{D1F9CABC-5EE8-4E8A-8B05-53CC85E57E6A}" srcOrd="0" destOrd="0" presId="urn:microsoft.com/office/officeart/2005/8/layout/cycle7"/>
    <dgm:cxn modelId="{6F83F3E9-03C6-4C17-8FAB-DEB5BE575ADC}" type="presParOf" srcId="{AF5A2DAF-A43C-435F-9B85-9DB80F1A059F}" destId="{87A40945-E070-40F4-A61B-A0DD49E56E4B}" srcOrd="4" destOrd="0" presId="urn:microsoft.com/office/officeart/2005/8/layout/cycle7"/>
    <dgm:cxn modelId="{FF431BFA-F108-436C-A969-AA2D33BB7FED}" type="presParOf" srcId="{AF5A2DAF-A43C-435F-9B85-9DB80F1A059F}" destId="{E03701FD-5F68-4BA1-874C-5BDFF28AB727}" srcOrd="5" destOrd="0" presId="urn:microsoft.com/office/officeart/2005/8/layout/cycle7"/>
    <dgm:cxn modelId="{B8E93B65-1576-453C-B7CA-6EE1C4230BB2}" type="presParOf" srcId="{E03701FD-5F68-4BA1-874C-5BDFF28AB727}" destId="{46471A2B-F802-416D-84E8-C6F58AC90AA4}" srcOrd="0" destOrd="0" presId="urn:microsoft.com/office/officeart/2005/8/layout/cycle7"/>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0C8581D-AFB1-45C5-91BD-DE4C18A16812}" type="doc">
      <dgm:prSet loTypeId="urn:microsoft.com/office/officeart/2005/8/layout/hList3" loCatId="list" qsTypeId="urn:microsoft.com/office/officeart/2005/8/quickstyle/simple1" qsCatId="simple" csTypeId="urn:microsoft.com/office/officeart/2005/8/colors/colorful1" csCatId="colorful" phldr="1"/>
      <dgm:spPr/>
      <dgm:t>
        <a:bodyPr/>
        <a:lstStyle/>
        <a:p>
          <a:pPr rtl="1"/>
          <a:endParaRPr lang="ar-SA"/>
        </a:p>
      </dgm:t>
    </dgm:pt>
    <dgm:pt modelId="{64692DC5-FDE3-4583-A181-69CDCF04AE68}">
      <dgm:prSet phldrT="[نص]"/>
      <dgm:spPr/>
      <dgm:t>
        <a:bodyPr/>
        <a:lstStyle/>
        <a:p>
          <a:pPr rtl="1"/>
          <a:r>
            <a:rPr lang="ar-SA" dirty="0" smtClean="0"/>
            <a:t>منهاج البحث في علم العمران</a:t>
          </a:r>
          <a:endParaRPr lang="ar-SA" dirty="0"/>
        </a:p>
      </dgm:t>
    </dgm:pt>
    <dgm:pt modelId="{149CFC4B-A2A2-45F9-BEF0-A413C5814090}" type="parTrans" cxnId="{940745C8-4047-45D3-B5BD-953305C62362}">
      <dgm:prSet/>
      <dgm:spPr/>
      <dgm:t>
        <a:bodyPr/>
        <a:lstStyle/>
        <a:p>
          <a:pPr rtl="1"/>
          <a:endParaRPr lang="ar-SA"/>
        </a:p>
      </dgm:t>
    </dgm:pt>
    <dgm:pt modelId="{94A415DA-7EF8-4BCE-9CA2-DE361DB5F9F6}" type="sibTrans" cxnId="{940745C8-4047-45D3-B5BD-953305C62362}">
      <dgm:prSet/>
      <dgm:spPr/>
      <dgm:t>
        <a:bodyPr/>
        <a:lstStyle/>
        <a:p>
          <a:pPr rtl="1"/>
          <a:endParaRPr lang="ar-SA"/>
        </a:p>
      </dgm:t>
    </dgm:pt>
    <dgm:pt modelId="{1E09E370-2646-4B6C-BA8B-E647E11E3443}">
      <dgm:prSet phldrT="[نص]"/>
      <dgm:spPr/>
      <dgm:t>
        <a:bodyPr/>
        <a:lstStyle/>
        <a:p>
          <a:pPr algn="just" rtl="1"/>
          <a:r>
            <a:rPr lang="ar-SA" b="1" dirty="0" smtClean="0"/>
            <a:t>يعتقد ابن خلدون أن كاتب التاريخ لا يكفي أن يكون لديه علم بالتاريخ والكتابات والأسلوب فقط</a:t>
          </a:r>
          <a:endParaRPr lang="en-US" b="1" dirty="0" smtClean="0"/>
        </a:p>
        <a:p>
          <a:pPr algn="just" rtl="1"/>
          <a:r>
            <a:rPr lang="ar-SA" b="1" dirty="0" smtClean="0"/>
            <a:t>بل لابد أن يكون مدرك لأمور مهمة قبل ذلك وهي </a:t>
          </a:r>
          <a:r>
            <a:rPr lang="ar-SA" b="1" u="sng" dirty="0" smtClean="0"/>
            <a:t>معرفته بعلوم العمران البشري وحدوث هذه الوقائع والقوانين التي تحكمها</a:t>
          </a:r>
          <a:endParaRPr lang="ar-SA" b="1" u="sng" dirty="0"/>
        </a:p>
      </dgm:t>
    </dgm:pt>
    <dgm:pt modelId="{5BD8A952-5DB7-4B01-B762-C6CE68D99561}" type="parTrans" cxnId="{8C092928-F692-4958-A810-65CE1BD735D0}">
      <dgm:prSet/>
      <dgm:spPr/>
      <dgm:t>
        <a:bodyPr/>
        <a:lstStyle/>
        <a:p>
          <a:pPr rtl="1"/>
          <a:endParaRPr lang="ar-SA"/>
        </a:p>
      </dgm:t>
    </dgm:pt>
    <dgm:pt modelId="{E4420846-03D8-4DC1-BB13-010670C75C68}" type="sibTrans" cxnId="{8C092928-F692-4958-A810-65CE1BD735D0}">
      <dgm:prSet/>
      <dgm:spPr/>
      <dgm:t>
        <a:bodyPr/>
        <a:lstStyle/>
        <a:p>
          <a:pPr rtl="1"/>
          <a:endParaRPr lang="ar-SA"/>
        </a:p>
      </dgm:t>
    </dgm:pt>
    <dgm:pt modelId="{A4012F28-0720-4D6D-A48D-E04E50C3799C}">
      <dgm:prSet phldrT="[نص]"/>
      <dgm:spPr/>
      <dgm:t>
        <a:bodyPr/>
        <a:lstStyle/>
        <a:p>
          <a:pPr algn="just" rtl="1"/>
          <a:r>
            <a:rPr lang="ar-SA" b="1" dirty="0" smtClean="0"/>
            <a:t>سلك ابن خلدون مسلكاً مخالفاً عما يسير عليه مؤلفي التاريخ السابقين. لأنه لم يقتنع بطرقهم في كتابة التاريخ لذلك </a:t>
          </a:r>
          <a:r>
            <a:rPr lang="ar-SA" b="1" u="sng" dirty="0" smtClean="0"/>
            <a:t>استخدم طرق أخرى منها عملية الملاحظة والتجربة والمنطق العلمي وعملية الاستقراء إضافة إلى منطق المقارنة والتحليل كل هذه الأمور</a:t>
          </a:r>
          <a:endParaRPr lang="ar-SA" b="1" u="sng" dirty="0"/>
        </a:p>
      </dgm:t>
    </dgm:pt>
    <dgm:pt modelId="{9EEC0AD9-6D8C-4312-89F3-2716F5AB0104}" type="parTrans" cxnId="{19413E63-996E-448C-B092-88E8EA794391}">
      <dgm:prSet/>
      <dgm:spPr/>
      <dgm:t>
        <a:bodyPr/>
        <a:lstStyle/>
        <a:p>
          <a:pPr rtl="1"/>
          <a:endParaRPr lang="ar-SA"/>
        </a:p>
      </dgm:t>
    </dgm:pt>
    <dgm:pt modelId="{DF920249-BC38-48EE-BC66-E1770478E7E7}" type="sibTrans" cxnId="{19413E63-996E-448C-B092-88E8EA794391}">
      <dgm:prSet/>
      <dgm:spPr/>
      <dgm:t>
        <a:bodyPr/>
        <a:lstStyle/>
        <a:p>
          <a:pPr rtl="1"/>
          <a:endParaRPr lang="ar-SA"/>
        </a:p>
      </dgm:t>
    </dgm:pt>
    <dgm:pt modelId="{D5D0B492-DC91-4F98-8D82-02EAD538E6ED}">
      <dgm:prSet custT="1"/>
      <dgm:spPr/>
      <dgm:t>
        <a:bodyPr/>
        <a:lstStyle/>
        <a:p>
          <a:pPr algn="just" rtl="1"/>
          <a:r>
            <a:rPr lang="ar-SA" sz="2400" b="1" dirty="0" smtClean="0"/>
            <a:t>حاول أن يقرا هذا التاريخ ويقوم بعمليه تحليليه إضافة إلى مقارنات مع مجتمعات أخرى وبما هو موجود داخل المجتمع الذي هو يعيش فيه وبالتالي كما يذكر ونظائرها في تاريخ الشعوب الأخرى التي يتيح الاحتكاك  </a:t>
          </a:r>
          <a:r>
            <a:rPr lang="ar-SA" sz="2400" b="1" dirty="0" err="1" smtClean="0"/>
            <a:t>بها</a:t>
          </a:r>
          <a:r>
            <a:rPr lang="ar-SA" sz="2400" b="1" dirty="0" smtClean="0"/>
            <a:t> ، والحياة بين أهلها والموازنة بينها والتأمل في مختلف نواحيها للوقف على طبيعة الظواهر</a:t>
          </a:r>
          <a:endParaRPr lang="en-US" sz="2400" b="1" dirty="0"/>
        </a:p>
      </dgm:t>
    </dgm:pt>
    <dgm:pt modelId="{CDC0F607-6948-44B6-864F-23675D6D2BAE}" type="parTrans" cxnId="{90A8CB36-66F3-47F2-AC7D-4C1FD65F1511}">
      <dgm:prSet/>
      <dgm:spPr/>
      <dgm:t>
        <a:bodyPr/>
        <a:lstStyle/>
        <a:p>
          <a:pPr rtl="1"/>
          <a:endParaRPr lang="ar-SA"/>
        </a:p>
      </dgm:t>
    </dgm:pt>
    <dgm:pt modelId="{F46B722B-BAB9-4E0D-A08A-A756FC1CC488}" type="sibTrans" cxnId="{90A8CB36-66F3-47F2-AC7D-4C1FD65F1511}">
      <dgm:prSet/>
      <dgm:spPr/>
      <dgm:t>
        <a:bodyPr/>
        <a:lstStyle/>
        <a:p>
          <a:pPr rtl="1"/>
          <a:endParaRPr lang="ar-SA"/>
        </a:p>
      </dgm:t>
    </dgm:pt>
    <dgm:pt modelId="{9BD3D43B-F4F9-45F9-A966-246C9EC368FF}" type="pres">
      <dgm:prSet presAssocID="{20C8581D-AFB1-45C5-91BD-DE4C18A16812}" presName="composite" presStyleCnt="0">
        <dgm:presLayoutVars>
          <dgm:chMax val="1"/>
          <dgm:dir/>
          <dgm:resizeHandles val="exact"/>
        </dgm:presLayoutVars>
      </dgm:prSet>
      <dgm:spPr/>
      <dgm:t>
        <a:bodyPr/>
        <a:lstStyle/>
        <a:p>
          <a:pPr rtl="1"/>
          <a:endParaRPr lang="ar-SA"/>
        </a:p>
      </dgm:t>
    </dgm:pt>
    <dgm:pt modelId="{CD20E22D-8B7E-40A5-9F17-6AAE2F66CC90}" type="pres">
      <dgm:prSet presAssocID="{64692DC5-FDE3-4583-A181-69CDCF04AE68}" presName="roof" presStyleLbl="dkBgShp" presStyleIdx="0" presStyleCnt="2"/>
      <dgm:spPr/>
      <dgm:t>
        <a:bodyPr/>
        <a:lstStyle/>
        <a:p>
          <a:pPr rtl="1"/>
          <a:endParaRPr lang="ar-SA"/>
        </a:p>
      </dgm:t>
    </dgm:pt>
    <dgm:pt modelId="{6519F7BC-8CCE-4F34-A87B-FE0D2D0C5077}" type="pres">
      <dgm:prSet presAssocID="{64692DC5-FDE3-4583-A181-69CDCF04AE68}" presName="pillars" presStyleCnt="0"/>
      <dgm:spPr/>
    </dgm:pt>
    <dgm:pt modelId="{CD1AF986-CCC7-4E1B-A04D-170C8B2A203E}" type="pres">
      <dgm:prSet presAssocID="{64692DC5-FDE3-4583-A181-69CDCF04AE68}" presName="pillar1" presStyleLbl="node1" presStyleIdx="0" presStyleCnt="3" custScaleY="122222">
        <dgm:presLayoutVars>
          <dgm:bulletEnabled val="1"/>
        </dgm:presLayoutVars>
      </dgm:prSet>
      <dgm:spPr/>
      <dgm:t>
        <a:bodyPr/>
        <a:lstStyle/>
        <a:p>
          <a:pPr rtl="1"/>
          <a:endParaRPr lang="ar-SA"/>
        </a:p>
      </dgm:t>
    </dgm:pt>
    <dgm:pt modelId="{C0FBDB0C-7782-40B0-81AE-FCE707765419}" type="pres">
      <dgm:prSet presAssocID="{A4012F28-0720-4D6D-A48D-E04E50C3799C}" presName="pillarX" presStyleLbl="node1" presStyleIdx="1" presStyleCnt="3" custScaleY="122222">
        <dgm:presLayoutVars>
          <dgm:bulletEnabled val="1"/>
        </dgm:presLayoutVars>
      </dgm:prSet>
      <dgm:spPr/>
      <dgm:t>
        <a:bodyPr/>
        <a:lstStyle/>
        <a:p>
          <a:pPr rtl="1"/>
          <a:endParaRPr lang="ar-SA"/>
        </a:p>
      </dgm:t>
    </dgm:pt>
    <dgm:pt modelId="{D869411C-1B17-4B88-9A39-DED6DC960E49}" type="pres">
      <dgm:prSet presAssocID="{D5D0B492-DC91-4F98-8D82-02EAD538E6ED}" presName="pillarX" presStyleLbl="node1" presStyleIdx="2" presStyleCnt="3" custScaleY="122222">
        <dgm:presLayoutVars>
          <dgm:bulletEnabled val="1"/>
        </dgm:presLayoutVars>
      </dgm:prSet>
      <dgm:spPr/>
      <dgm:t>
        <a:bodyPr/>
        <a:lstStyle/>
        <a:p>
          <a:pPr rtl="1"/>
          <a:endParaRPr lang="ar-SA"/>
        </a:p>
      </dgm:t>
    </dgm:pt>
    <dgm:pt modelId="{9AA3CF92-4FEA-4472-A594-0DA6C1002007}" type="pres">
      <dgm:prSet presAssocID="{64692DC5-FDE3-4583-A181-69CDCF04AE68}" presName="base" presStyleLbl="dkBgShp" presStyleIdx="1" presStyleCnt="2"/>
      <dgm:spPr/>
    </dgm:pt>
  </dgm:ptLst>
  <dgm:cxnLst>
    <dgm:cxn modelId="{940745C8-4047-45D3-B5BD-953305C62362}" srcId="{20C8581D-AFB1-45C5-91BD-DE4C18A16812}" destId="{64692DC5-FDE3-4583-A181-69CDCF04AE68}" srcOrd="0" destOrd="0" parTransId="{149CFC4B-A2A2-45F9-BEF0-A413C5814090}" sibTransId="{94A415DA-7EF8-4BCE-9CA2-DE361DB5F9F6}"/>
    <dgm:cxn modelId="{19413E63-996E-448C-B092-88E8EA794391}" srcId="{64692DC5-FDE3-4583-A181-69CDCF04AE68}" destId="{A4012F28-0720-4D6D-A48D-E04E50C3799C}" srcOrd="1" destOrd="0" parTransId="{9EEC0AD9-6D8C-4312-89F3-2716F5AB0104}" sibTransId="{DF920249-BC38-48EE-BC66-E1770478E7E7}"/>
    <dgm:cxn modelId="{CDC4888F-C568-4DBB-B19A-62A434293404}" type="presOf" srcId="{D5D0B492-DC91-4F98-8D82-02EAD538E6ED}" destId="{D869411C-1B17-4B88-9A39-DED6DC960E49}" srcOrd="0" destOrd="0" presId="urn:microsoft.com/office/officeart/2005/8/layout/hList3"/>
    <dgm:cxn modelId="{49937055-E7FF-49C3-8C72-C6FEDE2035F7}" type="presOf" srcId="{20C8581D-AFB1-45C5-91BD-DE4C18A16812}" destId="{9BD3D43B-F4F9-45F9-A966-246C9EC368FF}" srcOrd="0" destOrd="0" presId="urn:microsoft.com/office/officeart/2005/8/layout/hList3"/>
    <dgm:cxn modelId="{96162826-31F0-4469-B975-6878AC8DC55C}" type="presOf" srcId="{A4012F28-0720-4D6D-A48D-E04E50C3799C}" destId="{C0FBDB0C-7782-40B0-81AE-FCE707765419}" srcOrd="0" destOrd="0" presId="urn:microsoft.com/office/officeart/2005/8/layout/hList3"/>
    <dgm:cxn modelId="{90A8CB36-66F3-47F2-AC7D-4C1FD65F1511}" srcId="{64692DC5-FDE3-4583-A181-69CDCF04AE68}" destId="{D5D0B492-DC91-4F98-8D82-02EAD538E6ED}" srcOrd="2" destOrd="0" parTransId="{CDC0F607-6948-44B6-864F-23675D6D2BAE}" sibTransId="{F46B722B-BAB9-4E0D-A08A-A756FC1CC488}"/>
    <dgm:cxn modelId="{F254445A-B652-4A20-825C-DF536E44E309}" type="presOf" srcId="{64692DC5-FDE3-4583-A181-69CDCF04AE68}" destId="{CD20E22D-8B7E-40A5-9F17-6AAE2F66CC90}" srcOrd="0" destOrd="0" presId="urn:microsoft.com/office/officeart/2005/8/layout/hList3"/>
    <dgm:cxn modelId="{FEE6BF9C-A323-4E9C-AB00-07E6F274E50A}" type="presOf" srcId="{1E09E370-2646-4B6C-BA8B-E647E11E3443}" destId="{CD1AF986-CCC7-4E1B-A04D-170C8B2A203E}" srcOrd="0" destOrd="0" presId="urn:microsoft.com/office/officeart/2005/8/layout/hList3"/>
    <dgm:cxn modelId="{8C092928-F692-4958-A810-65CE1BD735D0}" srcId="{64692DC5-FDE3-4583-A181-69CDCF04AE68}" destId="{1E09E370-2646-4B6C-BA8B-E647E11E3443}" srcOrd="0" destOrd="0" parTransId="{5BD8A952-5DB7-4B01-B762-C6CE68D99561}" sibTransId="{E4420846-03D8-4DC1-BB13-010670C75C68}"/>
    <dgm:cxn modelId="{71F54046-C58A-4671-A000-24DCF6C24ED7}" type="presParOf" srcId="{9BD3D43B-F4F9-45F9-A966-246C9EC368FF}" destId="{CD20E22D-8B7E-40A5-9F17-6AAE2F66CC90}" srcOrd="0" destOrd="0" presId="urn:microsoft.com/office/officeart/2005/8/layout/hList3"/>
    <dgm:cxn modelId="{511ADDB2-ADEC-4AEB-BD67-6CB0043E1056}" type="presParOf" srcId="{9BD3D43B-F4F9-45F9-A966-246C9EC368FF}" destId="{6519F7BC-8CCE-4F34-A87B-FE0D2D0C5077}" srcOrd="1" destOrd="0" presId="urn:microsoft.com/office/officeart/2005/8/layout/hList3"/>
    <dgm:cxn modelId="{417E558E-9D9B-4E17-978D-4982DD66168A}" type="presParOf" srcId="{6519F7BC-8CCE-4F34-A87B-FE0D2D0C5077}" destId="{CD1AF986-CCC7-4E1B-A04D-170C8B2A203E}" srcOrd="0" destOrd="0" presId="urn:microsoft.com/office/officeart/2005/8/layout/hList3"/>
    <dgm:cxn modelId="{AE44CEF5-E52D-4570-9711-BDBE4BDC1539}" type="presParOf" srcId="{6519F7BC-8CCE-4F34-A87B-FE0D2D0C5077}" destId="{C0FBDB0C-7782-40B0-81AE-FCE707765419}" srcOrd="1" destOrd="0" presId="urn:microsoft.com/office/officeart/2005/8/layout/hList3"/>
    <dgm:cxn modelId="{B160126C-0C8E-4F56-8DED-4BA9B988105C}" type="presParOf" srcId="{6519F7BC-8CCE-4F34-A87B-FE0D2D0C5077}" destId="{D869411C-1B17-4B88-9A39-DED6DC960E49}" srcOrd="2" destOrd="0" presId="urn:microsoft.com/office/officeart/2005/8/layout/hList3"/>
    <dgm:cxn modelId="{F93A0FA9-D8F7-4DF7-8CE7-A09C4A1FE5E2}" type="presParOf" srcId="{9BD3D43B-F4F9-45F9-A966-246C9EC368FF}" destId="{9AA3CF92-4FEA-4472-A594-0DA6C1002007}"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5B18417-DAAA-405E-8592-D3F3C34281EA}" type="doc">
      <dgm:prSet loTypeId="urn:microsoft.com/office/officeart/2005/8/layout/hList3" loCatId="list" qsTypeId="urn:microsoft.com/office/officeart/2005/8/quickstyle/simple1" qsCatId="simple" csTypeId="urn:microsoft.com/office/officeart/2005/8/colors/colorful3" csCatId="colorful" phldr="1"/>
      <dgm:spPr/>
      <dgm:t>
        <a:bodyPr/>
        <a:lstStyle/>
        <a:p>
          <a:pPr rtl="1"/>
          <a:endParaRPr lang="ar-SA"/>
        </a:p>
      </dgm:t>
    </dgm:pt>
    <dgm:pt modelId="{4CEC5FF6-372F-413A-AA70-A46298ECA435}">
      <dgm:prSet phldrT="[نص]"/>
      <dgm:spPr/>
      <dgm:t>
        <a:bodyPr/>
        <a:lstStyle/>
        <a:p>
          <a:pPr rtl="1"/>
          <a:r>
            <a:rPr lang="ar-SA" dirty="0" smtClean="0"/>
            <a:t>مرحلتا منهاج ابن خلدون</a:t>
          </a:r>
          <a:endParaRPr lang="ar-SA" dirty="0"/>
        </a:p>
      </dgm:t>
    </dgm:pt>
    <dgm:pt modelId="{6E4CCF0E-4BCF-4820-84AA-63B888113DE2}" type="parTrans" cxnId="{625AB43F-0288-41AC-87A3-EDCB80B498BD}">
      <dgm:prSet/>
      <dgm:spPr/>
      <dgm:t>
        <a:bodyPr/>
        <a:lstStyle/>
        <a:p>
          <a:pPr rtl="1"/>
          <a:endParaRPr lang="ar-SA"/>
        </a:p>
      </dgm:t>
    </dgm:pt>
    <dgm:pt modelId="{E7F9056A-88B4-4504-9FA9-312D4742F2D0}" type="sibTrans" cxnId="{625AB43F-0288-41AC-87A3-EDCB80B498BD}">
      <dgm:prSet/>
      <dgm:spPr/>
      <dgm:t>
        <a:bodyPr/>
        <a:lstStyle/>
        <a:p>
          <a:pPr rtl="1"/>
          <a:endParaRPr lang="ar-SA"/>
        </a:p>
      </dgm:t>
    </dgm:pt>
    <dgm:pt modelId="{A9F55BDD-031D-43DC-9177-182A7A59528D}">
      <dgm:prSet phldrT="[نص]" custT="1"/>
      <dgm:spPr/>
      <dgm:t>
        <a:bodyPr/>
        <a:lstStyle/>
        <a:p>
          <a:pPr rtl="1"/>
          <a:r>
            <a:rPr lang="ar-SA" sz="4000" dirty="0" smtClean="0"/>
            <a:t>المرحلة الثانية:</a:t>
          </a:r>
        </a:p>
        <a:p>
          <a:pPr rtl="1"/>
          <a:r>
            <a:rPr lang="ar-SA" sz="4000" dirty="0" smtClean="0"/>
            <a:t>وتتمثل في عمليات عقلية يجريها على هذه المواد الأولية: وهي مرحلة الكشف عما يحكم الظواهر الاجتماعية من قوانين، وتعتمد على الوصف التحليلي والتجربة والاستقراء</a:t>
          </a:r>
        </a:p>
      </dgm:t>
    </dgm:pt>
    <dgm:pt modelId="{6454E6F0-1D5A-4DD9-8E68-86EF8CC75C3D}" type="parTrans" cxnId="{F20D26AE-6BEE-4206-9D2F-619C4E3E07A2}">
      <dgm:prSet/>
      <dgm:spPr/>
      <dgm:t>
        <a:bodyPr/>
        <a:lstStyle/>
        <a:p>
          <a:pPr rtl="1"/>
          <a:endParaRPr lang="ar-SA"/>
        </a:p>
      </dgm:t>
    </dgm:pt>
    <dgm:pt modelId="{40ACCC74-E938-4A11-B90B-F3B91B5C3586}" type="sibTrans" cxnId="{F20D26AE-6BEE-4206-9D2F-619C4E3E07A2}">
      <dgm:prSet/>
      <dgm:spPr/>
      <dgm:t>
        <a:bodyPr/>
        <a:lstStyle/>
        <a:p>
          <a:pPr rtl="1"/>
          <a:endParaRPr lang="ar-SA"/>
        </a:p>
      </dgm:t>
    </dgm:pt>
    <dgm:pt modelId="{5B57060A-D7F3-4A11-B6AB-4251122AE422}">
      <dgm:prSet phldrT="[نص]" custT="1"/>
      <dgm:spPr/>
      <dgm:t>
        <a:bodyPr/>
        <a:lstStyle/>
        <a:p>
          <a:pPr rtl="1"/>
          <a:r>
            <a:rPr lang="ar-SA" sz="4000" dirty="0" smtClean="0"/>
            <a:t>المرحلة الأولى:</a:t>
          </a:r>
        </a:p>
        <a:p>
          <a:pPr rtl="1"/>
          <a:r>
            <a:rPr lang="ar-SA" sz="4000" dirty="0" smtClean="0"/>
            <a:t>وتتمثل في إجراء ملاحظات حسية وتجميع الوقائع التاريخية لظواهر الاجتماع</a:t>
          </a:r>
          <a:endParaRPr lang="ar-SA" sz="4000" dirty="0"/>
        </a:p>
      </dgm:t>
    </dgm:pt>
    <dgm:pt modelId="{5BAC3E5B-E423-4070-9C6F-A5C556ADA4CB}" type="parTrans" cxnId="{C69DCF4A-9FE1-46B2-B0BE-C90FD3112FC4}">
      <dgm:prSet/>
      <dgm:spPr/>
      <dgm:t>
        <a:bodyPr/>
        <a:lstStyle/>
        <a:p>
          <a:pPr rtl="1"/>
          <a:endParaRPr lang="ar-SA"/>
        </a:p>
      </dgm:t>
    </dgm:pt>
    <dgm:pt modelId="{FFDCB0F0-CAE5-4A2D-AC92-8B5D29B94BDE}" type="sibTrans" cxnId="{C69DCF4A-9FE1-46B2-B0BE-C90FD3112FC4}">
      <dgm:prSet/>
      <dgm:spPr/>
      <dgm:t>
        <a:bodyPr/>
        <a:lstStyle/>
        <a:p>
          <a:pPr rtl="1"/>
          <a:endParaRPr lang="ar-SA"/>
        </a:p>
      </dgm:t>
    </dgm:pt>
    <dgm:pt modelId="{D57E2C7F-EF75-46D7-A849-A72C6CC3D16A}" type="pres">
      <dgm:prSet presAssocID="{65B18417-DAAA-405E-8592-D3F3C34281EA}" presName="composite" presStyleCnt="0">
        <dgm:presLayoutVars>
          <dgm:chMax val="1"/>
          <dgm:dir/>
          <dgm:resizeHandles val="exact"/>
        </dgm:presLayoutVars>
      </dgm:prSet>
      <dgm:spPr/>
      <dgm:t>
        <a:bodyPr/>
        <a:lstStyle/>
        <a:p>
          <a:pPr rtl="1"/>
          <a:endParaRPr lang="ar-SA"/>
        </a:p>
      </dgm:t>
    </dgm:pt>
    <dgm:pt modelId="{43198F21-DDD4-463A-B4C6-FD7DFD9D4E08}" type="pres">
      <dgm:prSet presAssocID="{4CEC5FF6-372F-413A-AA70-A46298ECA435}" presName="roof" presStyleLbl="dkBgShp" presStyleIdx="0" presStyleCnt="2" custScaleY="61571" custLinFactNeighborY="-5760"/>
      <dgm:spPr/>
      <dgm:t>
        <a:bodyPr/>
        <a:lstStyle/>
        <a:p>
          <a:pPr rtl="1"/>
          <a:endParaRPr lang="ar-SA"/>
        </a:p>
      </dgm:t>
    </dgm:pt>
    <dgm:pt modelId="{61CCEF44-3581-4801-B136-E9F28B3E96E9}" type="pres">
      <dgm:prSet presAssocID="{4CEC5FF6-372F-413A-AA70-A46298ECA435}" presName="pillars" presStyleCnt="0"/>
      <dgm:spPr/>
    </dgm:pt>
    <dgm:pt modelId="{1D9DD4C3-5C7A-49D0-8A9D-6AFEC0234120}" type="pres">
      <dgm:prSet presAssocID="{4CEC5FF6-372F-413A-AA70-A46298ECA435}" presName="pillar1" presStyleLbl="node1" presStyleIdx="0" presStyleCnt="2" custScaleX="192091" custScaleY="121771">
        <dgm:presLayoutVars>
          <dgm:bulletEnabled val="1"/>
        </dgm:presLayoutVars>
      </dgm:prSet>
      <dgm:spPr/>
      <dgm:t>
        <a:bodyPr/>
        <a:lstStyle/>
        <a:p>
          <a:pPr rtl="1"/>
          <a:endParaRPr lang="ar-SA"/>
        </a:p>
      </dgm:t>
    </dgm:pt>
    <dgm:pt modelId="{9D397DA1-BDF0-45F0-8543-8CF24101BE8D}" type="pres">
      <dgm:prSet presAssocID="{5B57060A-D7F3-4A11-B6AB-4251122AE422}" presName="pillarX" presStyleLbl="node1" presStyleIdx="1" presStyleCnt="2" custScaleY="121771">
        <dgm:presLayoutVars>
          <dgm:bulletEnabled val="1"/>
        </dgm:presLayoutVars>
      </dgm:prSet>
      <dgm:spPr/>
      <dgm:t>
        <a:bodyPr/>
        <a:lstStyle/>
        <a:p>
          <a:pPr rtl="1"/>
          <a:endParaRPr lang="ar-SA"/>
        </a:p>
      </dgm:t>
    </dgm:pt>
    <dgm:pt modelId="{A93C4CB4-A1DA-42D5-80E2-46F5E8071BD9}" type="pres">
      <dgm:prSet presAssocID="{4CEC5FF6-372F-413A-AA70-A46298ECA435}" presName="base" presStyleLbl="dkBgShp" presStyleIdx="1" presStyleCnt="2"/>
      <dgm:spPr/>
    </dgm:pt>
  </dgm:ptLst>
  <dgm:cxnLst>
    <dgm:cxn modelId="{D1ABF8AA-3074-4AA1-9E49-198D7E9B575A}" type="presOf" srcId="{65B18417-DAAA-405E-8592-D3F3C34281EA}" destId="{D57E2C7F-EF75-46D7-A849-A72C6CC3D16A}" srcOrd="0" destOrd="0" presId="urn:microsoft.com/office/officeart/2005/8/layout/hList3"/>
    <dgm:cxn modelId="{C69DCF4A-9FE1-46B2-B0BE-C90FD3112FC4}" srcId="{4CEC5FF6-372F-413A-AA70-A46298ECA435}" destId="{5B57060A-D7F3-4A11-B6AB-4251122AE422}" srcOrd="1" destOrd="0" parTransId="{5BAC3E5B-E423-4070-9C6F-A5C556ADA4CB}" sibTransId="{FFDCB0F0-CAE5-4A2D-AC92-8B5D29B94BDE}"/>
    <dgm:cxn modelId="{EF2523C7-3A36-417C-A092-30616AAFF31C}" type="presOf" srcId="{A9F55BDD-031D-43DC-9177-182A7A59528D}" destId="{1D9DD4C3-5C7A-49D0-8A9D-6AFEC0234120}" srcOrd="0" destOrd="0" presId="urn:microsoft.com/office/officeart/2005/8/layout/hList3"/>
    <dgm:cxn modelId="{D8AF7B09-D10F-47E6-94DA-FDB33FA6F407}" type="presOf" srcId="{5B57060A-D7F3-4A11-B6AB-4251122AE422}" destId="{9D397DA1-BDF0-45F0-8543-8CF24101BE8D}" srcOrd="0" destOrd="0" presId="urn:microsoft.com/office/officeart/2005/8/layout/hList3"/>
    <dgm:cxn modelId="{625AB43F-0288-41AC-87A3-EDCB80B498BD}" srcId="{65B18417-DAAA-405E-8592-D3F3C34281EA}" destId="{4CEC5FF6-372F-413A-AA70-A46298ECA435}" srcOrd="0" destOrd="0" parTransId="{6E4CCF0E-4BCF-4820-84AA-63B888113DE2}" sibTransId="{E7F9056A-88B4-4504-9FA9-312D4742F2D0}"/>
    <dgm:cxn modelId="{DE621CE4-2392-49B2-AA08-6999904A816C}" type="presOf" srcId="{4CEC5FF6-372F-413A-AA70-A46298ECA435}" destId="{43198F21-DDD4-463A-B4C6-FD7DFD9D4E08}" srcOrd="0" destOrd="0" presId="urn:microsoft.com/office/officeart/2005/8/layout/hList3"/>
    <dgm:cxn modelId="{F20D26AE-6BEE-4206-9D2F-619C4E3E07A2}" srcId="{4CEC5FF6-372F-413A-AA70-A46298ECA435}" destId="{A9F55BDD-031D-43DC-9177-182A7A59528D}" srcOrd="0" destOrd="0" parTransId="{6454E6F0-1D5A-4DD9-8E68-86EF8CC75C3D}" sibTransId="{40ACCC74-E938-4A11-B90B-F3B91B5C3586}"/>
    <dgm:cxn modelId="{80E2FE59-5281-4D80-82D4-BCF61D98CD2D}" type="presParOf" srcId="{D57E2C7F-EF75-46D7-A849-A72C6CC3D16A}" destId="{43198F21-DDD4-463A-B4C6-FD7DFD9D4E08}" srcOrd="0" destOrd="0" presId="urn:microsoft.com/office/officeart/2005/8/layout/hList3"/>
    <dgm:cxn modelId="{D70C1BF5-7DCB-4F13-B1D4-1B56BE3DD7E4}" type="presParOf" srcId="{D57E2C7F-EF75-46D7-A849-A72C6CC3D16A}" destId="{61CCEF44-3581-4801-B136-E9F28B3E96E9}" srcOrd="1" destOrd="0" presId="urn:microsoft.com/office/officeart/2005/8/layout/hList3"/>
    <dgm:cxn modelId="{FFD28277-A4BD-406E-A420-733E326828A0}" type="presParOf" srcId="{61CCEF44-3581-4801-B136-E9F28B3E96E9}" destId="{1D9DD4C3-5C7A-49D0-8A9D-6AFEC0234120}" srcOrd="0" destOrd="0" presId="urn:microsoft.com/office/officeart/2005/8/layout/hList3"/>
    <dgm:cxn modelId="{0D13643B-2711-4276-921A-3AF785E0C9F1}" type="presParOf" srcId="{61CCEF44-3581-4801-B136-E9F28B3E96E9}" destId="{9D397DA1-BDF0-45F0-8543-8CF24101BE8D}" srcOrd="1" destOrd="0" presId="urn:microsoft.com/office/officeart/2005/8/layout/hList3"/>
    <dgm:cxn modelId="{B3DEF176-53AA-4866-BA4B-EA7349DFBD35}" type="presParOf" srcId="{D57E2C7F-EF75-46D7-A849-A72C6CC3D16A}" destId="{A93C4CB4-A1DA-42D5-80E2-46F5E8071BD9}"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B10E9F9-A196-4329-8923-3EEA3366AC3E}" type="doc">
      <dgm:prSet loTypeId="urn:microsoft.com/office/officeart/2005/8/layout/hList3" loCatId="list" qsTypeId="urn:microsoft.com/office/officeart/2005/8/quickstyle/simple1" qsCatId="simple" csTypeId="urn:microsoft.com/office/officeart/2005/8/colors/colorful2" csCatId="colorful" phldr="1"/>
      <dgm:spPr/>
      <dgm:t>
        <a:bodyPr/>
        <a:lstStyle/>
        <a:p>
          <a:pPr rtl="1"/>
          <a:endParaRPr lang="ar-SA"/>
        </a:p>
      </dgm:t>
    </dgm:pt>
    <dgm:pt modelId="{69575F45-AF73-478B-A0FF-659376CED437}">
      <dgm:prSet phldrT="[نص]"/>
      <dgm:spPr>
        <a:solidFill>
          <a:srgbClr val="00B0F0"/>
        </a:solidFill>
      </dgm:spPr>
      <dgm:t>
        <a:bodyPr/>
        <a:lstStyle/>
        <a:p>
          <a:pPr rtl="1"/>
          <a:r>
            <a:rPr lang="ar-SA" dirty="0" smtClean="0"/>
            <a:t>أخطاء الباحث في المرحلة الأولى من منهاج ابن خلدون</a:t>
          </a:r>
          <a:endParaRPr lang="ar-SA" dirty="0"/>
        </a:p>
      </dgm:t>
    </dgm:pt>
    <dgm:pt modelId="{3638461D-9F1C-4B61-9F8D-26E57DC9C2C8}" type="parTrans" cxnId="{F1D7D362-EC5A-49DF-832F-369BB017761C}">
      <dgm:prSet/>
      <dgm:spPr/>
      <dgm:t>
        <a:bodyPr/>
        <a:lstStyle/>
        <a:p>
          <a:pPr rtl="1"/>
          <a:endParaRPr lang="ar-SA"/>
        </a:p>
      </dgm:t>
    </dgm:pt>
    <dgm:pt modelId="{9C1B5785-9EE2-4763-BBB2-1849A4C1482A}" type="sibTrans" cxnId="{F1D7D362-EC5A-49DF-832F-369BB017761C}">
      <dgm:prSet/>
      <dgm:spPr/>
      <dgm:t>
        <a:bodyPr/>
        <a:lstStyle/>
        <a:p>
          <a:pPr rtl="1"/>
          <a:endParaRPr lang="ar-SA"/>
        </a:p>
      </dgm:t>
    </dgm:pt>
    <dgm:pt modelId="{64849099-5723-48F9-9CA7-ECA628638813}">
      <dgm:prSet phldrT="[نص]"/>
      <dgm:spPr/>
      <dgm:t>
        <a:bodyPr/>
        <a:lstStyle/>
        <a:p>
          <a:pPr rtl="1"/>
          <a:r>
            <a:rPr lang="ar-SA" dirty="0" smtClean="0"/>
            <a:t>جهل المؤرخين بطبائع الأحوال في العمران</a:t>
          </a:r>
          <a:endParaRPr lang="ar-SA" dirty="0"/>
        </a:p>
      </dgm:t>
    </dgm:pt>
    <dgm:pt modelId="{A293077E-92A0-4216-A967-618F72FFCB93}" type="parTrans" cxnId="{7FD4E3B7-4881-4C07-8004-FBB79CD953C4}">
      <dgm:prSet/>
      <dgm:spPr/>
      <dgm:t>
        <a:bodyPr/>
        <a:lstStyle/>
        <a:p>
          <a:pPr rtl="1"/>
          <a:endParaRPr lang="ar-SA"/>
        </a:p>
      </dgm:t>
    </dgm:pt>
    <dgm:pt modelId="{C1E04778-F8F8-4FB6-B1D9-D531433C9F9D}" type="sibTrans" cxnId="{7FD4E3B7-4881-4C07-8004-FBB79CD953C4}">
      <dgm:prSet/>
      <dgm:spPr/>
      <dgm:t>
        <a:bodyPr/>
        <a:lstStyle/>
        <a:p>
          <a:pPr rtl="1"/>
          <a:endParaRPr lang="ar-SA"/>
        </a:p>
      </dgm:t>
    </dgm:pt>
    <dgm:pt modelId="{A5D7445D-D4D5-411F-B622-89E61B793476}">
      <dgm:prSet phldrT="[نص]"/>
      <dgm:spPr/>
      <dgm:t>
        <a:bodyPr/>
        <a:lstStyle/>
        <a:p>
          <a:pPr rtl="1"/>
          <a:r>
            <a:rPr lang="ar-SA" dirty="0" smtClean="0"/>
            <a:t>الثقة بالناقلين</a:t>
          </a:r>
          <a:endParaRPr lang="ar-SA" dirty="0"/>
        </a:p>
      </dgm:t>
    </dgm:pt>
    <dgm:pt modelId="{7B419DD8-BF65-4953-BBBB-21FBB4772947}" type="parTrans" cxnId="{B8ECFE4B-16A0-4B8A-8492-E29D4B3D93F5}">
      <dgm:prSet/>
      <dgm:spPr/>
      <dgm:t>
        <a:bodyPr/>
        <a:lstStyle/>
        <a:p>
          <a:pPr rtl="1"/>
          <a:endParaRPr lang="ar-SA"/>
        </a:p>
      </dgm:t>
    </dgm:pt>
    <dgm:pt modelId="{0A094AD1-0A4E-46C2-87DB-A286584312A9}" type="sibTrans" cxnId="{B8ECFE4B-16A0-4B8A-8492-E29D4B3D93F5}">
      <dgm:prSet/>
      <dgm:spPr/>
      <dgm:t>
        <a:bodyPr/>
        <a:lstStyle/>
        <a:p>
          <a:pPr rtl="1"/>
          <a:endParaRPr lang="ar-SA"/>
        </a:p>
      </dgm:t>
    </dgm:pt>
    <dgm:pt modelId="{56F88034-447F-4B5E-BFEE-4C97479F9C0E}">
      <dgm:prSet phldrT="[نص]"/>
      <dgm:spPr/>
      <dgm:t>
        <a:bodyPr/>
        <a:lstStyle/>
        <a:p>
          <a:pPr rtl="1"/>
          <a:r>
            <a:rPr lang="ar-SA" dirty="0" smtClean="0"/>
            <a:t>توهم الصدق وهو كثير</a:t>
          </a:r>
          <a:endParaRPr lang="ar-SA" dirty="0"/>
        </a:p>
      </dgm:t>
    </dgm:pt>
    <dgm:pt modelId="{9C015FF1-54E3-4D54-A8B3-99C1C4EA6451}" type="parTrans" cxnId="{48588910-9341-43A2-A479-72E33FB0F8AB}">
      <dgm:prSet/>
      <dgm:spPr/>
      <dgm:t>
        <a:bodyPr/>
        <a:lstStyle/>
        <a:p>
          <a:pPr rtl="1"/>
          <a:endParaRPr lang="ar-SA"/>
        </a:p>
      </dgm:t>
    </dgm:pt>
    <dgm:pt modelId="{11659DA6-C7B3-4E87-A8F6-298AD1D2704F}" type="sibTrans" cxnId="{48588910-9341-43A2-A479-72E33FB0F8AB}">
      <dgm:prSet/>
      <dgm:spPr/>
      <dgm:t>
        <a:bodyPr/>
        <a:lstStyle/>
        <a:p>
          <a:pPr rtl="1"/>
          <a:endParaRPr lang="ar-SA"/>
        </a:p>
      </dgm:t>
    </dgm:pt>
    <dgm:pt modelId="{3DF97CB9-491E-4400-A683-7DB34ADE44B3}">
      <dgm:prSet/>
      <dgm:spPr/>
      <dgm:t>
        <a:bodyPr/>
        <a:lstStyle/>
        <a:p>
          <a:pPr rtl="1"/>
          <a:r>
            <a:rPr lang="ar-SA" dirty="0" err="1" smtClean="0"/>
            <a:t>التشيعات</a:t>
          </a:r>
          <a:r>
            <a:rPr lang="ar-SA" dirty="0" smtClean="0"/>
            <a:t> للآراء والمذاهب</a:t>
          </a:r>
          <a:endParaRPr lang="ar-SA" dirty="0"/>
        </a:p>
      </dgm:t>
    </dgm:pt>
    <dgm:pt modelId="{15FB5036-3C6A-4ECE-BDA5-A7C1CE3F235F}" type="parTrans" cxnId="{6E120B59-AB66-4E75-BE9E-B28D9E44F93F}">
      <dgm:prSet/>
      <dgm:spPr/>
    </dgm:pt>
    <dgm:pt modelId="{A10CF9D6-7034-4794-934B-2E6803123F8A}" type="sibTrans" cxnId="{6E120B59-AB66-4E75-BE9E-B28D9E44F93F}">
      <dgm:prSet/>
      <dgm:spPr/>
    </dgm:pt>
    <dgm:pt modelId="{FACBEC3F-ED39-479C-BD66-993D1F69FCB0}">
      <dgm:prSet/>
      <dgm:spPr/>
      <dgm:t>
        <a:bodyPr/>
        <a:lstStyle/>
        <a:p>
          <a:pPr rtl="1"/>
          <a:r>
            <a:rPr lang="ar-SA" dirty="0" smtClean="0"/>
            <a:t>أخطاء الذهاب عن المقاصد</a:t>
          </a:r>
          <a:endParaRPr lang="ar-SA" dirty="0"/>
        </a:p>
      </dgm:t>
    </dgm:pt>
    <dgm:pt modelId="{F02BA767-8F75-4E33-9FD2-C916D9D0E8B3}" type="parTrans" cxnId="{3CD705CA-4074-466F-B172-E0EE6A1A8275}">
      <dgm:prSet/>
      <dgm:spPr/>
    </dgm:pt>
    <dgm:pt modelId="{4F663B96-E499-44B0-8878-6B7766EB7DBB}" type="sibTrans" cxnId="{3CD705CA-4074-466F-B172-E0EE6A1A8275}">
      <dgm:prSet/>
      <dgm:spPr/>
    </dgm:pt>
    <dgm:pt modelId="{DF347B72-848E-4D2B-A3A8-0809F8373748}">
      <dgm:prSet/>
      <dgm:spPr/>
      <dgm:t>
        <a:bodyPr/>
        <a:lstStyle/>
        <a:p>
          <a:pPr rtl="1"/>
          <a:r>
            <a:rPr lang="ar-SA" dirty="0" smtClean="0"/>
            <a:t>تزلف العلماء لأصحاب النحلة بالثناء والمديح</a:t>
          </a:r>
          <a:endParaRPr lang="ar-SA" dirty="0"/>
        </a:p>
      </dgm:t>
    </dgm:pt>
    <dgm:pt modelId="{4B71A561-16E0-471E-9D0D-FF1566720D77}" type="parTrans" cxnId="{D2152423-47DB-4D71-ABAF-F8EA340FF6ED}">
      <dgm:prSet/>
      <dgm:spPr/>
    </dgm:pt>
    <dgm:pt modelId="{97A214FF-35B5-4079-BFEB-8248321DD855}" type="sibTrans" cxnId="{D2152423-47DB-4D71-ABAF-F8EA340FF6ED}">
      <dgm:prSet/>
      <dgm:spPr/>
    </dgm:pt>
    <dgm:pt modelId="{8122EE1F-80F3-4F52-89C0-9CDC5B8F491D}" type="pres">
      <dgm:prSet presAssocID="{7B10E9F9-A196-4329-8923-3EEA3366AC3E}" presName="composite" presStyleCnt="0">
        <dgm:presLayoutVars>
          <dgm:chMax val="1"/>
          <dgm:dir/>
          <dgm:resizeHandles val="exact"/>
        </dgm:presLayoutVars>
      </dgm:prSet>
      <dgm:spPr/>
      <dgm:t>
        <a:bodyPr/>
        <a:lstStyle/>
        <a:p>
          <a:pPr rtl="1"/>
          <a:endParaRPr lang="ar-SA"/>
        </a:p>
      </dgm:t>
    </dgm:pt>
    <dgm:pt modelId="{2D07BA42-3EAF-47E8-B48D-58153587879E}" type="pres">
      <dgm:prSet presAssocID="{69575F45-AF73-478B-A0FF-659376CED437}" presName="roof" presStyleLbl="dkBgShp" presStyleIdx="0" presStyleCnt="2"/>
      <dgm:spPr/>
      <dgm:t>
        <a:bodyPr/>
        <a:lstStyle/>
        <a:p>
          <a:pPr rtl="1"/>
          <a:endParaRPr lang="ar-SA"/>
        </a:p>
      </dgm:t>
    </dgm:pt>
    <dgm:pt modelId="{1F91F0EC-8F43-4F17-A939-80B0E15F560C}" type="pres">
      <dgm:prSet presAssocID="{69575F45-AF73-478B-A0FF-659376CED437}" presName="pillars" presStyleCnt="0"/>
      <dgm:spPr/>
    </dgm:pt>
    <dgm:pt modelId="{21F7A9E8-B4F2-45DC-AB5E-4CF7EDA82CA5}" type="pres">
      <dgm:prSet presAssocID="{69575F45-AF73-478B-A0FF-659376CED437}" presName="pillar1" presStyleLbl="node1" presStyleIdx="0" presStyleCnt="6">
        <dgm:presLayoutVars>
          <dgm:bulletEnabled val="1"/>
        </dgm:presLayoutVars>
      </dgm:prSet>
      <dgm:spPr/>
      <dgm:t>
        <a:bodyPr/>
        <a:lstStyle/>
        <a:p>
          <a:pPr rtl="1"/>
          <a:endParaRPr lang="ar-SA"/>
        </a:p>
      </dgm:t>
    </dgm:pt>
    <dgm:pt modelId="{B3069389-E526-4742-A047-0E045ABC0C78}" type="pres">
      <dgm:prSet presAssocID="{DF347B72-848E-4D2B-A3A8-0809F8373748}" presName="pillarX" presStyleLbl="node1" presStyleIdx="1" presStyleCnt="6">
        <dgm:presLayoutVars>
          <dgm:bulletEnabled val="1"/>
        </dgm:presLayoutVars>
      </dgm:prSet>
      <dgm:spPr/>
      <dgm:t>
        <a:bodyPr/>
        <a:lstStyle/>
        <a:p>
          <a:pPr rtl="1"/>
          <a:endParaRPr lang="ar-SA"/>
        </a:p>
      </dgm:t>
    </dgm:pt>
    <dgm:pt modelId="{DA228FA0-BF0B-4B31-8EB1-447C2AF074B0}" type="pres">
      <dgm:prSet presAssocID="{FACBEC3F-ED39-479C-BD66-993D1F69FCB0}" presName="pillarX" presStyleLbl="node1" presStyleIdx="2" presStyleCnt="6">
        <dgm:presLayoutVars>
          <dgm:bulletEnabled val="1"/>
        </dgm:presLayoutVars>
      </dgm:prSet>
      <dgm:spPr/>
      <dgm:t>
        <a:bodyPr/>
        <a:lstStyle/>
        <a:p>
          <a:pPr rtl="1"/>
          <a:endParaRPr lang="ar-SA"/>
        </a:p>
      </dgm:t>
    </dgm:pt>
    <dgm:pt modelId="{998BB484-F65B-4514-B2AA-FB5CA8F1F767}" type="pres">
      <dgm:prSet presAssocID="{A5D7445D-D4D5-411F-B622-89E61B793476}" presName="pillarX" presStyleLbl="node1" presStyleIdx="3" presStyleCnt="6">
        <dgm:presLayoutVars>
          <dgm:bulletEnabled val="1"/>
        </dgm:presLayoutVars>
      </dgm:prSet>
      <dgm:spPr/>
      <dgm:t>
        <a:bodyPr/>
        <a:lstStyle/>
        <a:p>
          <a:pPr rtl="1"/>
          <a:endParaRPr lang="ar-SA"/>
        </a:p>
      </dgm:t>
    </dgm:pt>
    <dgm:pt modelId="{B5852AFC-6D94-488A-B513-1A39FB55522A}" type="pres">
      <dgm:prSet presAssocID="{3DF97CB9-491E-4400-A683-7DB34ADE44B3}" presName="pillarX" presStyleLbl="node1" presStyleIdx="4" presStyleCnt="6">
        <dgm:presLayoutVars>
          <dgm:bulletEnabled val="1"/>
        </dgm:presLayoutVars>
      </dgm:prSet>
      <dgm:spPr/>
      <dgm:t>
        <a:bodyPr/>
        <a:lstStyle/>
        <a:p>
          <a:pPr rtl="1"/>
          <a:endParaRPr lang="ar-SA"/>
        </a:p>
      </dgm:t>
    </dgm:pt>
    <dgm:pt modelId="{800496EF-77D9-4945-A6E7-A72216AA140C}" type="pres">
      <dgm:prSet presAssocID="{56F88034-447F-4B5E-BFEE-4C97479F9C0E}" presName="pillarX" presStyleLbl="node1" presStyleIdx="5" presStyleCnt="6">
        <dgm:presLayoutVars>
          <dgm:bulletEnabled val="1"/>
        </dgm:presLayoutVars>
      </dgm:prSet>
      <dgm:spPr/>
      <dgm:t>
        <a:bodyPr/>
        <a:lstStyle/>
        <a:p>
          <a:pPr rtl="1"/>
          <a:endParaRPr lang="ar-SA"/>
        </a:p>
      </dgm:t>
    </dgm:pt>
    <dgm:pt modelId="{F4242F46-170C-48B0-A5FF-4D1FE7B6193A}" type="pres">
      <dgm:prSet presAssocID="{69575F45-AF73-478B-A0FF-659376CED437}" presName="base" presStyleLbl="dkBgShp" presStyleIdx="1" presStyleCnt="2"/>
      <dgm:spPr/>
    </dgm:pt>
  </dgm:ptLst>
  <dgm:cxnLst>
    <dgm:cxn modelId="{3CD705CA-4074-466F-B172-E0EE6A1A8275}" srcId="{69575F45-AF73-478B-A0FF-659376CED437}" destId="{FACBEC3F-ED39-479C-BD66-993D1F69FCB0}" srcOrd="2" destOrd="0" parTransId="{F02BA767-8F75-4E33-9FD2-C916D9D0E8B3}" sibTransId="{4F663B96-E499-44B0-8878-6B7766EB7DBB}"/>
    <dgm:cxn modelId="{3A4DDE43-FD70-4EF6-888E-F374CE1669BE}" type="presOf" srcId="{FACBEC3F-ED39-479C-BD66-993D1F69FCB0}" destId="{DA228FA0-BF0B-4B31-8EB1-447C2AF074B0}" srcOrd="0" destOrd="0" presId="urn:microsoft.com/office/officeart/2005/8/layout/hList3"/>
    <dgm:cxn modelId="{D9B6ED36-8815-42E3-93B6-18C801D1B6C4}" type="presOf" srcId="{DF347B72-848E-4D2B-A3A8-0809F8373748}" destId="{B3069389-E526-4742-A047-0E045ABC0C78}" srcOrd="0" destOrd="0" presId="urn:microsoft.com/office/officeart/2005/8/layout/hList3"/>
    <dgm:cxn modelId="{D7268E67-2500-47B3-AEC4-12AF48CA1A3D}" type="presOf" srcId="{69575F45-AF73-478B-A0FF-659376CED437}" destId="{2D07BA42-3EAF-47E8-B48D-58153587879E}" srcOrd="0" destOrd="0" presId="urn:microsoft.com/office/officeart/2005/8/layout/hList3"/>
    <dgm:cxn modelId="{90BF01AA-CE6C-4331-BD52-69DDDE45EBCB}" type="presOf" srcId="{A5D7445D-D4D5-411F-B622-89E61B793476}" destId="{998BB484-F65B-4514-B2AA-FB5CA8F1F767}" srcOrd="0" destOrd="0" presId="urn:microsoft.com/office/officeart/2005/8/layout/hList3"/>
    <dgm:cxn modelId="{2B5FDFC7-E830-4263-9D7B-2075EF8CEC60}" type="presOf" srcId="{7B10E9F9-A196-4329-8923-3EEA3366AC3E}" destId="{8122EE1F-80F3-4F52-89C0-9CDC5B8F491D}" srcOrd="0" destOrd="0" presId="urn:microsoft.com/office/officeart/2005/8/layout/hList3"/>
    <dgm:cxn modelId="{0132DE6C-9607-4C37-9258-C28C5EB2978E}" type="presOf" srcId="{64849099-5723-48F9-9CA7-ECA628638813}" destId="{21F7A9E8-B4F2-45DC-AB5E-4CF7EDA82CA5}" srcOrd="0" destOrd="0" presId="urn:microsoft.com/office/officeart/2005/8/layout/hList3"/>
    <dgm:cxn modelId="{6E120B59-AB66-4E75-BE9E-B28D9E44F93F}" srcId="{69575F45-AF73-478B-A0FF-659376CED437}" destId="{3DF97CB9-491E-4400-A683-7DB34ADE44B3}" srcOrd="4" destOrd="0" parTransId="{15FB5036-3C6A-4ECE-BDA5-A7C1CE3F235F}" sibTransId="{A10CF9D6-7034-4794-934B-2E6803123F8A}"/>
    <dgm:cxn modelId="{48588910-9341-43A2-A479-72E33FB0F8AB}" srcId="{69575F45-AF73-478B-A0FF-659376CED437}" destId="{56F88034-447F-4B5E-BFEE-4C97479F9C0E}" srcOrd="5" destOrd="0" parTransId="{9C015FF1-54E3-4D54-A8B3-99C1C4EA6451}" sibTransId="{11659DA6-C7B3-4E87-A8F6-298AD1D2704F}"/>
    <dgm:cxn modelId="{133014CB-260E-4A22-8B7D-A80D6EFF9B39}" type="presOf" srcId="{3DF97CB9-491E-4400-A683-7DB34ADE44B3}" destId="{B5852AFC-6D94-488A-B513-1A39FB55522A}" srcOrd="0" destOrd="0" presId="urn:microsoft.com/office/officeart/2005/8/layout/hList3"/>
    <dgm:cxn modelId="{7FD4E3B7-4881-4C07-8004-FBB79CD953C4}" srcId="{69575F45-AF73-478B-A0FF-659376CED437}" destId="{64849099-5723-48F9-9CA7-ECA628638813}" srcOrd="0" destOrd="0" parTransId="{A293077E-92A0-4216-A967-618F72FFCB93}" sibTransId="{C1E04778-F8F8-4FB6-B1D9-D531433C9F9D}"/>
    <dgm:cxn modelId="{B8ECFE4B-16A0-4B8A-8492-E29D4B3D93F5}" srcId="{69575F45-AF73-478B-A0FF-659376CED437}" destId="{A5D7445D-D4D5-411F-B622-89E61B793476}" srcOrd="3" destOrd="0" parTransId="{7B419DD8-BF65-4953-BBBB-21FBB4772947}" sibTransId="{0A094AD1-0A4E-46C2-87DB-A286584312A9}"/>
    <dgm:cxn modelId="{F1D7D362-EC5A-49DF-832F-369BB017761C}" srcId="{7B10E9F9-A196-4329-8923-3EEA3366AC3E}" destId="{69575F45-AF73-478B-A0FF-659376CED437}" srcOrd="0" destOrd="0" parTransId="{3638461D-9F1C-4B61-9F8D-26E57DC9C2C8}" sibTransId="{9C1B5785-9EE2-4763-BBB2-1849A4C1482A}"/>
    <dgm:cxn modelId="{7480404D-9BED-4BC9-9625-F790632F782B}" type="presOf" srcId="{56F88034-447F-4B5E-BFEE-4C97479F9C0E}" destId="{800496EF-77D9-4945-A6E7-A72216AA140C}" srcOrd="0" destOrd="0" presId="urn:microsoft.com/office/officeart/2005/8/layout/hList3"/>
    <dgm:cxn modelId="{D2152423-47DB-4D71-ABAF-F8EA340FF6ED}" srcId="{69575F45-AF73-478B-A0FF-659376CED437}" destId="{DF347B72-848E-4D2B-A3A8-0809F8373748}" srcOrd="1" destOrd="0" parTransId="{4B71A561-16E0-471E-9D0D-FF1566720D77}" sibTransId="{97A214FF-35B5-4079-BFEB-8248321DD855}"/>
    <dgm:cxn modelId="{EDE5A14E-747C-43EB-8151-065534783B4F}" type="presParOf" srcId="{8122EE1F-80F3-4F52-89C0-9CDC5B8F491D}" destId="{2D07BA42-3EAF-47E8-B48D-58153587879E}" srcOrd="0" destOrd="0" presId="urn:microsoft.com/office/officeart/2005/8/layout/hList3"/>
    <dgm:cxn modelId="{F26CB894-AF1B-4AF2-B83B-2ECF6C9597F6}" type="presParOf" srcId="{8122EE1F-80F3-4F52-89C0-9CDC5B8F491D}" destId="{1F91F0EC-8F43-4F17-A939-80B0E15F560C}" srcOrd="1" destOrd="0" presId="urn:microsoft.com/office/officeart/2005/8/layout/hList3"/>
    <dgm:cxn modelId="{51D9CF14-79F7-4F4A-BA47-E7E62DAC11A5}" type="presParOf" srcId="{1F91F0EC-8F43-4F17-A939-80B0E15F560C}" destId="{21F7A9E8-B4F2-45DC-AB5E-4CF7EDA82CA5}" srcOrd="0" destOrd="0" presId="urn:microsoft.com/office/officeart/2005/8/layout/hList3"/>
    <dgm:cxn modelId="{A5B140CE-AF12-4463-8CCC-D4F0458F808D}" type="presParOf" srcId="{1F91F0EC-8F43-4F17-A939-80B0E15F560C}" destId="{B3069389-E526-4742-A047-0E045ABC0C78}" srcOrd="1" destOrd="0" presId="urn:microsoft.com/office/officeart/2005/8/layout/hList3"/>
    <dgm:cxn modelId="{2723A8B4-EBE8-404F-9D57-3EB58039C23D}" type="presParOf" srcId="{1F91F0EC-8F43-4F17-A939-80B0E15F560C}" destId="{DA228FA0-BF0B-4B31-8EB1-447C2AF074B0}" srcOrd="2" destOrd="0" presId="urn:microsoft.com/office/officeart/2005/8/layout/hList3"/>
    <dgm:cxn modelId="{AD410CE1-B9D0-4460-B52D-5F8B05F4FA88}" type="presParOf" srcId="{1F91F0EC-8F43-4F17-A939-80B0E15F560C}" destId="{998BB484-F65B-4514-B2AA-FB5CA8F1F767}" srcOrd="3" destOrd="0" presId="urn:microsoft.com/office/officeart/2005/8/layout/hList3"/>
    <dgm:cxn modelId="{450B5BAA-1696-48C4-9D9D-43698AB229C8}" type="presParOf" srcId="{1F91F0EC-8F43-4F17-A939-80B0E15F560C}" destId="{B5852AFC-6D94-488A-B513-1A39FB55522A}" srcOrd="4" destOrd="0" presId="urn:microsoft.com/office/officeart/2005/8/layout/hList3"/>
    <dgm:cxn modelId="{F605659F-E1DF-4187-A3C6-30F52CCFFE0A}" type="presParOf" srcId="{1F91F0EC-8F43-4F17-A939-80B0E15F560C}" destId="{800496EF-77D9-4945-A6E7-A72216AA140C}" srcOrd="5" destOrd="0" presId="urn:microsoft.com/office/officeart/2005/8/layout/hList3"/>
    <dgm:cxn modelId="{8AB69F86-32B8-4F6C-B2CA-2F4D19631500}" type="presParOf" srcId="{8122EE1F-80F3-4F52-89C0-9CDC5B8F491D}" destId="{F4242F46-170C-48B0-A5FF-4D1FE7B6193A}"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1A23D0E-986C-493F-A75E-95717CD62023}" type="doc">
      <dgm:prSet loTypeId="urn:microsoft.com/office/officeart/2005/8/layout/hierarchy3" loCatId="relationship" qsTypeId="urn:microsoft.com/office/officeart/2005/8/quickstyle/simple1" qsCatId="simple" csTypeId="urn:microsoft.com/office/officeart/2005/8/colors/colorful2" csCatId="colorful" phldr="1"/>
      <dgm:spPr/>
      <dgm:t>
        <a:bodyPr/>
        <a:lstStyle/>
        <a:p>
          <a:pPr rtl="1"/>
          <a:endParaRPr lang="ar-SA"/>
        </a:p>
      </dgm:t>
    </dgm:pt>
    <dgm:pt modelId="{AA15B229-F33A-454F-B87C-BA59840F4A1E}">
      <dgm:prSet phldrT="[نص]"/>
      <dgm:spPr/>
      <dgm:t>
        <a:bodyPr/>
        <a:lstStyle/>
        <a:p>
          <a:pPr rtl="1"/>
          <a:r>
            <a:rPr lang="ar-SA" dirty="0" smtClean="0"/>
            <a:t>إتباع الأسس المنهجية (الملاحظة والتجربة والاستقراء</a:t>
          </a:r>
          <a:endParaRPr lang="ar-SA" dirty="0"/>
        </a:p>
      </dgm:t>
    </dgm:pt>
    <dgm:pt modelId="{4DD68832-1158-4F1B-901E-119FF7A1C7DF}" type="parTrans" cxnId="{9616EE37-8E61-441B-BF63-0E9D8B215AF7}">
      <dgm:prSet/>
      <dgm:spPr/>
      <dgm:t>
        <a:bodyPr/>
        <a:lstStyle/>
        <a:p>
          <a:pPr rtl="1"/>
          <a:endParaRPr lang="ar-SA"/>
        </a:p>
      </dgm:t>
    </dgm:pt>
    <dgm:pt modelId="{CB51A126-D41C-475D-B46D-33A0D9C0006F}" type="sibTrans" cxnId="{9616EE37-8E61-441B-BF63-0E9D8B215AF7}">
      <dgm:prSet/>
      <dgm:spPr/>
      <dgm:t>
        <a:bodyPr/>
        <a:lstStyle/>
        <a:p>
          <a:pPr rtl="1"/>
          <a:endParaRPr lang="ar-SA"/>
        </a:p>
      </dgm:t>
    </dgm:pt>
    <dgm:pt modelId="{1E3AA4CF-DD62-45F3-BA42-054EC5079209}">
      <dgm:prSet phldrT="[نص]"/>
      <dgm:spPr/>
      <dgm:t>
        <a:bodyPr/>
        <a:lstStyle/>
        <a:p>
          <a:pPr rtl="1"/>
          <a:r>
            <a:rPr lang="ar-SA" dirty="0" smtClean="0"/>
            <a:t>ضرورة إلمام المؤرخين بالعلوم الطبيعية وقوانينها </a:t>
          </a:r>
          <a:endParaRPr lang="ar-SA" dirty="0"/>
        </a:p>
      </dgm:t>
    </dgm:pt>
    <dgm:pt modelId="{011DF956-5663-46AA-9F7E-D9DCD625975A}" type="parTrans" cxnId="{4E91D8B3-C9E6-4499-B901-708BB86E0433}">
      <dgm:prSet/>
      <dgm:spPr/>
      <dgm:t>
        <a:bodyPr/>
        <a:lstStyle/>
        <a:p>
          <a:pPr rtl="1"/>
          <a:endParaRPr lang="ar-SA"/>
        </a:p>
      </dgm:t>
    </dgm:pt>
    <dgm:pt modelId="{EC6D1777-FA1A-4BA3-888A-04673FFBABA5}" type="sibTrans" cxnId="{4E91D8B3-C9E6-4499-B901-708BB86E0433}">
      <dgm:prSet/>
      <dgm:spPr/>
      <dgm:t>
        <a:bodyPr/>
        <a:lstStyle/>
        <a:p>
          <a:pPr rtl="1"/>
          <a:endParaRPr lang="ar-SA"/>
        </a:p>
      </dgm:t>
    </dgm:pt>
    <dgm:pt modelId="{81579705-E5ED-478A-860B-518BF2BF0EDA}">
      <dgm:prSet phldrT="[نص]"/>
      <dgm:spPr/>
      <dgm:t>
        <a:bodyPr/>
        <a:lstStyle/>
        <a:p>
          <a:pPr rtl="1"/>
          <a:r>
            <a:rPr lang="ar-SA" dirty="0" smtClean="0"/>
            <a:t>استبعاد كل ما يتنافى مع هذه القوانين</a:t>
          </a:r>
          <a:endParaRPr lang="ar-SA" dirty="0"/>
        </a:p>
      </dgm:t>
    </dgm:pt>
    <dgm:pt modelId="{3A152C7A-72E4-4328-8184-4491B083F317}" type="parTrans" cxnId="{C34982C9-44EE-4F8F-9F0F-6A35CA074AA9}">
      <dgm:prSet/>
      <dgm:spPr/>
      <dgm:t>
        <a:bodyPr/>
        <a:lstStyle/>
        <a:p>
          <a:pPr rtl="1"/>
          <a:endParaRPr lang="ar-SA"/>
        </a:p>
      </dgm:t>
    </dgm:pt>
    <dgm:pt modelId="{91116B95-4F52-4BE5-94D3-7FAE309FA17E}" type="sibTrans" cxnId="{C34982C9-44EE-4F8F-9F0F-6A35CA074AA9}">
      <dgm:prSet/>
      <dgm:spPr/>
      <dgm:t>
        <a:bodyPr/>
        <a:lstStyle/>
        <a:p>
          <a:pPr rtl="1"/>
          <a:endParaRPr lang="ar-SA"/>
        </a:p>
      </dgm:t>
    </dgm:pt>
    <dgm:pt modelId="{360DF072-B66F-454D-9758-33CB1106AEFC}">
      <dgm:prSet phldrT="[نص]"/>
      <dgm:spPr/>
      <dgm:t>
        <a:bodyPr/>
        <a:lstStyle/>
        <a:p>
          <a:pPr rtl="1"/>
          <a:r>
            <a:rPr lang="ar-SA" dirty="0" smtClean="0"/>
            <a:t>علاج هذه الأخطاء </a:t>
          </a:r>
          <a:endParaRPr lang="ar-SA" dirty="0"/>
        </a:p>
      </dgm:t>
    </dgm:pt>
    <dgm:pt modelId="{2EF9E95F-BD4E-437B-A1C7-04AF9BC17D30}" type="parTrans" cxnId="{D58B75A4-386E-4354-960F-C52464E12202}">
      <dgm:prSet/>
      <dgm:spPr/>
      <dgm:t>
        <a:bodyPr/>
        <a:lstStyle/>
        <a:p>
          <a:pPr rtl="1"/>
          <a:endParaRPr lang="ar-SA"/>
        </a:p>
      </dgm:t>
    </dgm:pt>
    <dgm:pt modelId="{77F6CAFF-EA34-47F4-86FE-556741FA5891}" type="sibTrans" cxnId="{D58B75A4-386E-4354-960F-C52464E12202}">
      <dgm:prSet/>
      <dgm:spPr/>
      <dgm:t>
        <a:bodyPr/>
        <a:lstStyle/>
        <a:p>
          <a:pPr rtl="1"/>
          <a:endParaRPr lang="ar-SA"/>
        </a:p>
      </dgm:t>
    </dgm:pt>
    <dgm:pt modelId="{AF90BB73-D444-4414-B6D8-C958BD207576}">
      <dgm:prSet phldrT="[نص]"/>
      <dgm:spPr/>
      <dgm:t>
        <a:bodyPr/>
        <a:lstStyle/>
        <a:p>
          <a:pPr rtl="1"/>
          <a:r>
            <a:rPr lang="ar-SA" dirty="0" smtClean="0"/>
            <a:t>تجرد نفس المؤرخ من الهوى والتشيع وعوامل الانحراف</a:t>
          </a:r>
          <a:endParaRPr lang="ar-SA" dirty="0"/>
        </a:p>
      </dgm:t>
    </dgm:pt>
    <dgm:pt modelId="{F7103F60-9BA3-4096-9E3E-132EDF2B5510}" type="parTrans" cxnId="{857AA03B-6B18-4A50-BFB6-A1573C3FBB75}">
      <dgm:prSet/>
      <dgm:spPr/>
      <dgm:t>
        <a:bodyPr/>
        <a:lstStyle/>
        <a:p>
          <a:pPr rtl="1"/>
          <a:endParaRPr lang="ar-SA"/>
        </a:p>
      </dgm:t>
    </dgm:pt>
    <dgm:pt modelId="{69439C25-41D3-4D6C-9501-FF91110CDA0B}" type="sibTrans" cxnId="{857AA03B-6B18-4A50-BFB6-A1573C3FBB75}">
      <dgm:prSet/>
      <dgm:spPr/>
      <dgm:t>
        <a:bodyPr/>
        <a:lstStyle/>
        <a:p>
          <a:pPr rtl="1"/>
          <a:endParaRPr lang="ar-SA"/>
        </a:p>
      </dgm:t>
    </dgm:pt>
    <dgm:pt modelId="{8C48788D-4DD3-4ED4-BBBC-F82D763ED28A}">
      <dgm:prSet phldrT="[نص]"/>
      <dgm:spPr/>
      <dgm:t>
        <a:bodyPr/>
        <a:lstStyle/>
        <a:p>
          <a:pPr rtl="1"/>
          <a:r>
            <a:rPr lang="ar-SA" dirty="0" smtClean="0"/>
            <a:t>أن يقدم على بحوث التاريخ بدون رأي مبيت مسبقاً</a:t>
          </a:r>
          <a:endParaRPr lang="ar-SA" dirty="0"/>
        </a:p>
      </dgm:t>
    </dgm:pt>
    <dgm:pt modelId="{783F9066-0EBB-4DEF-B86D-DCCA6ED5E4F6}" type="parTrans" cxnId="{3F9668D4-FFE5-4373-B805-5FD5E1E12907}">
      <dgm:prSet/>
      <dgm:spPr/>
      <dgm:t>
        <a:bodyPr/>
        <a:lstStyle/>
        <a:p>
          <a:pPr rtl="1"/>
          <a:endParaRPr lang="ar-SA"/>
        </a:p>
      </dgm:t>
    </dgm:pt>
    <dgm:pt modelId="{A9B379B8-A1D4-4378-8FDD-F37A2C404DE6}" type="sibTrans" cxnId="{3F9668D4-FFE5-4373-B805-5FD5E1E12907}">
      <dgm:prSet/>
      <dgm:spPr/>
      <dgm:t>
        <a:bodyPr/>
        <a:lstStyle/>
        <a:p>
          <a:pPr rtl="1"/>
          <a:endParaRPr lang="ar-SA"/>
        </a:p>
      </dgm:t>
    </dgm:pt>
    <dgm:pt modelId="{F2A2125F-B8D7-41EE-B4CD-569C20E77762}" type="pres">
      <dgm:prSet presAssocID="{A1A23D0E-986C-493F-A75E-95717CD62023}" presName="diagram" presStyleCnt="0">
        <dgm:presLayoutVars>
          <dgm:chPref val="1"/>
          <dgm:dir/>
          <dgm:animOne val="branch"/>
          <dgm:animLvl val="lvl"/>
          <dgm:resizeHandles/>
        </dgm:presLayoutVars>
      </dgm:prSet>
      <dgm:spPr/>
      <dgm:t>
        <a:bodyPr/>
        <a:lstStyle/>
        <a:p>
          <a:pPr rtl="1"/>
          <a:endParaRPr lang="ar-SA"/>
        </a:p>
      </dgm:t>
    </dgm:pt>
    <dgm:pt modelId="{29CEAA34-86BE-45FC-954A-8BB862E22615}" type="pres">
      <dgm:prSet presAssocID="{AA15B229-F33A-454F-B87C-BA59840F4A1E}" presName="root" presStyleCnt="0"/>
      <dgm:spPr/>
    </dgm:pt>
    <dgm:pt modelId="{DED7ABD6-E22E-4C80-B08B-70399CD55D52}" type="pres">
      <dgm:prSet presAssocID="{AA15B229-F33A-454F-B87C-BA59840F4A1E}" presName="rootComposite" presStyleCnt="0"/>
      <dgm:spPr/>
    </dgm:pt>
    <dgm:pt modelId="{6541DCF3-53FC-4195-839A-CE5D5518C6C4}" type="pres">
      <dgm:prSet presAssocID="{AA15B229-F33A-454F-B87C-BA59840F4A1E}" presName="rootText" presStyleLbl="node1" presStyleIdx="0" presStyleCnt="2"/>
      <dgm:spPr/>
      <dgm:t>
        <a:bodyPr/>
        <a:lstStyle/>
        <a:p>
          <a:pPr rtl="1"/>
          <a:endParaRPr lang="ar-SA"/>
        </a:p>
      </dgm:t>
    </dgm:pt>
    <dgm:pt modelId="{D27496B7-6D0D-4477-8364-2E4A8459704C}" type="pres">
      <dgm:prSet presAssocID="{AA15B229-F33A-454F-B87C-BA59840F4A1E}" presName="rootConnector" presStyleLbl="node1" presStyleIdx="0" presStyleCnt="2"/>
      <dgm:spPr/>
      <dgm:t>
        <a:bodyPr/>
        <a:lstStyle/>
        <a:p>
          <a:pPr rtl="1"/>
          <a:endParaRPr lang="ar-SA"/>
        </a:p>
      </dgm:t>
    </dgm:pt>
    <dgm:pt modelId="{294E584E-9F7B-4ABC-9002-8122CD810CAD}" type="pres">
      <dgm:prSet presAssocID="{AA15B229-F33A-454F-B87C-BA59840F4A1E}" presName="childShape" presStyleCnt="0"/>
      <dgm:spPr/>
    </dgm:pt>
    <dgm:pt modelId="{73023027-7D17-4B95-A951-FA91C2E34F78}" type="pres">
      <dgm:prSet presAssocID="{011DF956-5663-46AA-9F7E-D9DCD625975A}" presName="Name13" presStyleLbl="parChTrans1D2" presStyleIdx="0" presStyleCnt="4"/>
      <dgm:spPr/>
      <dgm:t>
        <a:bodyPr/>
        <a:lstStyle/>
        <a:p>
          <a:pPr rtl="1"/>
          <a:endParaRPr lang="ar-SA"/>
        </a:p>
      </dgm:t>
    </dgm:pt>
    <dgm:pt modelId="{E8E1431D-A2D1-429A-85B7-43BCA7B495F8}" type="pres">
      <dgm:prSet presAssocID="{1E3AA4CF-DD62-45F3-BA42-054EC5079209}" presName="childText" presStyleLbl="bgAcc1" presStyleIdx="0" presStyleCnt="4">
        <dgm:presLayoutVars>
          <dgm:bulletEnabled val="1"/>
        </dgm:presLayoutVars>
      </dgm:prSet>
      <dgm:spPr/>
      <dgm:t>
        <a:bodyPr/>
        <a:lstStyle/>
        <a:p>
          <a:pPr rtl="1"/>
          <a:endParaRPr lang="ar-SA"/>
        </a:p>
      </dgm:t>
    </dgm:pt>
    <dgm:pt modelId="{7862A33D-7562-4F89-8908-2F52098CCE14}" type="pres">
      <dgm:prSet presAssocID="{3A152C7A-72E4-4328-8184-4491B083F317}" presName="Name13" presStyleLbl="parChTrans1D2" presStyleIdx="1" presStyleCnt="4"/>
      <dgm:spPr/>
      <dgm:t>
        <a:bodyPr/>
        <a:lstStyle/>
        <a:p>
          <a:pPr rtl="1"/>
          <a:endParaRPr lang="ar-SA"/>
        </a:p>
      </dgm:t>
    </dgm:pt>
    <dgm:pt modelId="{F9889B96-BC58-48F1-9DD4-31C485679457}" type="pres">
      <dgm:prSet presAssocID="{81579705-E5ED-478A-860B-518BF2BF0EDA}" presName="childText" presStyleLbl="bgAcc1" presStyleIdx="1" presStyleCnt="4">
        <dgm:presLayoutVars>
          <dgm:bulletEnabled val="1"/>
        </dgm:presLayoutVars>
      </dgm:prSet>
      <dgm:spPr/>
      <dgm:t>
        <a:bodyPr/>
        <a:lstStyle/>
        <a:p>
          <a:pPr rtl="1"/>
          <a:endParaRPr lang="ar-SA"/>
        </a:p>
      </dgm:t>
    </dgm:pt>
    <dgm:pt modelId="{A93EE81A-8697-479B-8940-322920A65B0E}" type="pres">
      <dgm:prSet presAssocID="{360DF072-B66F-454D-9758-33CB1106AEFC}" presName="root" presStyleCnt="0"/>
      <dgm:spPr/>
    </dgm:pt>
    <dgm:pt modelId="{A6A3F2EC-B620-4D46-A969-3AF8A969C042}" type="pres">
      <dgm:prSet presAssocID="{360DF072-B66F-454D-9758-33CB1106AEFC}" presName="rootComposite" presStyleCnt="0"/>
      <dgm:spPr/>
    </dgm:pt>
    <dgm:pt modelId="{711FA71D-A841-4BB6-BEE8-45B45D4A08DB}" type="pres">
      <dgm:prSet presAssocID="{360DF072-B66F-454D-9758-33CB1106AEFC}" presName="rootText" presStyleLbl="node1" presStyleIdx="1" presStyleCnt="2"/>
      <dgm:spPr/>
      <dgm:t>
        <a:bodyPr/>
        <a:lstStyle/>
        <a:p>
          <a:pPr rtl="1"/>
          <a:endParaRPr lang="ar-SA"/>
        </a:p>
      </dgm:t>
    </dgm:pt>
    <dgm:pt modelId="{3D64330F-1529-4620-BDC2-B7639287DBA7}" type="pres">
      <dgm:prSet presAssocID="{360DF072-B66F-454D-9758-33CB1106AEFC}" presName="rootConnector" presStyleLbl="node1" presStyleIdx="1" presStyleCnt="2"/>
      <dgm:spPr/>
      <dgm:t>
        <a:bodyPr/>
        <a:lstStyle/>
        <a:p>
          <a:pPr rtl="1"/>
          <a:endParaRPr lang="ar-SA"/>
        </a:p>
      </dgm:t>
    </dgm:pt>
    <dgm:pt modelId="{3B53B86C-1BC2-40DB-B3D6-03FA27690BA4}" type="pres">
      <dgm:prSet presAssocID="{360DF072-B66F-454D-9758-33CB1106AEFC}" presName="childShape" presStyleCnt="0"/>
      <dgm:spPr/>
    </dgm:pt>
    <dgm:pt modelId="{D38BC709-BDDE-4B90-AD16-AC716A14CD38}" type="pres">
      <dgm:prSet presAssocID="{F7103F60-9BA3-4096-9E3E-132EDF2B5510}" presName="Name13" presStyleLbl="parChTrans1D2" presStyleIdx="2" presStyleCnt="4"/>
      <dgm:spPr/>
      <dgm:t>
        <a:bodyPr/>
        <a:lstStyle/>
        <a:p>
          <a:pPr rtl="1"/>
          <a:endParaRPr lang="ar-SA"/>
        </a:p>
      </dgm:t>
    </dgm:pt>
    <dgm:pt modelId="{1E7B2382-7F9C-4949-835F-406DA3E4FCA0}" type="pres">
      <dgm:prSet presAssocID="{AF90BB73-D444-4414-B6D8-C958BD207576}" presName="childText" presStyleLbl="bgAcc1" presStyleIdx="2" presStyleCnt="4">
        <dgm:presLayoutVars>
          <dgm:bulletEnabled val="1"/>
        </dgm:presLayoutVars>
      </dgm:prSet>
      <dgm:spPr/>
      <dgm:t>
        <a:bodyPr/>
        <a:lstStyle/>
        <a:p>
          <a:pPr rtl="1"/>
          <a:endParaRPr lang="ar-SA"/>
        </a:p>
      </dgm:t>
    </dgm:pt>
    <dgm:pt modelId="{A89A8268-23ED-458D-848C-92451B7A9244}" type="pres">
      <dgm:prSet presAssocID="{783F9066-0EBB-4DEF-B86D-DCCA6ED5E4F6}" presName="Name13" presStyleLbl="parChTrans1D2" presStyleIdx="3" presStyleCnt="4"/>
      <dgm:spPr/>
      <dgm:t>
        <a:bodyPr/>
        <a:lstStyle/>
        <a:p>
          <a:pPr rtl="1"/>
          <a:endParaRPr lang="ar-SA"/>
        </a:p>
      </dgm:t>
    </dgm:pt>
    <dgm:pt modelId="{35A94619-ABE1-4FAE-81D1-3577857EDC89}" type="pres">
      <dgm:prSet presAssocID="{8C48788D-4DD3-4ED4-BBBC-F82D763ED28A}" presName="childText" presStyleLbl="bgAcc1" presStyleIdx="3" presStyleCnt="4">
        <dgm:presLayoutVars>
          <dgm:bulletEnabled val="1"/>
        </dgm:presLayoutVars>
      </dgm:prSet>
      <dgm:spPr/>
      <dgm:t>
        <a:bodyPr/>
        <a:lstStyle/>
        <a:p>
          <a:pPr rtl="1"/>
          <a:endParaRPr lang="ar-SA"/>
        </a:p>
      </dgm:t>
    </dgm:pt>
  </dgm:ptLst>
  <dgm:cxnLst>
    <dgm:cxn modelId="{343BB427-8787-4E1E-93F2-D2EEF6C5ACE7}" type="presOf" srcId="{AF90BB73-D444-4414-B6D8-C958BD207576}" destId="{1E7B2382-7F9C-4949-835F-406DA3E4FCA0}" srcOrd="0" destOrd="0" presId="urn:microsoft.com/office/officeart/2005/8/layout/hierarchy3"/>
    <dgm:cxn modelId="{12B9D2E6-86EA-460E-A941-F65D8C6D9881}" type="presOf" srcId="{8C48788D-4DD3-4ED4-BBBC-F82D763ED28A}" destId="{35A94619-ABE1-4FAE-81D1-3577857EDC89}" srcOrd="0" destOrd="0" presId="urn:microsoft.com/office/officeart/2005/8/layout/hierarchy3"/>
    <dgm:cxn modelId="{89253A0A-2D2B-4980-AF3C-3B1F9221281F}" type="presOf" srcId="{1E3AA4CF-DD62-45F3-BA42-054EC5079209}" destId="{E8E1431D-A2D1-429A-85B7-43BCA7B495F8}" srcOrd="0" destOrd="0" presId="urn:microsoft.com/office/officeart/2005/8/layout/hierarchy3"/>
    <dgm:cxn modelId="{4E91D8B3-C9E6-4499-B901-708BB86E0433}" srcId="{AA15B229-F33A-454F-B87C-BA59840F4A1E}" destId="{1E3AA4CF-DD62-45F3-BA42-054EC5079209}" srcOrd="0" destOrd="0" parTransId="{011DF956-5663-46AA-9F7E-D9DCD625975A}" sibTransId="{EC6D1777-FA1A-4BA3-888A-04673FFBABA5}"/>
    <dgm:cxn modelId="{715965E0-6B0D-4804-8438-1DB633D2F514}" type="presOf" srcId="{360DF072-B66F-454D-9758-33CB1106AEFC}" destId="{711FA71D-A841-4BB6-BEE8-45B45D4A08DB}" srcOrd="0" destOrd="0" presId="urn:microsoft.com/office/officeart/2005/8/layout/hierarchy3"/>
    <dgm:cxn modelId="{05EF936B-0961-44C9-AA7D-B5B53E95D342}" type="presOf" srcId="{F7103F60-9BA3-4096-9E3E-132EDF2B5510}" destId="{D38BC709-BDDE-4B90-AD16-AC716A14CD38}" srcOrd="0" destOrd="0" presId="urn:microsoft.com/office/officeart/2005/8/layout/hierarchy3"/>
    <dgm:cxn modelId="{CEE5D847-AECD-4C34-8440-4EB2A8C94771}" type="presOf" srcId="{AA15B229-F33A-454F-B87C-BA59840F4A1E}" destId="{D27496B7-6D0D-4477-8364-2E4A8459704C}" srcOrd="1" destOrd="0" presId="urn:microsoft.com/office/officeart/2005/8/layout/hierarchy3"/>
    <dgm:cxn modelId="{0AB97E1A-D5D4-44F2-8009-F2077F39D012}" type="presOf" srcId="{A1A23D0E-986C-493F-A75E-95717CD62023}" destId="{F2A2125F-B8D7-41EE-B4CD-569C20E77762}" srcOrd="0" destOrd="0" presId="urn:microsoft.com/office/officeart/2005/8/layout/hierarchy3"/>
    <dgm:cxn modelId="{7207B2E4-5423-493E-8D42-BEBF93978D8F}" type="presOf" srcId="{3A152C7A-72E4-4328-8184-4491B083F317}" destId="{7862A33D-7562-4F89-8908-2F52098CCE14}" srcOrd="0" destOrd="0" presId="urn:microsoft.com/office/officeart/2005/8/layout/hierarchy3"/>
    <dgm:cxn modelId="{9616EE37-8E61-441B-BF63-0E9D8B215AF7}" srcId="{A1A23D0E-986C-493F-A75E-95717CD62023}" destId="{AA15B229-F33A-454F-B87C-BA59840F4A1E}" srcOrd="0" destOrd="0" parTransId="{4DD68832-1158-4F1B-901E-119FF7A1C7DF}" sibTransId="{CB51A126-D41C-475D-B46D-33A0D9C0006F}"/>
    <dgm:cxn modelId="{3ADCC960-9048-4836-8D67-262276F91F18}" type="presOf" srcId="{011DF956-5663-46AA-9F7E-D9DCD625975A}" destId="{73023027-7D17-4B95-A951-FA91C2E34F78}" srcOrd="0" destOrd="0" presId="urn:microsoft.com/office/officeart/2005/8/layout/hierarchy3"/>
    <dgm:cxn modelId="{EE089D4E-D7BF-4E8D-949B-654DE5261709}" type="presOf" srcId="{783F9066-0EBB-4DEF-B86D-DCCA6ED5E4F6}" destId="{A89A8268-23ED-458D-848C-92451B7A9244}" srcOrd="0" destOrd="0" presId="urn:microsoft.com/office/officeart/2005/8/layout/hierarchy3"/>
    <dgm:cxn modelId="{CDD6D598-03E7-4FE8-B1B5-93EB9DCE5209}" type="presOf" srcId="{AA15B229-F33A-454F-B87C-BA59840F4A1E}" destId="{6541DCF3-53FC-4195-839A-CE5D5518C6C4}" srcOrd="0" destOrd="0" presId="urn:microsoft.com/office/officeart/2005/8/layout/hierarchy3"/>
    <dgm:cxn modelId="{D58B75A4-386E-4354-960F-C52464E12202}" srcId="{A1A23D0E-986C-493F-A75E-95717CD62023}" destId="{360DF072-B66F-454D-9758-33CB1106AEFC}" srcOrd="1" destOrd="0" parTransId="{2EF9E95F-BD4E-437B-A1C7-04AF9BC17D30}" sibTransId="{77F6CAFF-EA34-47F4-86FE-556741FA5891}"/>
    <dgm:cxn modelId="{DA8D2784-44AF-4373-BEE7-53A89F829770}" type="presOf" srcId="{81579705-E5ED-478A-860B-518BF2BF0EDA}" destId="{F9889B96-BC58-48F1-9DD4-31C485679457}" srcOrd="0" destOrd="0" presId="urn:microsoft.com/office/officeart/2005/8/layout/hierarchy3"/>
    <dgm:cxn modelId="{C34982C9-44EE-4F8F-9F0F-6A35CA074AA9}" srcId="{AA15B229-F33A-454F-B87C-BA59840F4A1E}" destId="{81579705-E5ED-478A-860B-518BF2BF0EDA}" srcOrd="1" destOrd="0" parTransId="{3A152C7A-72E4-4328-8184-4491B083F317}" sibTransId="{91116B95-4F52-4BE5-94D3-7FAE309FA17E}"/>
    <dgm:cxn modelId="{857AA03B-6B18-4A50-BFB6-A1573C3FBB75}" srcId="{360DF072-B66F-454D-9758-33CB1106AEFC}" destId="{AF90BB73-D444-4414-B6D8-C958BD207576}" srcOrd="0" destOrd="0" parTransId="{F7103F60-9BA3-4096-9E3E-132EDF2B5510}" sibTransId="{69439C25-41D3-4D6C-9501-FF91110CDA0B}"/>
    <dgm:cxn modelId="{610E24D5-C4DD-4549-BB8F-ED8AF668B4CC}" type="presOf" srcId="{360DF072-B66F-454D-9758-33CB1106AEFC}" destId="{3D64330F-1529-4620-BDC2-B7639287DBA7}" srcOrd="1" destOrd="0" presId="urn:microsoft.com/office/officeart/2005/8/layout/hierarchy3"/>
    <dgm:cxn modelId="{3F9668D4-FFE5-4373-B805-5FD5E1E12907}" srcId="{360DF072-B66F-454D-9758-33CB1106AEFC}" destId="{8C48788D-4DD3-4ED4-BBBC-F82D763ED28A}" srcOrd="1" destOrd="0" parTransId="{783F9066-0EBB-4DEF-B86D-DCCA6ED5E4F6}" sibTransId="{A9B379B8-A1D4-4378-8FDD-F37A2C404DE6}"/>
    <dgm:cxn modelId="{B72D669B-E83E-4121-BF63-638216E0BBC4}" type="presParOf" srcId="{F2A2125F-B8D7-41EE-B4CD-569C20E77762}" destId="{29CEAA34-86BE-45FC-954A-8BB862E22615}" srcOrd="0" destOrd="0" presId="urn:microsoft.com/office/officeart/2005/8/layout/hierarchy3"/>
    <dgm:cxn modelId="{FFFAAE35-EE43-4126-A276-C15AB999BBA2}" type="presParOf" srcId="{29CEAA34-86BE-45FC-954A-8BB862E22615}" destId="{DED7ABD6-E22E-4C80-B08B-70399CD55D52}" srcOrd="0" destOrd="0" presId="urn:microsoft.com/office/officeart/2005/8/layout/hierarchy3"/>
    <dgm:cxn modelId="{B484ABB7-7303-48F7-AFDC-C6B0C6274EAB}" type="presParOf" srcId="{DED7ABD6-E22E-4C80-B08B-70399CD55D52}" destId="{6541DCF3-53FC-4195-839A-CE5D5518C6C4}" srcOrd="0" destOrd="0" presId="urn:microsoft.com/office/officeart/2005/8/layout/hierarchy3"/>
    <dgm:cxn modelId="{DAF70DC2-1FC3-4E07-8020-C0D1CFC1CFC6}" type="presParOf" srcId="{DED7ABD6-E22E-4C80-B08B-70399CD55D52}" destId="{D27496B7-6D0D-4477-8364-2E4A8459704C}" srcOrd="1" destOrd="0" presId="urn:microsoft.com/office/officeart/2005/8/layout/hierarchy3"/>
    <dgm:cxn modelId="{861D0AC3-9CB3-420F-9DCE-2E001E40F8E0}" type="presParOf" srcId="{29CEAA34-86BE-45FC-954A-8BB862E22615}" destId="{294E584E-9F7B-4ABC-9002-8122CD810CAD}" srcOrd="1" destOrd="0" presId="urn:microsoft.com/office/officeart/2005/8/layout/hierarchy3"/>
    <dgm:cxn modelId="{FD98B810-F411-481B-8F09-269E6D254412}" type="presParOf" srcId="{294E584E-9F7B-4ABC-9002-8122CD810CAD}" destId="{73023027-7D17-4B95-A951-FA91C2E34F78}" srcOrd="0" destOrd="0" presId="urn:microsoft.com/office/officeart/2005/8/layout/hierarchy3"/>
    <dgm:cxn modelId="{5DDDAA1C-8E21-4795-B132-E5580CE98B3E}" type="presParOf" srcId="{294E584E-9F7B-4ABC-9002-8122CD810CAD}" destId="{E8E1431D-A2D1-429A-85B7-43BCA7B495F8}" srcOrd="1" destOrd="0" presId="urn:microsoft.com/office/officeart/2005/8/layout/hierarchy3"/>
    <dgm:cxn modelId="{548483B0-3746-4EDE-8337-C22F454005F0}" type="presParOf" srcId="{294E584E-9F7B-4ABC-9002-8122CD810CAD}" destId="{7862A33D-7562-4F89-8908-2F52098CCE14}" srcOrd="2" destOrd="0" presId="urn:microsoft.com/office/officeart/2005/8/layout/hierarchy3"/>
    <dgm:cxn modelId="{C1F36CA7-FA66-45E1-839B-44F2D8C1D5B2}" type="presParOf" srcId="{294E584E-9F7B-4ABC-9002-8122CD810CAD}" destId="{F9889B96-BC58-48F1-9DD4-31C485679457}" srcOrd="3" destOrd="0" presId="urn:microsoft.com/office/officeart/2005/8/layout/hierarchy3"/>
    <dgm:cxn modelId="{635EA6E3-A892-47A3-80F8-EAB2502026D1}" type="presParOf" srcId="{F2A2125F-B8D7-41EE-B4CD-569C20E77762}" destId="{A93EE81A-8697-479B-8940-322920A65B0E}" srcOrd="1" destOrd="0" presId="urn:microsoft.com/office/officeart/2005/8/layout/hierarchy3"/>
    <dgm:cxn modelId="{88ACBA8A-0F72-4EF6-8FD4-34ACB6EB3C0E}" type="presParOf" srcId="{A93EE81A-8697-479B-8940-322920A65B0E}" destId="{A6A3F2EC-B620-4D46-A969-3AF8A969C042}" srcOrd="0" destOrd="0" presId="urn:microsoft.com/office/officeart/2005/8/layout/hierarchy3"/>
    <dgm:cxn modelId="{F691FE1E-2C12-4913-A8AB-F0C7B06AA9E3}" type="presParOf" srcId="{A6A3F2EC-B620-4D46-A969-3AF8A969C042}" destId="{711FA71D-A841-4BB6-BEE8-45B45D4A08DB}" srcOrd="0" destOrd="0" presId="urn:microsoft.com/office/officeart/2005/8/layout/hierarchy3"/>
    <dgm:cxn modelId="{51161AA2-E0AB-4904-B0BF-A3A6C54BC5F5}" type="presParOf" srcId="{A6A3F2EC-B620-4D46-A969-3AF8A969C042}" destId="{3D64330F-1529-4620-BDC2-B7639287DBA7}" srcOrd="1" destOrd="0" presId="urn:microsoft.com/office/officeart/2005/8/layout/hierarchy3"/>
    <dgm:cxn modelId="{72817839-80CB-4B64-A1BE-2F168A6BD34C}" type="presParOf" srcId="{A93EE81A-8697-479B-8940-322920A65B0E}" destId="{3B53B86C-1BC2-40DB-B3D6-03FA27690BA4}" srcOrd="1" destOrd="0" presId="urn:microsoft.com/office/officeart/2005/8/layout/hierarchy3"/>
    <dgm:cxn modelId="{4853DAC0-B5BF-4AB3-954C-FDA4C72CB83C}" type="presParOf" srcId="{3B53B86C-1BC2-40DB-B3D6-03FA27690BA4}" destId="{D38BC709-BDDE-4B90-AD16-AC716A14CD38}" srcOrd="0" destOrd="0" presId="urn:microsoft.com/office/officeart/2005/8/layout/hierarchy3"/>
    <dgm:cxn modelId="{85B489F4-A003-479C-9E9F-DF7E098C5F72}" type="presParOf" srcId="{3B53B86C-1BC2-40DB-B3D6-03FA27690BA4}" destId="{1E7B2382-7F9C-4949-835F-406DA3E4FCA0}" srcOrd="1" destOrd="0" presId="urn:microsoft.com/office/officeart/2005/8/layout/hierarchy3"/>
    <dgm:cxn modelId="{8A22EAF6-B629-4282-B0B1-8B48BE21E773}" type="presParOf" srcId="{3B53B86C-1BC2-40DB-B3D6-03FA27690BA4}" destId="{A89A8268-23ED-458D-848C-92451B7A9244}" srcOrd="2" destOrd="0" presId="urn:microsoft.com/office/officeart/2005/8/layout/hierarchy3"/>
    <dgm:cxn modelId="{EFFE7A9B-3D63-470B-A954-2B6D568D4500}" type="presParOf" srcId="{3B53B86C-1BC2-40DB-B3D6-03FA27690BA4}" destId="{35A94619-ABE1-4FAE-81D1-3577857EDC89}" srcOrd="3" destOrd="0" presId="urn:microsoft.com/office/officeart/2005/8/layout/hierarchy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C65F964-50ED-4D13-B7F8-FBC448B4C82D}" type="doc">
      <dgm:prSet loTypeId="urn:microsoft.com/office/officeart/2005/8/layout/arrow5" loCatId="process" qsTypeId="urn:microsoft.com/office/officeart/2005/8/quickstyle/simple1" qsCatId="simple" csTypeId="urn:microsoft.com/office/officeart/2005/8/colors/colorful2" csCatId="colorful" phldr="1"/>
      <dgm:spPr/>
      <dgm:t>
        <a:bodyPr/>
        <a:lstStyle/>
        <a:p>
          <a:pPr rtl="1"/>
          <a:endParaRPr lang="ar-SA"/>
        </a:p>
      </dgm:t>
    </dgm:pt>
    <dgm:pt modelId="{1A2F0AD4-92CE-423A-88CF-4B7AE05A43F3}">
      <dgm:prSet phldrT="[نص]"/>
      <dgm:spPr/>
      <dgm:t>
        <a:bodyPr/>
        <a:lstStyle/>
        <a:p>
          <a:pPr rtl="1"/>
          <a:r>
            <a:rPr lang="ar-SA" dirty="0" smtClean="0"/>
            <a:t>1- سلبي وهو تجريد لعقل من الأخطاء 2- إيجابي ويتكون من القواعد المنطقية التي تحكم العقل</a:t>
          </a:r>
          <a:endParaRPr lang="ar-SA" dirty="0"/>
        </a:p>
      </dgm:t>
    </dgm:pt>
    <dgm:pt modelId="{06C265F9-CF7E-420D-81AD-A1308B56AC01}" type="parTrans" cxnId="{33C99F4E-26E3-406D-ACEB-8C31920D7003}">
      <dgm:prSet/>
      <dgm:spPr/>
      <dgm:t>
        <a:bodyPr/>
        <a:lstStyle/>
        <a:p>
          <a:pPr rtl="1"/>
          <a:endParaRPr lang="ar-SA"/>
        </a:p>
      </dgm:t>
    </dgm:pt>
    <dgm:pt modelId="{2F43FF89-CF2A-4029-B154-760EAE10662C}" type="sibTrans" cxnId="{33C99F4E-26E3-406D-ACEB-8C31920D7003}">
      <dgm:prSet/>
      <dgm:spPr/>
      <dgm:t>
        <a:bodyPr/>
        <a:lstStyle/>
        <a:p>
          <a:pPr rtl="1"/>
          <a:endParaRPr lang="ar-SA"/>
        </a:p>
      </dgm:t>
    </dgm:pt>
    <dgm:pt modelId="{72BABD46-F984-4E15-A11E-BA28B6D9F739}">
      <dgm:prSet phldrT="[نص]"/>
      <dgm:spPr/>
      <dgm:t>
        <a:bodyPr/>
        <a:lstStyle/>
        <a:p>
          <a:pPr rtl="1"/>
          <a:r>
            <a:rPr lang="ar-SA" dirty="0" smtClean="0"/>
            <a:t>لا يختلف منهاج ابن خلدون عن منهاج بيكون الذي ينقسم إلى: </a:t>
          </a:r>
          <a:endParaRPr lang="ar-SA" dirty="0"/>
        </a:p>
      </dgm:t>
    </dgm:pt>
    <dgm:pt modelId="{4AA77028-F7A9-4258-9B06-6CC795F01A8C}" type="parTrans" cxnId="{2C2E4F18-AD1A-4C44-A897-1311150FBF05}">
      <dgm:prSet/>
      <dgm:spPr/>
      <dgm:t>
        <a:bodyPr/>
        <a:lstStyle/>
        <a:p>
          <a:pPr rtl="1"/>
          <a:endParaRPr lang="ar-SA"/>
        </a:p>
      </dgm:t>
    </dgm:pt>
    <dgm:pt modelId="{EF7F62EA-293F-4674-BDBD-C42313F9AC60}" type="sibTrans" cxnId="{2C2E4F18-AD1A-4C44-A897-1311150FBF05}">
      <dgm:prSet/>
      <dgm:spPr/>
      <dgm:t>
        <a:bodyPr/>
        <a:lstStyle/>
        <a:p>
          <a:pPr rtl="1"/>
          <a:endParaRPr lang="ar-SA"/>
        </a:p>
      </dgm:t>
    </dgm:pt>
    <dgm:pt modelId="{B153B38C-96A6-4E57-92D3-E3398002BE9D}" type="pres">
      <dgm:prSet presAssocID="{BC65F964-50ED-4D13-B7F8-FBC448B4C82D}" presName="diagram" presStyleCnt="0">
        <dgm:presLayoutVars>
          <dgm:dir/>
          <dgm:resizeHandles val="exact"/>
        </dgm:presLayoutVars>
      </dgm:prSet>
      <dgm:spPr/>
      <dgm:t>
        <a:bodyPr/>
        <a:lstStyle/>
        <a:p>
          <a:pPr rtl="1"/>
          <a:endParaRPr lang="ar-SA"/>
        </a:p>
      </dgm:t>
    </dgm:pt>
    <dgm:pt modelId="{7C70A3AA-A1A6-4216-9DBB-6BA78B0E1E8F}" type="pres">
      <dgm:prSet presAssocID="{1A2F0AD4-92CE-423A-88CF-4B7AE05A43F3}" presName="arrow" presStyleLbl="node1" presStyleIdx="0" presStyleCnt="2" custScaleX="141252" custScaleY="108623" custRadScaleRad="90855">
        <dgm:presLayoutVars>
          <dgm:bulletEnabled val="1"/>
        </dgm:presLayoutVars>
      </dgm:prSet>
      <dgm:spPr/>
      <dgm:t>
        <a:bodyPr/>
        <a:lstStyle/>
        <a:p>
          <a:pPr rtl="1"/>
          <a:endParaRPr lang="ar-SA"/>
        </a:p>
      </dgm:t>
    </dgm:pt>
    <dgm:pt modelId="{41215A3B-E9E9-43C0-97E1-0B78EC909EA6}" type="pres">
      <dgm:prSet presAssocID="{72BABD46-F984-4E15-A11E-BA28B6D9F739}" presName="arrow" presStyleLbl="node1" presStyleIdx="1" presStyleCnt="2" custScaleX="151037">
        <dgm:presLayoutVars>
          <dgm:bulletEnabled val="1"/>
        </dgm:presLayoutVars>
      </dgm:prSet>
      <dgm:spPr/>
      <dgm:t>
        <a:bodyPr/>
        <a:lstStyle/>
        <a:p>
          <a:pPr rtl="1"/>
          <a:endParaRPr lang="ar-SA"/>
        </a:p>
      </dgm:t>
    </dgm:pt>
  </dgm:ptLst>
  <dgm:cxnLst>
    <dgm:cxn modelId="{2C2E4F18-AD1A-4C44-A897-1311150FBF05}" srcId="{BC65F964-50ED-4D13-B7F8-FBC448B4C82D}" destId="{72BABD46-F984-4E15-A11E-BA28B6D9F739}" srcOrd="1" destOrd="0" parTransId="{4AA77028-F7A9-4258-9B06-6CC795F01A8C}" sibTransId="{EF7F62EA-293F-4674-BDBD-C42313F9AC60}"/>
    <dgm:cxn modelId="{182BFD7C-458A-420A-856C-0557F57C3AF6}" type="presOf" srcId="{1A2F0AD4-92CE-423A-88CF-4B7AE05A43F3}" destId="{7C70A3AA-A1A6-4216-9DBB-6BA78B0E1E8F}" srcOrd="0" destOrd="0" presId="urn:microsoft.com/office/officeart/2005/8/layout/arrow5"/>
    <dgm:cxn modelId="{0A36E878-0948-4CF3-9441-CB3FED078EFD}" type="presOf" srcId="{BC65F964-50ED-4D13-B7F8-FBC448B4C82D}" destId="{B153B38C-96A6-4E57-92D3-E3398002BE9D}" srcOrd="0" destOrd="0" presId="urn:microsoft.com/office/officeart/2005/8/layout/arrow5"/>
    <dgm:cxn modelId="{33C99F4E-26E3-406D-ACEB-8C31920D7003}" srcId="{BC65F964-50ED-4D13-B7F8-FBC448B4C82D}" destId="{1A2F0AD4-92CE-423A-88CF-4B7AE05A43F3}" srcOrd="0" destOrd="0" parTransId="{06C265F9-CF7E-420D-81AD-A1308B56AC01}" sibTransId="{2F43FF89-CF2A-4029-B154-760EAE10662C}"/>
    <dgm:cxn modelId="{DECEBC99-4704-4C27-A326-7D55B4BEEFAA}" type="presOf" srcId="{72BABD46-F984-4E15-A11E-BA28B6D9F739}" destId="{41215A3B-E9E9-43C0-97E1-0B78EC909EA6}" srcOrd="0" destOrd="0" presId="urn:microsoft.com/office/officeart/2005/8/layout/arrow5"/>
    <dgm:cxn modelId="{45144206-3C89-4B39-AE3E-B9D906BE91C2}" type="presParOf" srcId="{B153B38C-96A6-4E57-92D3-E3398002BE9D}" destId="{7C70A3AA-A1A6-4216-9DBB-6BA78B0E1E8F}" srcOrd="0" destOrd="0" presId="urn:microsoft.com/office/officeart/2005/8/layout/arrow5"/>
    <dgm:cxn modelId="{C2E08254-0A63-4A85-8B3D-8D09F80120CC}" type="presParOf" srcId="{B153B38C-96A6-4E57-92D3-E3398002BE9D}" destId="{41215A3B-E9E9-43C0-97E1-0B78EC909EA6}" srcOrd="1" destOrd="0" presId="urn:microsoft.com/office/officeart/2005/8/layout/arrow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07E8472-7FA3-4D8B-B292-0CFD1216A14B}" type="doc">
      <dgm:prSet loTypeId="urn:microsoft.com/office/officeart/2005/8/layout/hierarchy4" loCatId="list" qsTypeId="urn:microsoft.com/office/officeart/2005/8/quickstyle/simple1" qsCatId="simple" csTypeId="urn:microsoft.com/office/officeart/2005/8/colors/colorful4" csCatId="colorful" phldr="1"/>
      <dgm:spPr/>
      <dgm:t>
        <a:bodyPr/>
        <a:lstStyle/>
        <a:p>
          <a:pPr rtl="1"/>
          <a:endParaRPr lang="ar-SA"/>
        </a:p>
      </dgm:t>
    </dgm:pt>
    <dgm:pt modelId="{427106E5-B45B-4ECD-B47F-4267F48295E5}">
      <dgm:prSet phldrT="[نص]"/>
      <dgm:spPr/>
      <dgm:t>
        <a:bodyPr/>
        <a:lstStyle/>
        <a:p>
          <a:pPr rtl="1"/>
          <a:r>
            <a:rPr lang="ar-SA" dirty="0" smtClean="0"/>
            <a:t>طريقة تفادي أخطاء </a:t>
          </a:r>
          <a:r>
            <a:rPr lang="ar-SA" dirty="0" smtClean="0"/>
            <a:t>الباحث في المرحلة الثانية من منهاج ابن </a:t>
          </a:r>
          <a:r>
            <a:rPr lang="ar-SA" dirty="0" smtClean="0"/>
            <a:t>خلدون تتطلب :</a:t>
          </a:r>
          <a:endParaRPr lang="ar-SA" dirty="0"/>
        </a:p>
      </dgm:t>
    </dgm:pt>
    <dgm:pt modelId="{44FAA47D-0B31-44FC-B790-D29F7D89CAA8}" type="parTrans" cxnId="{46271ED5-1BF1-47FF-AD5C-5F06FAC52A74}">
      <dgm:prSet/>
      <dgm:spPr/>
      <dgm:t>
        <a:bodyPr/>
        <a:lstStyle/>
        <a:p>
          <a:pPr rtl="1"/>
          <a:endParaRPr lang="ar-SA"/>
        </a:p>
      </dgm:t>
    </dgm:pt>
    <dgm:pt modelId="{CBFF7289-5CD6-4EE3-9C17-799A22AE246E}" type="sibTrans" cxnId="{46271ED5-1BF1-47FF-AD5C-5F06FAC52A74}">
      <dgm:prSet/>
      <dgm:spPr/>
      <dgm:t>
        <a:bodyPr/>
        <a:lstStyle/>
        <a:p>
          <a:pPr rtl="1"/>
          <a:endParaRPr lang="ar-SA"/>
        </a:p>
      </dgm:t>
    </dgm:pt>
    <dgm:pt modelId="{4DC1DE12-A4C5-47B2-9B6B-28F3B8BD7536}">
      <dgm:prSet phldrT="[نص]"/>
      <dgm:spPr/>
      <dgm:t>
        <a:bodyPr/>
        <a:lstStyle/>
        <a:p>
          <a:pPr rtl="1"/>
          <a:r>
            <a:rPr lang="ar-SA" dirty="0" smtClean="0"/>
            <a:t>استخدام منطق التعليل في تفسير وتحليل الظواهر</a:t>
          </a:r>
          <a:endParaRPr lang="ar-SA" dirty="0"/>
        </a:p>
      </dgm:t>
    </dgm:pt>
    <dgm:pt modelId="{981532D5-F62B-4C6E-89C8-C9D0C5B665A2}" type="parTrans" cxnId="{99F5A322-2B1E-4AD3-BF67-7DEA73EE1243}">
      <dgm:prSet/>
      <dgm:spPr/>
      <dgm:t>
        <a:bodyPr/>
        <a:lstStyle/>
        <a:p>
          <a:pPr rtl="1"/>
          <a:endParaRPr lang="ar-SA"/>
        </a:p>
      </dgm:t>
    </dgm:pt>
    <dgm:pt modelId="{3CD107F4-628B-4CAC-883B-CEC9975CCDDA}" type="sibTrans" cxnId="{99F5A322-2B1E-4AD3-BF67-7DEA73EE1243}">
      <dgm:prSet/>
      <dgm:spPr/>
      <dgm:t>
        <a:bodyPr/>
        <a:lstStyle/>
        <a:p>
          <a:pPr rtl="1"/>
          <a:endParaRPr lang="ar-SA"/>
        </a:p>
      </dgm:t>
    </dgm:pt>
    <dgm:pt modelId="{37CF3F17-4071-4DB6-B8AE-FEFF37FF8513}">
      <dgm:prSet phldrT="[نص]"/>
      <dgm:spPr/>
      <dgm:t>
        <a:bodyPr/>
        <a:lstStyle/>
        <a:p>
          <a:pPr rtl="1"/>
          <a:r>
            <a:rPr lang="ar-SA" dirty="0" smtClean="0"/>
            <a:t>ضرورة دراسة تطور الظواهر والنظم الاجتماعية</a:t>
          </a:r>
          <a:endParaRPr lang="ar-SA" dirty="0"/>
        </a:p>
      </dgm:t>
    </dgm:pt>
    <dgm:pt modelId="{D30085E9-83EF-4366-9149-14CF9D210D7C}" type="parTrans" cxnId="{E5F8C0D8-5572-442F-9F8A-95ADE2296D34}">
      <dgm:prSet/>
      <dgm:spPr/>
      <dgm:t>
        <a:bodyPr/>
        <a:lstStyle/>
        <a:p>
          <a:pPr rtl="1"/>
          <a:endParaRPr lang="ar-SA"/>
        </a:p>
      </dgm:t>
    </dgm:pt>
    <dgm:pt modelId="{AA334F35-A30F-4C15-B72E-DFF322DE3A2E}" type="sibTrans" cxnId="{E5F8C0D8-5572-442F-9F8A-95ADE2296D34}">
      <dgm:prSet/>
      <dgm:spPr/>
      <dgm:t>
        <a:bodyPr/>
        <a:lstStyle/>
        <a:p>
          <a:pPr rtl="1"/>
          <a:endParaRPr lang="ar-SA"/>
        </a:p>
      </dgm:t>
    </dgm:pt>
    <dgm:pt modelId="{A4F611A8-7EF0-4F7B-A2EF-9E4DFF0FA2B0}">
      <dgm:prSet phldrT="[نص]"/>
      <dgm:spPr/>
      <dgm:t>
        <a:bodyPr/>
        <a:lstStyle/>
        <a:p>
          <a:pPr rtl="1"/>
          <a:r>
            <a:rPr lang="ar-SA" dirty="0" smtClean="0"/>
            <a:t>استخدام منطق الإمكان الاجتماعي</a:t>
          </a:r>
          <a:endParaRPr lang="ar-SA" dirty="0"/>
        </a:p>
      </dgm:t>
    </dgm:pt>
    <dgm:pt modelId="{302DC068-3FDB-4345-9A19-41F118A01124}" type="parTrans" cxnId="{55567315-F4AA-44F2-8CD1-038878F9B610}">
      <dgm:prSet/>
      <dgm:spPr/>
      <dgm:t>
        <a:bodyPr/>
        <a:lstStyle/>
        <a:p>
          <a:pPr rtl="1"/>
          <a:endParaRPr lang="ar-SA"/>
        </a:p>
      </dgm:t>
    </dgm:pt>
    <dgm:pt modelId="{5D09144E-3603-46DF-9BFF-62EA88222DEE}" type="sibTrans" cxnId="{55567315-F4AA-44F2-8CD1-038878F9B610}">
      <dgm:prSet/>
      <dgm:spPr/>
      <dgm:t>
        <a:bodyPr/>
        <a:lstStyle/>
        <a:p>
          <a:pPr rtl="1"/>
          <a:endParaRPr lang="ar-SA"/>
        </a:p>
      </dgm:t>
    </dgm:pt>
    <dgm:pt modelId="{079166B9-C017-4161-9EC3-0EFF37FCE004}">
      <dgm:prSet phldrT="[نص]"/>
      <dgm:spPr/>
      <dgm:t>
        <a:bodyPr/>
        <a:lstStyle/>
        <a:p>
          <a:pPr rtl="1"/>
          <a:r>
            <a:rPr lang="ar-SA" dirty="0" smtClean="0"/>
            <a:t>ضرورة الاعتماد على الملاحظة المباشرة</a:t>
          </a:r>
          <a:endParaRPr lang="ar-SA" dirty="0"/>
        </a:p>
      </dgm:t>
    </dgm:pt>
    <dgm:pt modelId="{E123AC9C-E540-4F27-BD4B-DFDC74CFAE61}" type="parTrans" cxnId="{FB4D79A9-832A-4896-905E-281A57323F52}">
      <dgm:prSet/>
      <dgm:spPr/>
      <dgm:t>
        <a:bodyPr/>
        <a:lstStyle/>
        <a:p>
          <a:pPr rtl="1"/>
          <a:endParaRPr lang="ar-SA"/>
        </a:p>
      </dgm:t>
    </dgm:pt>
    <dgm:pt modelId="{79917546-9447-437A-B4B3-285CF8885E52}" type="sibTrans" cxnId="{FB4D79A9-832A-4896-905E-281A57323F52}">
      <dgm:prSet/>
      <dgm:spPr/>
      <dgm:t>
        <a:bodyPr/>
        <a:lstStyle/>
        <a:p>
          <a:pPr rtl="1"/>
          <a:endParaRPr lang="ar-SA"/>
        </a:p>
      </dgm:t>
    </dgm:pt>
    <dgm:pt modelId="{E5E022E9-A333-48E6-B4F6-3212A6385648}">
      <dgm:prSet phldrT="[نص]"/>
      <dgm:spPr>
        <a:solidFill>
          <a:schemeClr val="accent5"/>
        </a:solidFill>
      </dgm:spPr>
      <dgm:t>
        <a:bodyPr/>
        <a:lstStyle/>
        <a:p>
          <a:pPr rtl="1"/>
          <a:r>
            <a:rPr lang="ar-SA" dirty="0" smtClean="0"/>
            <a:t>استخدام منطق المقارنة أو المنهاج المقارن</a:t>
          </a:r>
          <a:endParaRPr lang="ar-SA" dirty="0"/>
        </a:p>
      </dgm:t>
    </dgm:pt>
    <dgm:pt modelId="{F700FD81-09AF-40C2-B9DD-C2B469931B47}" type="parTrans" cxnId="{8315ECBC-73EB-46F8-BE0F-1006A90B3D9B}">
      <dgm:prSet/>
      <dgm:spPr/>
      <dgm:t>
        <a:bodyPr/>
        <a:lstStyle/>
        <a:p>
          <a:pPr rtl="1"/>
          <a:endParaRPr lang="ar-SA"/>
        </a:p>
      </dgm:t>
    </dgm:pt>
    <dgm:pt modelId="{EF69408C-E22C-4C6C-A7D4-8F1A44258354}" type="sibTrans" cxnId="{8315ECBC-73EB-46F8-BE0F-1006A90B3D9B}">
      <dgm:prSet/>
      <dgm:spPr/>
      <dgm:t>
        <a:bodyPr/>
        <a:lstStyle/>
        <a:p>
          <a:pPr rtl="1"/>
          <a:endParaRPr lang="ar-SA"/>
        </a:p>
      </dgm:t>
    </dgm:pt>
    <dgm:pt modelId="{8BA5D060-ABD0-4166-90F6-3BBE2B990532}">
      <dgm:prSet/>
      <dgm:spPr>
        <a:solidFill>
          <a:srgbClr val="00B050"/>
        </a:solidFill>
      </dgm:spPr>
      <dgm:t>
        <a:bodyPr/>
        <a:lstStyle/>
        <a:p>
          <a:pPr rtl="1"/>
          <a:r>
            <a:rPr lang="ar-SA" dirty="0" smtClean="0"/>
            <a:t>القوانين والتعميمات التي انتهى إليها ابن خلدون</a:t>
          </a:r>
          <a:endParaRPr lang="ar-SA" dirty="0"/>
        </a:p>
      </dgm:t>
    </dgm:pt>
    <dgm:pt modelId="{550CDEE7-C8AD-4D76-BB64-591703E4A01B}" type="parTrans" cxnId="{1802DD89-5609-480E-8315-08A895523401}">
      <dgm:prSet/>
      <dgm:spPr/>
      <dgm:t>
        <a:bodyPr/>
        <a:lstStyle/>
        <a:p>
          <a:pPr rtl="1"/>
          <a:endParaRPr lang="ar-SA"/>
        </a:p>
      </dgm:t>
    </dgm:pt>
    <dgm:pt modelId="{6DCCC612-9EDD-40A4-886D-D48B4E98DEE3}" type="sibTrans" cxnId="{1802DD89-5609-480E-8315-08A895523401}">
      <dgm:prSet/>
      <dgm:spPr/>
      <dgm:t>
        <a:bodyPr/>
        <a:lstStyle/>
        <a:p>
          <a:pPr rtl="1"/>
          <a:endParaRPr lang="ar-SA"/>
        </a:p>
      </dgm:t>
    </dgm:pt>
    <dgm:pt modelId="{E2A9C12D-B089-4B01-BE64-A2C1F4B166FA}" type="pres">
      <dgm:prSet presAssocID="{107E8472-7FA3-4D8B-B292-0CFD1216A14B}" presName="Name0" presStyleCnt="0">
        <dgm:presLayoutVars>
          <dgm:chPref val="1"/>
          <dgm:dir/>
          <dgm:animOne val="branch"/>
          <dgm:animLvl val="lvl"/>
          <dgm:resizeHandles/>
        </dgm:presLayoutVars>
      </dgm:prSet>
      <dgm:spPr/>
      <dgm:t>
        <a:bodyPr/>
        <a:lstStyle/>
        <a:p>
          <a:pPr rtl="1"/>
          <a:endParaRPr lang="ar-SA"/>
        </a:p>
      </dgm:t>
    </dgm:pt>
    <dgm:pt modelId="{22442665-996E-4C5A-8D24-7354305D719B}" type="pres">
      <dgm:prSet presAssocID="{427106E5-B45B-4ECD-B47F-4267F48295E5}" presName="vertOne" presStyleCnt="0"/>
      <dgm:spPr/>
    </dgm:pt>
    <dgm:pt modelId="{82C84350-1102-4704-9F6E-E50A8003FAA5}" type="pres">
      <dgm:prSet presAssocID="{427106E5-B45B-4ECD-B47F-4267F48295E5}" presName="txOne" presStyleLbl="node0" presStyleIdx="0" presStyleCnt="1">
        <dgm:presLayoutVars>
          <dgm:chPref val="3"/>
        </dgm:presLayoutVars>
      </dgm:prSet>
      <dgm:spPr/>
      <dgm:t>
        <a:bodyPr/>
        <a:lstStyle/>
        <a:p>
          <a:pPr rtl="1"/>
          <a:endParaRPr lang="ar-SA"/>
        </a:p>
      </dgm:t>
    </dgm:pt>
    <dgm:pt modelId="{B50D3780-A4FE-4484-9434-5CD3BB3F7429}" type="pres">
      <dgm:prSet presAssocID="{427106E5-B45B-4ECD-B47F-4267F48295E5}" presName="parTransOne" presStyleCnt="0"/>
      <dgm:spPr/>
    </dgm:pt>
    <dgm:pt modelId="{325578F2-41BC-418B-B351-088D8CC3B280}" type="pres">
      <dgm:prSet presAssocID="{427106E5-B45B-4ECD-B47F-4267F48295E5}" presName="horzOne" presStyleCnt="0"/>
      <dgm:spPr/>
    </dgm:pt>
    <dgm:pt modelId="{CAF8123F-C0E4-4A6A-9B6F-45D5E49DC4BA}" type="pres">
      <dgm:prSet presAssocID="{4DC1DE12-A4C5-47B2-9B6B-28F3B8BD7536}" presName="vertTwo" presStyleCnt="0"/>
      <dgm:spPr/>
    </dgm:pt>
    <dgm:pt modelId="{EA11E780-B2EE-4C3D-BCA5-7B0CE0DAF79C}" type="pres">
      <dgm:prSet presAssocID="{4DC1DE12-A4C5-47B2-9B6B-28F3B8BD7536}" presName="txTwo" presStyleLbl="node2" presStyleIdx="0" presStyleCnt="3" custScaleX="60703" custLinFactNeighborX="82981" custLinFactNeighborY="-27941">
        <dgm:presLayoutVars>
          <dgm:chPref val="3"/>
        </dgm:presLayoutVars>
      </dgm:prSet>
      <dgm:spPr/>
      <dgm:t>
        <a:bodyPr/>
        <a:lstStyle/>
        <a:p>
          <a:pPr rtl="1"/>
          <a:endParaRPr lang="ar-SA"/>
        </a:p>
      </dgm:t>
    </dgm:pt>
    <dgm:pt modelId="{7A62F145-46F5-4871-B24B-C7742CB513C2}" type="pres">
      <dgm:prSet presAssocID="{4DC1DE12-A4C5-47B2-9B6B-28F3B8BD7536}" presName="parTransTwo" presStyleCnt="0"/>
      <dgm:spPr/>
    </dgm:pt>
    <dgm:pt modelId="{D169781C-DBC8-40FC-ABA4-CDF330210C55}" type="pres">
      <dgm:prSet presAssocID="{4DC1DE12-A4C5-47B2-9B6B-28F3B8BD7536}" presName="horzTwo" presStyleCnt="0"/>
      <dgm:spPr/>
    </dgm:pt>
    <dgm:pt modelId="{78830C51-C27D-45B3-BB6E-33D8033CE8FF}" type="pres">
      <dgm:prSet presAssocID="{37CF3F17-4071-4DB6-B8AE-FEFF37FF8513}" presName="vertThree" presStyleCnt="0"/>
      <dgm:spPr/>
    </dgm:pt>
    <dgm:pt modelId="{CB0B9B46-87A0-408F-8C60-0E154281F2B4}" type="pres">
      <dgm:prSet presAssocID="{37CF3F17-4071-4DB6-B8AE-FEFF37FF8513}" presName="txThree" presStyleLbl="node3" presStyleIdx="0" presStyleCnt="3" custLinFactX="100000" custLinFactNeighborX="119018" custLinFactNeighborY="59">
        <dgm:presLayoutVars>
          <dgm:chPref val="3"/>
        </dgm:presLayoutVars>
      </dgm:prSet>
      <dgm:spPr/>
      <dgm:t>
        <a:bodyPr/>
        <a:lstStyle/>
        <a:p>
          <a:pPr rtl="1"/>
          <a:endParaRPr lang="ar-SA"/>
        </a:p>
      </dgm:t>
    </dgm:pt>
    <dgm:pt modelId="{19566E40-B3CB-4F8F-BE79-5D41E57E6CE6}" type="pres">
      <dgm:prSet presAssocID="{37CF3F17-4071-4DB6-B8AE-FEFF37FF8513}" presName="horzThree" presStyleCnt="0"/>
      <dgm:spPr/>
    </dgm:pt>
    <dgm:pt modelId="{4B2800D2-C3D6-45F5-B371-6596BE3CA54A}" type="pres">
      <dgm:prSet presAssocID="{AA334F35-A30F-4C15-B72E-DFF322DE3A2E}" presName="sibSpaceThree" presStyleCnt="0"/>
      <dgm:spPr/>
    </dgm:pt>
    <dgm:pt modelId="{DA1EAB8B-9ECD-4D8C-9A66-3131731D8D28}" type="pres">
      <dgm:prSet presAssocID="{A4F611A8-7EF0-4F7B-A2EF-9E4DFF0FA2B0}" presName="vertThree" presStyleCnt="0"/>
      <dgm:spPr/>
    </dgm:pt>
    <dgm:pt modelId="{EC1D7902-0DA1-46DA-974F-38FD7DA5741F}" type="pres">
      <dgm:prSet presAssocID="{A4F611A8-7EF0-4F7B-A2EF-9E4DFF0FA2B0}" presName="txThree" presStyleLbl="node3" presStyleIdx="1" presStyleCnt="3" custLinFactX="100000" custLinFactNeighborX="147246" custLinFactNeighborY="-4527">
        <dgm:presLayoutVars>
          <dgm:chPref val="3"/>
        </dgm:presLayoutVars>
      </dgm:prSet>
      <dgm:spPr/>
      <dgm:t>
        <a:bodyPr/>
        <a:lstStyle/>
        <a:p>
          <a:pPr rtl="1"/>
          <a:endParaRPr lang="ar-SA"/>
        </a:p>
      </dgm:t>
    </dgm:pt>
    <dgm:pt modelId="{033B92A0-8FF2-4D59-BB1D-9278BAA56E3B}" type="pres">
      <dgm:prSet presAssocID="{A4F611A8-7EF0-4F7B-A2EF-9E4DFF0FA2B0}" presName="horzThree" presStyleCnt="0"/>
      <dgm:spPr/>
    </dgm:pt>
    <dgm:pt modelId="{63F0BA12-455D-48C7-AC1F-8D255D683DAC}" type="pres">
      <dgm:prSet presAssocID="{3CD107F4-628B-4CAC-883B-CEC9975CCDDA}" presName="sibSpaceTwo" presStyleCnt="0"/>
      <dgm:spPr/>
    </dgm:pt>
    <dgm:pt modelId="{EBF56535-8CE6-497D-9754-F9BF19D17078}" type="pres">
      <dgm:prSet presAssocID="{8BA5D060-ABD0-4166-90F6-3BBE2B990532}" presName="vertTwo" presStyleCnt="0"/>
      <dgm:spPr/>
    </dgm:pt>
    <dgm:pt modelId="{02F68946-BB35-4A0B-8013-CD0A0A89A54E}" type="pres">
      <dgm:prSet presAssocID="{8BA5D060-ABD0-4166-90F6-3BBE2B990532}" presName="txTwo" presStyleLbl="node2" presStyleIdx="1" presStyleCnt="3" custScaleX="149646" custLinFactX="-71673" custLinFactY="8269" custLinFactNeighborX="-100000" custLinFactNeighborY="100000">
        <dgm:presLayoutVars>
          <dgm:chPref val="3"/>
        </dgm:presLayoutVars>
      </dgm:prSet>
      <dgm:spPr/>
      <dgm:t>
        <a:bodyPr/>
        <a:lstStyle/>
        <a:p>
          <a:pPr rtl="1"/>
          <a:endParaRPr lang="ar-SA"/>
        </a:p>
      </dgm:t>
    </dgm:pt>
    <dgm:pt modelId="{9CA9C8A9-4C0E-4422-9EF7-913E9E39F001}" type="pres">
      <dgm:prSet presAssocID="{8BA5D060-ABD0-4166-90F6-3BBE2B990532}" presName="horzTwo" presStyleCnt="0"/>
      <dgm:spPr/>
    </dgm:pt>
    <dgm:pt modelId="{146757C6-B3C7-4089-84C8-C94AD4037B8B}" type="pres">
      <dgm:prSet presAssocID="{6DCCC612-9EDD-40A4-886D-D48B4E98DEE3}" presName="sibSpaceTwo" presStyleCnt="0"/>
      <dgm:spPr/>
    </dgm:pt>
    <dgm:pt modelId="{D5E39C21-8383-487C-ADBA-AFA96CFD1892}" type="pres">
      <dgm:prSet presAssocID="{079166B9-C017-4161-9EC3-0EFF37FCE004}" presName="vertTwo" presStyleCnt="0"/>
      <dgm:spPr/>
    </dgm:pt>
    <dgm:pt modelId="{AE4E8AB0-10BA-4C0A-AE41-7E7636E379C5}" type="pres">
      <dgm:prSet presAssocID="{079166B9-C017-4161-9EC3-0EFF37FCE004}" presName="txTwo" presStyleLbl="node2" presStyleIdx="2" presStyleCnt="3">
        <dgm:presLayoutVars>
          <dgm:chPref val="3"/>
        </dgm:presLayoutVars>
      </dgm:prSet>
      <dgm:spPr/>
      <dgm:t>
        <a:bodyPr/>
        <a:lstStyle/>
        <a:p>
          <a:pPr rtl="1"/>
          <a:endParaRPr lang="ar-SA"/>
        </a:p>
      </dgm:t>
    </dgm:pt>
    <dgm:pt modelId="{EE9F594F-3793-4E70-BEDA-3A9779760E32}" type="pres">
      <dgm:prSet presAssocID="{079166B9-C017-4161-9EC3-0EFF37FCE004}" presName="parTransTwo" presStyleCnt="0"/>
      <dgm:spPr/>
    </dgm:pt>
    <dgm:pt modelId="{66D4B283-9B94-4200-980B-82D5DBA3565D}" type="pres">
      <dgm:prSet presAssocID="{079166B9-C017-4161-9EC3-0EFF37FCE004}" presName="horzTwo" presStyleCnt="0"/>
      <dgm:spPr/>
    </dgm:pt>
    <dgm:pt modelId="{743FD269-94E6-4021-9A80-C687AC682B9E}" type="pres">
      <dgm:prSet presAssocID="{E5E022E9-A333-48E6-B4F6-3212A6385648}" presName="vertThree" presStyleCnt="0"/>
      <dgm:spPr/>
    </dgm:pt>
    <dgm:pt modelId="{EA0684A9-5D7A-4DE8-8ADD-1E3FA2200AF2}" type="pres">
      <dgm:prSet presAssocID="{E5E022E9-A333-48E6-B4F6-3212A6385648}" presName="txThree" presStyleLbl="node3" presStyleIdx="2" presStyleCnt="3" custScaleX="146550" custLinFactX="-157196" custLinFactY="-6849" custLinFactNeighborX="-200000" custLinFactNeighborY="-100000">
        <dgm:presLayoutVars>
          <dgm:chPref val="3"/>
        </dgm:presLayoutVars>
      </dgm:prSet>
      <dgm:spPr/>
      <dgm:t>
        <a:bodyPr/>
        <a:lstStyle/>
        <a:p>
          <a:pPr rtl="1"/>
          <a:endParaRPr lang="ar-SA"/>
        </a:p>
      </dgm:t>
    </dgm:pt>
    <dgm:pt modelId="{4E2699D4-5946-414A-9F19-0A4317A62F61}" type="pres">
      <dgm:prSet presAssocID="{E5E022E9-A333-48E6-B4F6-3212A6385648}" presName="horzThree" presStyleCnt="0"/>
      <dgm:spPr/>
    </dgm:pt>
  </dgm:ptLst>
  <dgm:cxnLst>
    <dgm:cxn modelId="{A7685D95-2360-40F1-B194-04DBD59C2FB5}" type="presOf" srcId="{427106E5-B45B-4ECD-B47F-4267F48295E5}" destId="{82C84350-1102-4704-9F6E-E50A8003FAA5}" srcOrd="0" destOrd="0" presId="urn:microsoft.com/office/officeart/2005/8/layout/hierarchy4"/>
    <dgm:cxn modelId="{470BE8A8-7CC9-4BBF-9EF5-34394920E37A}" type="presOf" srcId="{37CF3F17-4071-4DB6-B8AE-FEFF37FF8513}" destId="{CB0B9B46-87A0-408F-8C60-0E154281F2B4}" srcOrd="0" destOrd="0" presId="urn:microsoft.com/office/officeart/2005/8/layout/hierarchy4"/>
    <dgm:cxn modelId="{7674BCE1-BC7B-4639-AE9E-256C5FCF9E05}" type="presOf" srcId="{8BA5D060-ABD0-4166-90F6-3BBE2B990532}" destId="{02F68946-BB35-4A0B-8013-CD0A0A89A54E}" srcOrd="0" destOrd="0" presId="urn:microsoft.com/office/officeart/2005/8/layout/hierarchy4"/>
    <dgm:cxn modelId="{E5F8C0D8-5572-442F-9F8A-95ADE2296D34}" srcId="{4DC1DE12-A4C5-47B2-9B6B-28F3B8BD7536}" destId="{37CF3F17-4071-4DB6-B8AE-FEFF37FF8513}" srcOrd="0" destOrd="0" parTransId="{D30085E9-83EF-4366-9149-14CF9D210D7C}" sibTransId="{AA334F35-A30F-4C15-B72E-DFF322DE3A2E}"/>
    <dgm:cxn modelId="{FB4D79A9-832A-4896-905E-281A57323F52}" srcId="{427106E5-B45B-4ECD-B47F-4267F48295E5}" destId="{079166B9-C017-4161-9EC3-0EFF37FCE004}" srcOrd="2" destOrd="0" parTransId="{E123AC9C-E540-4F27-BD4B-DFDC74CFAE61}" sibTransId="{79917546-9447-437A-B4B3-285CF8885E52}"/>
    <dgm:cxn modelId="{C771078E-1F61-40DB-893C-4C39DEC4E6B9}" type="presOf" srcId="{4DC1DE12-A4C5-47B2-9B6B-28F3B8BD7536}" destId="{EA11E780-B2EE-4C3D-BCA5-7B0CE0DAF79C}" srcOrd="0" destOrd="0" presId="urn:microsoft.com/office/officeart/2005/8/layout/hierarchy4"/>
    <dgm:cxn modelId="{55567315-F4AA-44F2-8CD1-038878F9B610}" srcId="{4DC1DE12-A4C5-47B2-9B6B-28F3B8BD7536}" destId="{A4F611A8-7EF0-4F7B-A2EF-9E4DFF0FA2B0}" srcOrd="1" destOrd="0" parTransId="{302DC068-3FDB-4345-9A19-41F118A01124}" sibTransId="{5D09144E-3603-46DF-9BFF-62EA88222DEE}"/>
    <dgm:cxn modelId="{8315ECBC-73EB-46F8-BE0F-1006A90B3D9B}" srcId="{079166B9-C017-4161-9EC3-0EFF37FCE004}" destId="{E5E022E9-A333-48E6-B4F6-3212A6385648}" srcOrd="0" destOrd="0" parTransId="{F700FD81-09AF-40C2-B9DD-C2B469931B47}" sibTransId="{EF69408C-E22C-4C6C-A7D4-8F1A44258354}"/>
    <dgm:cxn modelId="{1802DD89-5609-480E-8315-08A895523401}" srcId="{427106E5-B45B-4ECD-B47F-4267F48295E5}" destId="{8BA5D060-ABD0-4166-90F6-3BBE2B990532}" srcOrd="1" destOrd="0" parTransId="{550CDEE7-C8AD-4D76-BB64-591703E4A01B}" sibTransId="{6DCCC612-9EDD-40A4-886D-D48B4E98DEE3}"/>
    <dgm:cxn modelId="{B5A792F9-E54A-48C4-A294-3D378EE697F8}" type="presOf" srcId="{E5E022E9-A333-48E6-B4F6-3212A6385648}" destId="{EA0684A9-5D7A-4DE8-8ADD-1E3FA2200AF2}" srcOrd="0" destOrd="0" presId="urn:microsoft.com/office/officeart/2005/8/layout/hierarchy4"/>
    <dgm:cxn modelId="{74911D6D-532D-4B6B-AE2E-ED1D15189F1E}" type="presOf" srcId="{079166B9-C017-4161-9EC3-0EFF37FCE004}" destId="{AE4E8AB0-10BA-4C0A-AE41-7E7636E379C5}" srcOrd="0" destOrd="0" presId="urn:microsoft.com/office/officeart/2005/8/layout/hierarchy4"/>
    <dgm:cxn modelId="{DEFDCA47-5961-4A13-8F67-38FC262DDC09}" type="presOf" srcId="{A4F611A8-7EF0-4F7B-A2EF-9E4DFF0FA2B0}" destId="{EC1D7902-0DA1-46DA-974F-38FD7DA5741F}" srcOrd="0" destOrd="0" presId="urn:microsoft.com/office/officeart/2005/8/layout/hierarchy4"/>
    <dgm:cxn modelId="{4B523ADD-0895-4855-BAEA-B1C056D4BF30}" type="presOf" srcId="{107E8472-7FA3-4D8B-B292-0CFD1216A14B}" destId="{E2A9C12D-B089-4B01-BE64-A2C1F4B166FA}" srcOrd="0" destOrd="0" presId="urn:microsoft.com/office/officeart/2005/8/layout/hierarchy4"/>
    <dgm:cxn modelId="{99F5A322-2B1E-4AD3-BF67-7DEA73EE1243}" srcId="{427106E5-B45B-4ECD-B47F-4267F48295E5}" destId="{4DC1DE12-A4C5-47B2-9B6B-28F3B8BD7536}" srcOrd="0" destOrd="0" parTransId="{981532D5-F62B-4C6E-89C8-C9D0C5B665A2}" sibTransId="{3CD107F4-628B-4CAC-883B-CEC9975CCDDA}"/>
    <dgm:cxn modelId="{46271ED5-1BF1-47FF-AD5C-5F06FAC52A74}" srcId="{107E8472-7FA3-4D8B-B292-0CFD1216A14B}" destId="{427106E5-B45B-4ECD-B47F-4267F48295E5}" srcOrd="0" destOrd="0" parTransId="{44FAA47D-0B31-44FC-B790-D29F7D89CAA8}" sibTransId="{CBFF7289-5CD6-4EE3-9C17-799A22AE246E}"/>
    <dgm:cxn modelId="{AD971865-0CB8-43F0-A0E0-7413FEE89CFD}" type="presParOf" srcId="{E2A9C12D-B089-4B01-BE64-A2C1F4B166FA}" destId="{22442665-996E-4C5A-8D24-7354305D719B}" srcOrd="0" destOrd="0" presId="urn:microsoft.com/office/officeart/2005/8/layout/hierarchy4"/>
    <dgm:cxn modelId="{5BACB0A8-6C17-4F57-AE98-60B3D0A36B5E}" type="presParOf" srcId="{22442665-996E-4C5A-8D24-7354305D719B}" destId="{82C84350-1102-4704-9F6E-E50A8003FAA5}" srcOrd="0" destOrd="0" presId="urn:microsoft.com/office/officeart/2005/8/layout/hierarchy4"/>
    <dgm:cxn modelId="{899B0195-424B-474F-8C59-66E87510A302}" type="presParOf" srcId="{22442665-996E-4C5A-8D24-7354305D719B}" destId="{B50D3780-A4FE-4484-9434-5CD3BB3F7429}" srcOrd="1" destOrd="0" presId="urn:microsoft.com/office/officeart/2005/8/layout/hierarchy4"/>
    <dgm:cxn modelId="{6AFFC58F-9E02-4BDD-BE36-333A8B4BFBC8}" type="presParOf" srcId="{22442665-996E-4C5A-8D24-7354305D719B}" destId="{325578F2-41BC-418B-B351-088D8CC3B280}" srcOrd="2" destOrd="0" presId="urn:microsoft.com/office/officeart/2005/8/layout/hierarchy4"/>
    <dgm:cxn modelId="{2D203DD2-06F9-4E46-BBC8-247824A7FA84}" type="presParOf" srcId="{325578F2-41BC-418B-B351-088D8CC3B280}" destId="{CAF8123F-C0E4-4A6A-9B6F-45D5E49DC4BA}" srcOrd="0" destOrd="0" presId="urn:microsoft.com/office/officeart/2005/8/layout/hierarchy4"/>
    <dgm:cxn modelId="{8CF823AA-FC21-457D-AD73-1CDAD43C680C}" type="presParOf" srcId="{CAF8123F-C0E4-4A6A-9B6F-45D5E49DC4BA}" destId="{EA11E780-B2EE-4C3D-BCA5-7B0CE0DAF79C}" srcOrd="0" destOrd="0" presId="urn:microsoft.com/office/officeart/2005/8/layout/hierarchy4"/>
    <dgm:cxn modelId="{04B66E99-89D4-43E2-960B-2B98CAB5949B}" type="presParOf" srcId="{CAF8123F-C0E4-4A6A-9B6F-45D5E49DC4BA}" destId="{7A62F145-46F5-4871-B24B-C7742CB513C2}" srcOrd="1" destOrd="0" presId="urn:microsoft.com/office/officeart/2005/8/layout/hierarchy4"/>
    <dgm:cxn modelId="{7F8FE5D6-F7AF-4EA9-9B7F-FB3C9979CB9D}" type="presParOf" srcId="{CAF8123F-C0E4-4A6A-9B6F-45D5E49DC4BA}" destId="{D169781C-DBC8-40FC-ABA4-CDF330210C55}" srcOrd="2" destOrd="0" presId="urn:microsoft.com/office/officeart/2005/8/layout/hierarchy4"/>
    <dgm:cxn modelId="{A3D20CC9-8AA9-4C0B-A7AB-A50F1EDF3DD9}" type="presParOf" srcId="{D169781C-DBC8-40FC-ABA4-CDF330210C55}" destId="{78830C51-C27D-45B3-BB6E-33D8033CE8FF}" srcOrd="0" destOrd="0" presId="urn:microsoft.com/office/officeart/2005/8/layout/hierarchy4"/>
    <dgm:cxn modelId="{75D03262-968B-4752-AD17-E36D3652893F}" type="presParOf" srcId="{78830C51-C27D-45B3-BB6E-33D8033CE8FF}" destId="{CB0B9B46-87A0-408F-8C60-0E154281F2B4}" srcOrd="0" destOrd="0" presId="urn:microsoft.com/office/officeart/2005/8/layout/hierarchy4"/>
    <dgm:cxn modelId="{F5BC6783-E0F4-44B9-BB07-83B499D17FCE}" type="presParOf" srcId="{78830C51-C27D-45B3-BB6E-33D8033CE8FF}" destId="{19566E40-B3CB-4F8F-BE79-5D41E57E6CE6}" srcOrd="1" destOrd="0" presId="urn:microsoft.com/office/officeart/2005/8/layout/hierarchy4"/>
    <dgm:cxn modelId="{BBFA8C31-BC1B-413A-A586-1AD583535777}" type="presParOf" srcId="{D169781C-DBC8-40FC-ABA4-CDF330210C55}" destId="{4B2800D2-C3D6-45F5-B371-6596BE3CA54A}" srcOrd="1" destOrd="0" presId="urn:microsoft.com/office/officeart/2005/8/layout/hierarchy4"/>
    <dgm:cxn modelId="{3093502A-E758-4909-A597-3726DC7EC9D4}" type="presParOf" srcId="{D169781C-DBC8-40FC-ABA4-CDF330210C55}" destId="{DA1EAB8B-9ECD-4D8C-9A66-3131731D8D28}" srcOrd="2" destOrd="0" presId="urn:microsoft.com/office/officeart/2005/8/layout/hierarchy4"/>
    <dgm:cxn modelId="{979BAD71-22C4-427D-84F4-3FEF684ABE74}" type="presParOf" srcId="{DA1EAB8B-9ECD-4D8C-9A66-3131731D8D28}" destId="{EC1D7902-0DA1-46DA-974F-38FD7DA5741F}" srcOrd="0" destOrd="0" presId="urn:microsoft.com/office/officeart/2005/8/layout/hierarchy4"/>
    <dgm:cxn modelId="{CDDFC030-02B6-465C-A76B-2357BBA09711}" type="presParOf" srcId="{DA1EAB8B-9ECD-4D8C-9A66-3131731D8D28}" destId="{033B92A0-8FF2-4D59-BB1D-9278BAA56E3B}" srcOrd="1" destOrd="0" presId="urn:microsoft.com/office/officeart/2005/8/layout/hierarchy4"/>
    <dgm:cxn modelId="{0790D47C-B716-405D-8AD3-153D0084F7F2}" type="presParOf" srcId="{325578F2-41BC-418B-B351-088D8CC3B280}" destId="{63F0BA12-455D-48C7-AC1F-8D255D683DAC}" srcOrd="1" destOrd="0" presId="urn:microsoft.com/office/officeart/2005/8/layout/hierarchy4"/>
    <dgm:cxn modelId="{90F9B8DE-F550-4950-9F74-654F0950044D}" type="presParOf" srcId="{325578F2-41BC-418B-B351-088D8CC3B280}" destId="{EBF56535-8CE6-497D-9754-F9BF19D17078}" srcOrd="2" destOrd="0" presId="urn:microsoft.com/office/officeart/2005/8/layout/hierarchy4"/>
    <dgm:cxn modelId="{9B33E6FA-E357-448D-BB37-36CF39177568}" type="presParOf" srcId="{EBF56535-8CE6-497D-9754-F9BF19D17078}" destId="{02F68946-BB35-4A0B-8013-CD0A0A89A54E}" srcOrd="0" destOrd="0" presId="urn:microsoft.com/office/officeart/2005/8/layout/hierarchy4"/>
    <dgm:cxn modelId="{614D95FC-3CC6-4A28-A175-B7FF6959AE4E}" type="presParOf" srcId="{EBF56535-8CE6-497D-9754-F9BF19D17078}" destId="{9CA9C8A9-4C0E-4422-9EF7-913E9E39F001}" srcOrd="1" destOrd="0" presId="urn:microsoft.com/office/officeart/2005/8/layout/hierarchy4"/>
    <dgm:cxn modelId="{7D3D1E66-CD23-4FAB-9F47-68D0938623E2}" type="presParOf" srcId="{325578F2-41BC-418B-B351-088D8CC3B280}" destId="{146757C6-B3C7-4089-84C8-C94AD4037B8B}" srcOrd="3" destOrd="0" presId="urn:microsoft.com/office/officeart/2005/8/layout/hierarchy4"/>
    <dgm:cxn modelId="{FE77871F-C527-4668-A494-536947DDDDF1}" type="presParOf" srcId="{325578F2-41BC-418B-B351-088D8CC3B280}" destId="{D5E39C21-8383-487C-ADBA-AFA96CFD1892}" srcOrd="4" destOrd="0" presId="urn:microsoft.com/office/officeart/2005/8/layout/hierarchy4"/>
    <dgm:cxn modelId="{9AA1EF09-69E0-42E4-9089-09AC3D121976}" type="presParOf" srcId="{D5E39C21-8383-487C-ADBA-AFA96CFD1892}" destId="{AE4E8AB0-10BA-4C0A-AE41-7E7636E379C5}" srcOrd="0" destOrd="0" presId="urn:microsoft.com/office/officeart/2005/8/layout/hierarchy4"/>
    <dgm:cxn modelId="{24B3C0CB-56AC-4176-8FAB-249E3F725B2E}" type="presParOf" srcId="{D5E39C21-8383-487C-ADBA-AFA96CFD1892}" destId="{EE9F594F-3793-4E70-BEDA-3A9779760E32}" srcOrd="1" destOrd="0" presId="urn:microsoft.com/office/officeart/2005/8/layout/hierarchy4"/>
    <dgm:cxn modelId="{21EBD01C-487A-4C68-A64B-DDAB55E51758}" type="presParOf" srcId="{D5E39C21-8383-487C-ADBA-AFA96CFD1892}" destId="{66D4B283-9B94-4200-980B-82D5DBA3565D}" srcOrd="2" destOrd="0" presId="urn:microsoft.com/office/officeart/2005/8/layout/hierarchy4"/>
    <dgm:cxn modelId="{9904CCE1-1C05-46A1-A54C-669D3DB5B16F}" type="presParOf" srcId="{66D4B283-9B94-4200-980B-82D5DBA3565D}" destId="{743FD269-94E6-4021-9A80-C687AC682B9E}" srcOrd="0" destOrd="0" presId="urn:microsoft.com/office/officeart/2005/8/layout/hierarchy4"/>
    <dgm:cxn modelId="{1999B387-D462-432F-A194-4FA36F0ED74B}" type="presParOf" srcId="{743FD269-94E6-4021-9A80-C687AC682B9E}" destId="{EA0684A9-5D7A-4DE8-8ADD-1E3FA2200AF2}" srcOrd="0" destOrd="0" presId="urn:microsoft.com/office/officeart/2005/8/layout/hierarchy4"/>
    <dgm:cxn modelId="{2676FBCC-6995-496F-81AC-2850EA4F146C}" type="presParOf" srcId="{743FD269-94E6-4021-9A80-C687AC682B9E}" destId="{4E2699D4-5946-414A-9F19-0A4317A62F61}" srcOrd="1" destOrd="0" presId="urn:microsoft.com/office/officeart/2005/8/layout/hierarchy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A6E6EAF-F153-4E1E-85BE-BD1ECFD24CE0}" type="doc">
      <dgm:prSet loTypeId="urn:microsoft.com/office/officeart/2005/8/layout/hList3" loCatId="list" qsTypeId="urn:microsoft.com/office/officeart/2005/8/quickstyle/simple1" qsCatId="simple" csTypeId="urn:microsoft.com/office/officeart/2005/8/colors/colorful1" csCatId="colorful" phldr="1"/>
      <dgm:spPr/>
      <dgm:t>
        <a:bodyPr/>
        <a:lstStyle/>
        <a:p>
          <a:pPr rtl="1"/>
          <a:endParaRPr lang="ar-SA"/>
        </a:p>
      </dgm:t>
    </dgm:pt>
    <dgm:pt modelId="{CBD48221-3342-4DA0-80C1-1D7FBDE5FF60}">
      <dgm:prSet phldrT="[نص]"/>
      <dgm:spPr>
        <a:solidFill>
          <a:srgbClr val="00B050"/>
        </a:solidFill>
      </dgm:spPr>
      <dgm:t>
        <a:bodyPr/>
        <a:lstStyle/>
        <a:p>
          <a:pPr rtl="1"/>
          <a:r>
            <a:rPr lang="ar-SA" dirty="0" smtClean="0"/>
            <a:t>قانون الأطوار الثلاثة للمجتمع </a:t>
          </a:r>
          <a:r>
            <a:rPr lang="ar-SA" dirty="0" smtClean="0"/>
            <a:t>الإنساني</a:t>
          </a:r>
          <a:endParaRPr lang="ar-SA" dirty="0"/>
        </a:p>
      </dgm:t>
    </dgm:pt>
    <dgm:pt modelId="{AEA5404E-73A2-4EA0-B687-17F442A2D66D}" type="parTrans" cxnId="{E4239EC9-E78F-4DFF-A813-312F5B85CB70}">
      <dgm:prSet/>
      <dgm:spPr/>
      <dgm:t>
        <a:bodyPr/>
        <a:lstStyle/>
        <a:p>
          <a:pPr rtl="1"/>
          <a:endParaRPr lang="ar-SA"/>
        </a:p>
      </dgm:t>
    </dgm:pt>
    <dgm:pt modelId="{A5F18B68-18E8-41C5-B068-0EC2D56D0458}" type="sibTrans" cxnId="{E4239EC9-E78F-4DFF-A813-312F5B85CB70}">
      <dgm:prSet/>
      <dgm:spPr/>
      <dgm:t>
        <a:bodyPr/>
        <a:lstStyle/>
        <a:p>
          <a:pPr rtl="1"/>
          <a:endParaRPr lang="ar-SA"/>
        </a:p>
      </dgm:t>
    </dgm:pt>
    <dgm:pt modelId="{866292E6-AAA8-4A21-A95C-FD7A589B7EB5}">
      <dgm:prSet phldrT="[نص]"/>
      <dgm:spPr/>
      <dgm:t>
        <a:bodyPr/>
        <a:lstStyle/>
        <a:p>
          <a:pPr rtl="1"/>
          <a:r>
            <a:rPr lang="ar-SA" b="1" dirty="0" smtClean="0"/>
            <a:t>4- مرحلة </a:t>
          </a:r>
          <a:r>
            <a:rPr lang="ar-SA" b="1" dirty="0" smtClean="0"/>
            <a:t>الشيخوخة </a:t>
          </a:r>
          <a:r>
            <a:rPr lang="ar-SA" b="1" dirty="0" smtClean="0"/>
            <a:t>(الهرم) ويقابلها </a:t>
          </a:r>
          <a:r>
            <a:rPr lang="ar-SA" b="1" dirty="0" smtClean="0"/>
            <a:t>الفساد في النواحي الاجتماعية والاقتصادية والأخلاقية والدينية.</a:t>
          </a:r>
          <a:r>
            <a:rPr lang="ar-SA" b="1" dirty="0" smtClean="0"/>
            <a:t> </a:t>
          </a:r>
          <a:r>
            <a:rPr lang="ar-SA" b="1" dirty="0" smtClean="0"/>
            <a:t>وتنتهي هذه المرحلة بالموت، يقول ابن خلدون "إن الهرم إذا نزل بدولة فإنه لا يرتفع ، ومن ثم فلا جدوى من الإصلاح الاجتماعي.</a:t>
          </a:r>
          <a:endParaRPr lang="ar-SA" b="1" dirty="0"/>
        </a:p>
      </dgm:t>
    </dgm:pt>
    <dgm:pt modelId="{EBEE322F-B951-46B6-99E7-7C6EDF744D35}" type="parTrans" cxnId="{86A33A84-05E3-4742-802F-175F455625B1}">
      <dgm:prSet/>
      <dgm:spPr/>
      <dgm:t>
        <a:bodyPr/>
        <a:lstStyle/>
        <a:p>
          <a:pPr rtl="1"/>
          <a:endParaRPr lang="ar-SA"/>
        </a:p>
      </dgm:t>
    </dgm:pt>
    <dgm:pt modelId="{7ECD7BE7-0A2D-4E75-9F56-E0B867EBD043}" type="sibTrans" cxnId="{86A33A84-05E3-4742-802F-175F455625B1}">
      <dgm:prSet/>
      <dgm:spPr/>
      <dgm:t>
        <a:bodyPr/>
        <a:lstStyle/>
        <a:p>
          <a:pPr rtl="1"/>
          <a:endParaRPr lang="ar-SA"/>
        </a:p>
      </dgm:t>
    </dgm:pt>
    <dgm:pt modelId="{6D4EBB22-C729-46A2-8D5B-42EB0F912C06}">
      <dgm:prSet phldrT="[نص]"/>
      <dgm:spPr/>
      <dgm:t>
        <a:bodyPr/>
        <a:lstStyle/>
        <a:p>
          <a:pPr rtl="1"/>
          <a:r>
            <a:rPr lang="ar-SA" b="1" dirty="0" smtClean="0"/>
            <a:t>3- مرحلة  </a:t>
          </a:r>
          <a:r>
            <a:rPr lang="ar-SA" b="1" dirty="0" smtClean="0"/>
            <a:t>الرجولة </a:t>
          </a:r>
          <a:r>
            <a:rPr lang="ar-SA" b="1" dirty="0" smtClean="0"/>
            <a:t>(الازدهار) ويقابلها </a:t>
          </a:r>
          <a:r>
            <a:rPr lang="ar-SA" b="1" dirty="0" smtClean="0"/>
            <a:t>مرحلة </a:t>
          </a:r>
          <a:r>
            <a:rPr lang="ar-SA" b="1" dirty="0" smtClean="0"/>
            <a:t>الملك في المجتمع حيث الركون إلى السكون والدعة والاستمتاع بثمرات الحضارة</a:t>
          </a:r>
          <a:endParaRPr lang="ar-SA" b="1" dirty="0"/>
        </a:p>
      </dgm:t>
    </dgm:pt>
    <dgm:pt modelId="{3E5CEEB1-D05D-4124-BE8C-8D44B1E67224}" type="parTrans" cxnId="{EFFCCB6F-0B98-4F35-86DC-0B6E37FAD4FD}">
      <dgm:prSet/>
      <dgm:spPr/>
      <dgm:t>
        <a:bodyPr/>
        <a:lstStyle/>
        <a:p>
          <a:pPr rtl="1"/>
          <a:endParaRPr lang="ar-SA"/>
        </a:p>
      </dgm:t>
    </dgm:pt>
    <dgm:pt modelId="{A54CFA4E-6222-4252-8EE1-5615BF573889}" type="sibTrans" cxnId="{EFFCCB6F-0B98-4F35-86DC-0B6E37FAD4FD}">
      <dgm:prSet/>
      <dgm:spPr/>
      <dgm:t>
        <a:bodyPr/>
        <a:lstStyle/>
        <a:p>
          <a:pPr rtl="1"/>
          <a:endParaRPr lang="ar-SA"/>
        </a:p>
      </dgm:t>
    </dgm:pt>
    <dgm:pt modelId="{858CC6FC-C8C3-4E80-B8F1-63D099EC49D6}">
      <dgm:prSet phldrT="[نص]"/>
      <dgm:spPr/>
      <dgm:t>
        <a:bodyPr/>
        <a:lstStyle/>
        <a:p>
          <a:pPr rtl="1"/>
          <a:r>
            <a:rPr lang="ar-SA" b="1" dirty="0" smtClean="0"/>
            <a:t>1- مرحلة الطفولة ( </a:t>
          </a:r>
          <a:r>
            <a:rPr lang="ar-SA" b="1" dirty="0" smtClean="0"/>
            <a:t>النشأة </a:t>
          </a:r>
          <a:r>
            <a:rPr lang="ar-SA" b="1" dirty="0" smtClean="0"/>
            <a:t>والتكوين) </a:t>
          </a:r>
          <a:r>
            <a:rPr lang="ar-SA" b="1" dirty="0" smtClean="0"/>
            <a:t>ويقابلها المرحلة القبلية أو </a:t>
          </a:r>
          <a:r>
            <a:rPr lang="ar-SA" b="1" dirty="0" smtClean="0"/>
            <a:t>البداوة </a:t>
          </a:r>
          <a:r>
            <a:rPr lang="ar-SA" b="1" dirty="0" smtClean="0"/>
            <a:t>القبلية في المجتمع، وتقوم على العصبية والفضيلة والدعوة الدينية.</a:t>
          </a:r>
          <a:endParaRPr lang="ar-SA" b="1" dirty="0"/>
        </a:p>
      </dgm:t>
    </dgm:pt>
    <dgm:pt modelId="{8966D49F-65E4-4B01-A648-649527BD0DF4}" type="parTrans" cxnId="{C1B54685-E917-428F-B109-B1574D186DDD}">
      <dgm:prSet/>
      <dgm:spPr/>
      <dgm:t>
        <a:bodyPr/>
        <a:lstStyle/>
        <a:p>
          <a:pPr rtl="1"/>
          <a:endParaRPr lang="ar-SA"/>
        </a:p>
      </dgm:t>
    </dgm:pt>
    <dgm:pt modelId="{369A7549-C091-4113-ABBF-C06C73B312AE}" type="sibTrans" cxnId="{C1B54685-E917-428F-B109-B1574D186DDD}">
      <dgm:prSet/>
      <dgm:spPr/>
      <dgm:t>
        <a:bodyPr/>
        <a:lstStyle/>
        <a:p>
          <a:pPr rtl="1"/>
          <a:endParaRPr lang="ar-SA"/>
        </a:p>
      </dgm:t>
    </dgm:pt>
    <dgm:pt modelId="{87B62096-A403-494F-A81A-F3A4200D47DC}">
      <dgm:prSet/>
      <dgm:spPr/>
      <dgm:t>
        <a:bodyPr/>
        <a:lstStyle/>
        <a:p>
          <a:pPr rtl="1"/>
          <a:r>
            <a:rPr lang="ar-SA" b="1" dirty="0" smtClean="0"/>
            <a:t>2- مرحلة (الشباب) النضج </a:t>
          </a:r>
          <a:r>
            <a:rPr lang="ar-SA" b="1" dirty="0" smtClean="0"/>
            <a:t>ويقابلها مرحلة التحضر </a:t>
          </a:r>
          <a:r>
            <a:rPr lang="ar-SA" b="1" dirty="0" smtClean="0"/>
            <a:t>حيث </a:t>
          </a:r>
          <a:r>
            <a:rPr lang="ar-SA" b="1" dirty="0" smtClean="0"/>
            <a:t>الانفراد بالمجد والسلطان</a:t>
          </a:r>
          <a:endParaRPr lang="ar-SA" b="1" dirty="0"/>
        </a:p>
      </dgm:t>
    </dgm:pt>
    <dgm:pt modelId="{26B10482-F704-4CF8-AA1F-867B6C34CB12}" type="parTrans" cxnId="{2CE01CE2-43B8-437E-A4AA-22C209FF73F5}">
      <dgm:prSet/>
      <dgm:spPr/>
    </dgm:pt>
    <dgm:pt modelId="{EF737EE3-EC7E-4E62-B0E2-6043EA2D4C8F}" type="sibTrans" cxnId="{2CE01CE2-43B8-437E-A4AA-22C209FF73F5}">
      <dgm:prSet/>
      <dgm:spPr/>
    </dgm:pt>
    <dgm:pt modelId="{7142FB8D-589D-413E-BC4C-70F38DF878D6}" type="pres">
      <dgm:prSet presAssocID="{4A6E6EAF-F153-4E1E-85BE-BD1ECFD24CE0}" presName="composite" presStyleCnt="0">
        <dgm:presLayoutVars>
          <dgm:chMax val="1"/>
          <dgm:dir/>
          <dgm:resizeHandles val="exact"/>
        </dgm:presLayoutVars>
      </dgm:prSet>
      <dgm:spPr/>
      <dgm:t>
        <a:bodyPr/>
        <a:lstStyle/>
        <a:p>
          <a:pPr rtl="1"/>
          <a:endParaRPr lang="ar-SA"/>
        </a:p>
      </dgm:t>
    </dgm:pt>
    <dgm:pt modelId="{2055A54E-253B-45D0-AEA7-B5AA3C3DF548}" type="pres">
      <dgm:prSet presAssocID="{CBD48221-3342-4DA0-80C1-1D7FBDE5FF60}" presName="roof" presStyleLbl="dkBgShp" presStyleIdx="0" presStyleCnt="2"/>
      <dgm:spPr/>
      <dgm:t>
        <a:bodyPr/>
        <a:lstStyle/>
        <a:p>
          <a:pPr rtl="1"/>
          <a:endParaRPr lang="ar-SA"/>
        </a:p>
      </dgm:t>
    </dgm:pt>
    <dgm:pt modelId="{8028B66E-1CF3-4957-B04D-987A541E64D6}" type="pres">
      <dgm:prSet presAssocID="{CBD48221-3342-4DA0-80C1-1D7FBDE5FF60}" presName="pillars" presStyleCnt="0"/>
      <dgm:spPr/>
    </dgm:pt>
    <dgm:pt modelId="{492EC1E8-266D-496F-A206-45442EE7D27E}" type="pres">
      <dgm:prSet presAssocID="{CBD48221-3342-4DA0-80C1-1D7FBDE5FF60}" presName="pillar1" presStyleLbl="node1" presStyleIdx="0" presStyleCnt="4">
        <dgm:presLayoutVars>
          <dgm:bulletEnabled val="1"/>
        </dgm:presLayoutVars>
      </dgm:prSet>
      <dgm:spPr/>
      <dgm:t>
        <a:bodyPr/>
        <a:lstStyle/>
        <a:p>
          <a:pPr rtl="1"/>
          <a:endParaRPr lang="ar-SA"/>
        </a:p>
      </dgm:t>
    </dgm:pt>
    <dgm:pt modelId="{666AC70A-BC94-4889-A5C1-55DD1D50D28D}" type="pres">
      <dgm:prSet presAssocID="{6D4EBB22-C729-46A2-8D5B-42EB0F912C06}" presName="pillarX" presStyleLbl="node1" presStyleIdx="1" presStyleCnt="4">
        <dgm:presLayoutVars>
          <dgm:bulletEnabled val="1"/>
        </dgm:presLayoutVars>
      </dgm:prSet>
      <dgm:spPr/>
      <dgm:t>
        <a:bodyPr/>
        <a:lstStyle/>
        <a:p>
          <a:pPr rtl="1"/>
          <a:endParaRPr lang="ar-SA"/>
        </a:p>
      </dgm:t>
    </dgm:pt>
    <dgm:pt modelId="{E352AA23-B5C1-4A8C-9456-C23EBA61D712}" type="pres">
      <dgm:prSet presAssocID="{87B62096-A403-494F-A81A-F3A4200D47DC}" presName="pillarX" presStyleLbl="node1" presStyleIdx="2" presStyleCnt="4">
        <dgm:presLayoutVars>
          <dgm:bulletEnabled val="1"/>
        </dgm:presLayoutVars>
      </dgm:prSet>
      <dgm:spPr/>
      <dgm:t>
        <a:bodyPr/>
        <a:lstStyle/>
        <a:p>
          <a:pPr rtl="1"/>
          <a:endParaRPr lang="ar-SA"/>
        </a:p>
      </dgm:t>
    </dgm:pt>
    <dgm:pt modelId="{2C70371D-4A29-40A1-9F30-5722930E7032}" type="pres">
      <dgm:prSet presAssocID="{858CC6FC-C8C3-4E80-B8F1-63D099EC49D6}" presName="pillarX" presStyleLbl="node1" presStyleIdx="3" presStyleCnt="4">
        <dgm:presLayoutVars>
          <dgm:bulletEnabled val="1"/>
        </dgm:presLayoutVars>
      </dgm:prSet>
      <dgm:spPr/>
      <dgm:t>
        <a:bodyPr/>
        <a:lstStyle/>
        <a:p>
          <a:pPr rtl="1"/>
          <a:endParaRPr lang="ar-SA"/>
        </a:p>
      </dgm:t>
    </dgm:pt>
    <dgm:pt modelId="{E2DC1583-B21E-4F86-8A1E-F954742772C7}" type="pres">
      <dgm:prSet presAssocID="{CBD48221-3342-4DA0-80C1-1D7FBDE5FF60}" presName="base" presStyleLbl="dkBgShp" presStyleIdx="1" presStyleCnt="2"/>
      <dgm:spPr/>
    </dgm:pt>
  </dgm:ptLst>
  <dgm:cxnLst>
    <dgm:cxn modelId="{FB735FBA-5B2E-490B-AD9C-C7B6A43E1735}" type="presOf" srcId="{866292E6-AAA8-4A21-A95C-FD7A589B7EB5}" destId="{492EC1E8-266D-496F-A206-45442EE7D27E}" srcOrd="0" destOrd="0" presId="urn:microsoft.com/office/officeart/2005/8/layout/hList3"/>
    <dgm:cxn modelId="{B76DBFB2-04BD-4E60-BFC8-686D2298BA19}" type="presOf" srcId="{4A6E6EAF-F153-4E1E-85BE-BD1ECFD24CE0}" destId="{7142FB8D-589D-413E-BC4C-70F38DF878D6}" srcOrd="0" destOrd="0" presId="urn:microsoft.com/office/officeart/2005/8/layout/hList3"/>
    <dgm:cxn modelId="{F98D065A-B7F3-4414-9E1C-DB5AF3FA5B7F}" type="presOf" srcId="{CBD48221-3342-4DA0-80C1-1D7FBDE5FF60}" destId="{2055A54E-253B-45D0-AEA7-B5AA3C3DF548}" srcOrd="0" destOrd="0" presId="urn:microsoft.com/office/officeart/2005/8/layout/hList3"/>
    <dgm:cxn modelId="{C1B54685-E917-428F-B109-B1574D186DDD}" srcId="{CBD48221-3342-4DA0-80C1-1D7FBDE5FF60}" destId="{858CC6FC-C8C3-4E80-B8F1-63D099EC49D6}" srcOrd="3" destOrd="0" parTransId="{8966D49F-65E4-4B01-A648-649527BD0DF4}" sibTransId="{369A7549-C091-4113-ABBF-C06C73B312AE}"/>
    <dgm:cxn modelId="{EDBFF4C6-3DA6-4F4C-88DD-4C6A0767BD8A}" type="presOf" srcId="{6D4EBB22-C729-46A2-8D5B-42EB0F912C06}" destId="{666AC70A-BC94-4889-A5C1-55DD1D50D28D}" srcOrd="0" destOrd="0" presId="urn:microsoft.com/office/officeart/2005/8/layout/hList3"/>
    <dgm:cxn modelId="{86A33A84-05E3-4742-802F-175F455625B1}" srcId="{CBD48221-3342-4DA0-80C1-1D7FBDE5FF60}" destId="{866292E6-AAA8-4A21-A95C-FD7A589B7EB5}" srcOrd="0" destOrd="0" parTransId="{EBEE322F-B951-46B6-99E7-7C6EDF744D35}" sibTransId="{7ECD7BE7-0A2D-4E75-9F56-E0B867EBD043}"/>
    <dgm:cxn modelId="{EFFCCB6F-0B98-4F35-86DC-0B6E37FAD4FD}" srcId="{CBD48221-3342-4DA0-80C1-1D7FBDE5FF60}" destId="{6D4EBB22-C729-46A2-8D5B-42EB0F912C06}" srcOrd="1" destOrd="0" parTransId="{3E5CEEB1-D05D-4124-BE8C-8D44B1E67224}" sibTransId="{A54CFA4E-6222-4252-8EE1-5615BF573889}"/>
    <dgm:cxn modelId="{55157C50-C5F4-4140-B954-95133585B188}" type="presOf" srcId="{87B62096-A403-494F-A81A-F3A4200D47DC}" destId="{E352AA23-B5C1-4A8C-9456-C23EBA61D712}" srcOrd="0" destOrd="0" presId="urn:microsoft.com/office/officeart/2005/8/layout/hList3"/>
    <dgm:cxn modelId="{E4239EC9-E78F-4DFF-A813-312F5B85CB70}" srcId="{4A6E6EAF-F153-4E1E-85BE-BD1ECFD24CE0}" destId="{CBD48221-3342-4DA0-80C1-1D7FBDE5FF60}" srcOrd="0" destOrd="0" parTransId="{AEA5404E-73A2-4EA0-B687-17F442A2D66D}" sibTransId="{A5F18B68-18E8-41C5-B068-0EC2D56D0458}"/>
    <dgm:cxn modelId="{2CE01CE2-43B8-437E-A4AA-22C209FF73F5}" srcId="{CBD48221-3342-4DA0-80C1-1D7FBDE5FF60}" destId="{87B62096-A403-494F-A81A-F3A4200D47DC}" srcOrd="2" destOrd="0" parTransId="{26B10482-F704-4CF8-AA1F-867B6C34CB12}" sibTransId="{EF737EE3-EC7E-4E62-B0E2-6043EA2D4C8F}"/>
    <dgm:cxn modelId="{EB83DDFA-FDB5-4FB9-94C1-10F965631F3C}" type="presOf" srcId="{858CC6FC-C8C3-4E80-B8F1-63D099EC49D6}" destId="{2C70371D-4A29-40A1-9F30-5722930E7032}" srcOrd="0" destOrd="0" presId="urn:microsoft.com/office/officeart/2005/8/layout/hList3"/>
    <dgm:cxn modelId="{97CF540D-45BD-4BE8-AC49-C68CF7A720BF}" type="presParOf" srcId="{7142FB8D-589D-413E-BC4C-70F38DF878D6}" destId="{2055A54E-253B-45D0-AEA7-B5AA3C3DF548}" srcOrd="0" destOrd="0" presId="urn:microsoft.com/office/officeart/2005/8/layout/hList3"/>
    <dgm:cxn modelId="{64D2D7BB-7310-496E-8412-ACE4E949564F}" type="presParOf" srcId="{7142FB8D-589D-413E-BC4C-70F38DF878D6}" destId="{8028B66E-1CF3-4957-B04D-987A541E64D6}" srcOrd="1" destOrd="0" presId="urn:microsoft.com/office/officeart/2005/8/layout/hList3"/>
    <dgm:cxn modelId="{A9D085D9-1946-4880-B68B-4B09A7D79E10}" type="presParOf" srcId="{8028B66E-1CF3-4957-B04D-987A541E64D6}" destId="{492EC1E8-266D-496F-A206-45442EE7D27E}" srcOrd="0" destOrd="0" presId="urn:microsoft.com/office/officeart/2005/8/layout/hList3"/>
    <dgm:cxn modelId="{01295BB6-0DAA-46B0-A43E-0358E9B8C7F8}" type="presParOf" srcId="{8028B66E-1CF3-4957-B04D-987A541E64D6}" destId="{666AC70A-BC94-4889-A5C1-55DD1D50D28D}" srcOrd="1" destOrd="0" presId="urn:microsoft.com/office/officeart/2005/8/layout/hList3"/>
    <dgm:cxn modelId="{5C2C5371-510A-4FA8-A29D-B271922FC2A7}" type="presParOf" srcId="{8028B66E-1CF3-4957-B04D-987A541E64D6}" destId="{E352AA23-B5C1-4A8C-9456-C23EBA61D712}" srcOrd="2" destOrd="0" presId="urn:microsoft.com/office/officeart/2005/8/layout/hList3"/>
    <dgm:cxn modelId="{84634046-F025-404F-849B-3D6F2533FF13}" type="presParOf" srcId="{8028B66E-1CF3-4957-B04D-987A541E64D6}" destId="{2C70371D-4A29-40A1-9F30-5722930E7032}" srcOrd="3" destOrd="0" presId="urn:microsoft.com/office/officeart/2005/8/layout/hList3"/>
    <dgm:cxn modelId="{29B882AE-0761-4B24-87A6-00FEA7BABFC5}" type="presParOf" srcId="{7142FB8D-589D-413E-BC4C-70F38DF878D6}" destId="{E2DC1583-B21E-4F86-8A1E-F954742772C7}"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93BD2AC-CE4A-4136-8B6F-4380B757F771}">
      <dsp:nvSpPr>
        <dsp:cNvPr id="0" name=""/>
        <dsp:cNvSpPr/>
      </dsp:nvSpPr>
      <dsp:spPr>
        <a:xfrm>
          <a:off x="3471371" y="2622262"/>
          <a:ext cx="2201257" cy="2201257"/>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SA" sz="2800" kern="1200" dirty="0" smtClean="0"/>
            <a:t>تصنيف ابن خلدون لبحوث سابقيه</a:t>
          </a:r>
          <a:endParaRPr lang="ar-SA" sz="2800" kern="1200" dirty="0"/>
        </a:p>
      </dsp:txBody>
      <dsp:txXfrm>
        <a:off x="3471371" y="2622262"/>
        <a:ext cx="2201257" cy="2201257"/>
      </dsp:txXfrm>
    </dsp:sp>
    <dsp:sp modelId="{F97016B0-5D0E-4C9D-A6CE-4ED3237C8958}">
      <dsp:nvSpPr>
        <dsp:cNvPr id="0" name=""/>
        <dsp:cNvSpPr/>
      </dsp:nvSpPr>
      <dsp:spPr>
        <a:xfrm rot="12900000">
          <a:off x="2055912" y="2237914"/>
          <a:ext cx="1686605" cy="627358"/>
        </a:xfrm>
        <a:prstGeom prst="lef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4AD495B-4E66-4506-A68C-BE71DA82CBC2}">
      <dsp:nvSpPr>
        <dsp:cNvPr id="0" name=""/>
        <dsp:cNvSpPr/>
      </dsp:nvSpPr>
      <dsp:spPr>
        <a:xfrm>
          <a:off x="1162824" y="1231417"/>
          <a:ext cx="2091194" cy="1672955"/>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1600200" rtl="1">
            <a:lnSpc>
              <a:spcPct val="90000"/>
            </a:lnSpc>
            <a:spcBef>
              <a:spcPct val="0"/>
            </a:spcBef>
            <a:spcAft>
              <a:spcPct val="35000"/>
            </a:spcAft>
          </a:pPr>
          <a:r>
            <a:rPr lang="ar-SA" sz="3600" kern="1200" dirty="0" smtClean="0"/>
            <a:t>بحوث فيما ينبغي أن يكون</a:t>
          </a:r>
          <a:endParaRPr lang="ar-SA" sz="3600" kern="1200" dirty="0"/>
        </a:p>
      </dsp:txBody>
      <dsp:txXfrm>
        <a:off x="1162824" y="1231417"/>
        <a:ext cx="2091194" cy="1672955"/>
      </dsp:txXfrm>
    </dsp:sp>
    <dsp:sp modelId="{0E2571A6-AEA2-4D99-B6B1-F5EF2CF6FB7E}">
      <dsp:nvSpPr>
        <dsp:cNvPr id="0" name=""/>
        <dsp:cNvSpPr/>
      </dsp:nvSpPr>
      <dsp:spPr>
        <a:xfrm rot="16200000">
          <a:off x="3728697" y="1367117"/>
          <a:ext cx="1686605" cy="627358"/>
        </a:xfrm>
        <a:prstGeom prst="leftArrow">
          <a:avLst>
            <a:gd name="adj1" fmla="val 60000"/>
            <a:gd name="adj2" fmla="val 50000"/>
          </a:avLst>
        </a:prstGeom>
        <a:solidFill>
          <a:schemeClr val="accent3">
            <a:hueOff val="-8269636"/>
            <a:satOff val="13411"/>
            <a:lumOff val="9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C5F54A6-9B4B-42B9-96DA-2E834BAD8EBF}">
      <dsp:nvSpPr>
        <dsp:cNvPr id="0" name=""/>
        <dsp:cNvSpPr/>
      </dsp:nvSpPr>
      <dsp:spPr>
        <a:xfrm>
          <a:off x="3526402" y="1016"/>
          <a:ext cx="2091194" cy="1672955"/>
        </a:xfrm>
        <a:prstGeom prst="roundRect">
          <a:avLst>
            <a:gd name="adj" fmla="val 10000"/>
          </a:avLst>
        </a:prstGeom>
        <a:solidFill>
          <a:schemeClr val="accent3">
            <a:hueOff val="-8269636"/>
            <a:satOff val="13411"/>
            <a:lumOff val="9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1600200" rtl="1">
            <a:lnSpc>
              <a:spcPct val="90000"/>
            </a:lnSpc>
            <a:spcBef>
              <a:spcPct val="0"/>
            </a:spcBef>
            <a:spcAft>
              <a:spcPct val="35000"/>
            </a:spcAft>
          </a:pPr>
          <a:r>
            <a:rPr lang="ar-SA" sz="3600" kern="1200" dirty="0" smtClean="0"/>
            <a:t>البحوث التاريخية الخالصة</a:t>
          </a:r>
          <a:endParaRPr lang="ar-SA" sz="3600" kern="1200" dirty="0"/>
        </a:p>
      </dsp:txBody>
      <dsp:txXfrm>
        <a:off x="3526402" y="1016"/>
        <a:ext cx="2091194" cy="1672955"/>
      </dsp:txXfrm>
    </dsp:sp>
    <dsp:sp modelId="{B756C1BC-CC7F-443B-8362-C6DD0E4D6C2D}">
      <dsp:nvSpPr>
        <dsp:cNvPr id="0" name=""/>
        <dsp:cNvSpPr/>
      </dsp:nvSpPr>
      <dsp:spPr>
        <a:xfrm rot="19500000">
          <a:off x="5401482" y="2237914"/>
          <a:ext cx="1686605" cy="627358"/>
        </a:xfrm>
        <a:prstGeom prst="leftArrow">
          <a:avLst>
            <a:gd name="adj1" fmla="val 60000"/>
            <a:gd name="adj2" fmla="val 50000"/>
          </a:avLst>
        </a:prstGeom>
        <a:solidFill>
          <a:schemeClr val="accent3">
            <a:hueOff val="-16539272"/>
            <a:satOff val="26822"/>
            <a:lumOff val="19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900A4CC-9556-4B14-BE4C-E15C657ABF83}">
      <dsp:nvSpPr>
        <dsp:cNvPr id="0" name=""/>
        <dsp:cNvSpPr/>
      </dsp:nvSpPr>
      <dsp:spPr>
        <a:xfrm>
          <a:off x="5889981" y="1231417"/>
          <a:ext cx="2091194" cy="1672955"/>
        </a:xfrm>
        <a:prstGeom prst="roundRect">
          <a:avLst>
            <a:gd name="adj" fmla="val 10000"/>
          </a:avLst>
        </a:prstGeom>
        <a:solidFill>
          <a:schemeClr val="accent3">
            <a:hueOff val="-16539272"/>
            <a:satOff val="26822"/>
            <a:lumOff val="1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1600200" rtl="1">
            <a:lnSpc>
              <a:spcPct val="90000"/>
            </a:lnSpc>
            <a:spcBef>
              <a:spcPct val="0"/>
            </a:spcBef>
            <a:spcAft>
              <a:spcPct val="35000"/>
            </a:spcAft>
          </a:pPr>
          <a:r>
            <a:rPr lang="ar-SA" sz="3600" kern="1200" dirty="0" smtClean="0"/>
            <a:t>بحوث وعظية وإرشادية</a:t>
          </a:r>
          <a:endParaRPr lang="ar-SA" sz="3600" kern="1200" dirty="0"/>
        </a:p>
      </dsp:txBody>
      <dsp:txXfrm>
        <a:off x="5889981" y="1231417"/>
        <a:ext cx="2091194" cy="167295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F9F4EC0-F716-4880-9A43-5AF3A047C970}">
      <dsp:nvSpPr>
        <dsp:cNvPr id="0" name=""/>
        <dsp:cNvSpPr/>
      </dsp:nvSpPr>
      <dsp:spPr>
        <a:xfrm>
          <a:off x="6727" y="9349"/>
          <a:ext cx="2975221" cy="6227937"/>
        </a:xfrm>
        <a:prstGeom prst="roundRect">
          <a:avLst>
            <a:gd name="adj" fmla="val 5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0015" rIns="155575" bIns="0" numCol="1" spcCol="1270" anchor="t" anchorCtr="0">
          <a:noAutofit/>
        </a:bodyPr>
        <a:lstStyle/>
        <a:p>
          <a:pPr lvl="0" algn="r" defTabSz="1555750" rtl="1">
            <a:lnSpc>
              <a:spcPct val="90000"/>
            </a:lnSpc>
            <a:spcBef>
              <a:spcPct val="0"/>
            </a:spcBef>
            <a:spcAft>
              <a:spcPct val="35000"/>
            </a:spcAft>
          </a:pPr>
          <a:endParaRPr lang="ar-SA" sz="3500" kern="1200" dirty="0"/>
        </a:p>
      </dsp:txBody>
      <dsp:txXfrm rot="16200000">
        <a:off x="-2249204" y="2265281"/>
        <a:ext cx="5106909" cy="595044"/>
      </dsp:txXfrm>
    </dsp:sp>
    <dsp:sp modelId="{BBA3246A-07B6-4ED0-8B0E-8E0452B705D9}">
      <dsp:nvSpPr>
        <dsp:cNvPr id="0" name=""/>
        <dsp:cNvSpPr/>
      </dsp:nvSpPr>
      <dsp:spPr>
        <a:xfrm>
          <a:off x="601653" y="9349"/>
          <a:ext cx="2216539" cy="6227937"/>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2009" rIns="0" bIns="0" numCol="1" spcCol="1270" anchor="t" anchorCtr="0">
          <a:noAutofit/>
        </a:bodyPr>
        <a:lstStyle/>
        <a:p>
          <a:pPr lvl="0" algn="r" defTabSz="933450" rtl="1">
            <a:lnSpc>
              <a:spcPct val="90000"/>
            </a:lnSpc>
            <a:spcBef>
              <a:spcPct val="0"/>
            </a:spcBef>
            <a:spcAft>
              <a:spcPct val="35000"/>
            </a:spcAft>
          </a:pPr>
          <a:r>
            <a:rPr lang="ar-SA" sz="2100" b="1" kern="1200" dirty="0" smtClean="0">
              <a:solidFill>
                <a:srgbClr val="FFFF00"/>
              </a:solidFill>
            </a:rPr>
            <a:t>بحوث فيما ينبغي أن يكون:  </a:t>
          </a:r>
          <a:r>
            <a:rPr lang="ar-SA" sz="2400" b="1" kern="1200" dirty="0" smtClean="0"/>
            <a:t>وهو ما نبغي أن يكون عليه الظواهر الاجتماعية ، أي دراسات إصلاحية ترمي إلى تغيير النظم وإصلاح الحياة الاجتماعية، تماماً مثل بحوث أفلاطون في كتابيه ”الجمهورية“ و“القوانين“، وكذلك أرسطو في كتابيه ”الأخلاق والسياسة“ والفارابي في كتابه ”آراء أهل المدينة الفاضلة“.  وهذه البحوث لا تدخل  في علم الاجتماع فهي من </a:t>
          </a:r>
          <a:r>
            <a:rPr lang="ar-SA" sz="2400" b="1" kern="1200" dirty="0" err="1" smtClean="0"/>
            <a:t>اليوتوبيا</a:t>
          </a:r>
          <a:r>
            <a:rPr lang="ar-SA" sz="2400" b="1" kern="1200" dirty="0" smtClean="0"/>
            <a:t> الاجتماعية</a:t>
          </a:r>
          <a:endParaRPr lang="ar-SA" sz="2100" b="1" kern="1200" dirty="0">
            <a:solidFill>
              <a:srgbClr val="FFFF00"/>
            </a:solidFill>
          </a:endParaRPr>
        </a:p>
      </dsp:txBody>
      <dsp:txXfrm>
        <a:off x="601653" y="9349"/>
        <a:ext cx="2216539" cy="6227937"/>
      </dsp:txXfrm>
    </dsp:sp>
    <dsp:sp modelId="{440CFF41-A1B0-485C-87F2-E651E3E4AE03}">
      <dsp:nvSpPr>
        <dsp:cNvPr id="0" name=""/>
        <dsp:cNvSpPr/>
      </dsp:nvSpPr>
      <dsp:spPr>
        <a:xfrm>
          <a:off x="3086024" y="4674"/>
          <a:ext cx="2973585" cy="6227937"/>
        </a:xfrm>
        <a:prstGeom prst="roundRect">
          <a:avLst>
            <a:gd name="adj" fmla="val 5000"/>
          </a:avLst>
        </a:prstGeom>
        <a:solidFill>
          <a:schemeClr val="accent2">
            <a:hueOff val="3375995"/>
            <a:satOff val="1250"/>
            <a:lumOff val="3823"/>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0015" rIns="155575" bIns="0" numCol="1" spcCol="1270" anchor="t" anchorCtr="0">
          <a:noAutofit/>
        </a:bodyPr>
        <a:lstStyle/>
        <a:p>
          <a:pPr lvl="0" algn="r" defTabSz="1555750" rtl="1">
            <a:lnSpc>
              <a:spcPct val="90000"/>
            </a:lnSpc>
            <a:spcBef>
              <a:spcPct val="0"/>
            </a:spcBef>
            <a:spcAft>
              <a:spcPct val="35000"/>
            </a:spcAft>
          </a:pPr>
          <a:endParaRPr lang="ar-SA" sz="3500" kern="1200"/>
        </a:p>
      </dsp:txBody>
      <dsp:txXfrm rot="16200000">
        <a:off x="829928" y="2260770"/>
        <a:ext cx="5106909" cy="594717"/>
      </dsp:txXfrm>
    </dsp:sp>
    <dsp:sp modelId="{D74316F3-F8EB-4DD1-A07A-7B7CA823EAE0}">
      <dsp:nvSpPr>
        <dsp:cNvPr id="0" name=""/>
        <dsp:cNvSpPr/>
      </dsp:nvSpPr>
      <dsp:spPr>
        <a:xfrm rot="5400000">
          <a:off x="2838741" y="2840082"/>
          <a:ext cx="524301" cy="446037"/>
        </a:xfrm>
        <a:prstGeom prst="flowChartExtract">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A4DF589-B241-4705-81A2-06553E190C06}">
      <dsp:nvSpPr>
        <dsp:cNvPr id="0" name=""/>
        <dsp:cNvSpPr/>
      </dsp:nvSpPr>
      <dsp:spPr>
        <a:xfrm>
          <a:off x="3680741" y="4674"/>
          <a:ext cx="2215321" cy="6227937"/>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5438" rIns="0" bIns="0" numCol="1" spcCol="1270" anchor="t" anchorCtr="0">
          <a:noAutofit/>
        </a:bodyPr>
        <a:lstStyle/>
        <a:p>
          <a:pPr lvl="0" algn="r" defTabSz="977900" rtl="1">
            <a:lnSpc>
              <a:spcPct val="90000"/>
            </a:lnSpc>
            <a:spcBef>
              <a:spcPct val="0"/>
            </a:spcBef>
            <a:spcAft>
              <a:spcPct val="35000"/>
            </a:spcAft>
          </a:pPr>
          <a:r>
            <a:rPr lang="ar-SA" sz="2200" b="1" kern="1200" dirty="0" smtClean="0">
              <a:solidFill>
                <a:srgbClr val="FFFF00"/>
              </a:solidFill>
            </a:rPr>
            <a:t>البحوث الوعظية والإرشادية : </a:t>
          </a:r>
          <a:r>
            <a:rPr lang="ar-SA" sz="2200" b="1" kern="1200" dirty="0" smtClean="0">
              <a:solidFill>
                <a:schemeClr val="bg1"/>
              </a:solidFill>
            </a:rPr>
            <a:t>هي التي تدعو إلى المبادئ التي تقررها نظم المجتمع وما يسوده من معتقدات وتقاليد ارتضاها المجتمع وقبلها العرف الخلقي، وضرورة التطبيق وعدم الخروج عنها، وهذا ماسلكه ابن مسكويه في كتابه ”تهذيب الأخلاق“ والغزالي في ”إحياء علوم الدين وغيرهم.  وهذه </a:t>
          </a:r>
          <a:r>
            <a:rPr lang="ar-SA" sz="2200" b="1" kern="1200" dirty="0" smtClean="0"/>
            <a:t>البحوث أيضا لا تدخل في نطاق علم الاجتماع على اعتبار ذلك العلم لا يهتم بالوعظ والإرشاد بل بمشكلات المجتمع وبالتالي كيفية حل هذه المشكلات </a:t>
          </a:r>
          <a:endParaRPr lang="ar-SA" sz="2200" b="1" kern="1200" dirty="0">
            <a:solidFill>
              <a:srgbClr val="FFFF00"/>
            </a:solidFill>
          </a:endParaRPr>
        </a:p>
      </dsp:txBody>
      <dsp:txXfrm>
        <a:off x="3680741" y="4674"/>
        <a:ext cx="2215321" cy="6227937"/>
      </dsp:txXfrm>
    </dsp:sp>
    <dsp:sp modelId="{894BC5C5-B012-470A-9C57-034EB5F8D82A}">
      <dsp:nvSpPr>
        <dsp:cNvPr id="0" name=""/>
        <dsp:cNvSpPr/>
      </dsp:nvSpPr>
      <dsp:spPr>
        <a:xfrm>
          <a:off x="6163686" y="4674"/>
          <a:ext cx="2973585" cy="6227937"/>
        </a:xfrm>
        <a:prstGeom prst="roundRect">
          <a:avLst>
            <a:gd name="adj" fmla="val 5000"/>
          </a:avLst>
        </a:prstGeom>
        <a:solidFill>
          <a:schemeClr val="accent2">
            <a:hueOff val="6751989"/>
            <a:satOff val="2501"/>
            <a:lumOff val="764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0015" rIns="155575" bIns="0" numCol="1" spcCol="1270" anchor="t" anchorCtr="0">
          <a:noAutofit/>
        </a:bodyPr>
        <a:lstStyle/>
        <a:p>
          <a:pPr lvl="0" algn="r" defTabSz="1555750" rtl="1">
            <a:lnSpc>
              <a:spcPct val="90000"/>
            </a:lnSpc>
            <a:spcBef>
              <a:spcPct val="0"/>
            </a:spcBef>
            <a:spcAft>
              <a:spcPct val="35000"/>
            </a:spcAft>
          </a:pPr>
          <a:endParaRPr lang="ar-SA" sz="3500" kern="1200" dirty="0"/>
        </a:p>
      </dsp:txBody>
      <dsp:txXfrm rot="16200000">
        <a:off x="3907590" y="2260770"/>
        <a:ext cx="5106909" cy="594717"/>
      </dsp:txXfrm>
    </dsp:sp>
    <dsp:sp modelId="{DF45C4AE-6A65-496C-993B-3BCCD7EE688D}">
      <dsp:nvSpPr>
        <dsp:cNvPr id="0" name=""/>
        <dsp:cNvSpPr/>
      </dsp:nvSpPr>
      <dsp:spPr>
        <a:xfrm rot="5400000">
          <a:off x="5916403" y="2840082"/>
          <a:ext cx="524301" cy="446037"/>
        </a:xfrm>
        <a:prstGeom prst="flowChartExtract">
          <a:avLst/>
        </a:prstGeom>
        <a:solidFill>
          <a:schemeClr val="lt1">
            <a:hueOff val="0"/>
            <a:satOff val="0"/>
            <a:lumOff val="0"/>
            <a:alphaOff val="0"/>
          </a:schemeClr>
        </a:solidFill>
        <a:ln w="19050" cap="flat" cmpd="sng" algn="ctr">
          <a:solidFill>
            <a:schemeClr val="accent2">
              <a:hueOff val="6751989"/>
              <a:satOff val="2501"/>
              <a:lumOff val="7646"/>
              <a:alphaOff val="0"/>
            </a:schemeClr>
          </a:solidFill>
          <a:prstDash val="solid"/>
        </a:ln>
        <a:effectLst/>
      </dsp:spPr>
      <dsp:style>
        <a:lnRef idx="2">
          <a:scrgbClr r="0" g="0" b="0"/>
        </a:lnRef>
        <a:fillRef idx="1">
          <a:scrgbClr r="0" g="0" b="0"/>
        </a:fillRef>
        <a:effectRef idx="0">
          <a:scrgbClr r="0" g="0" b="0"/>
        </a:effectRef>
        <a:fontRef idx="minor"/>
      </dsp:style>
    </dsp:sp>
    <dsp:sp modelId="{8DC07271-672E-4406-90E9-EEC43A7CABA0}">
      <dsp:nvSpPr>
        <dsp:cNvPr id="0" name=""/>
        <dsp:cNvSpPr/>
      </dsp:nvSpPr>
      <dsp:spPr>
        <a:xfrm>
          <a:off x="6758403" y="4674"/>
          <a:ext cx="2215321" cy="6227937"/>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lvl="0" algn="r" defTabSz="1066800" rtl="1">
            <a:lnSpc>
              <a:spcPct val="90000"/>
            </a:lnSpc>
            <a:spcBef>
              <a:spcPct val="0"/>
            </a:spcBef>
            <a:spcAft>
              <a:spcPct val="35000"/>
            </a:spcAft>
          </a:pPr>
          <a:r>
            <a:rPr lang="ar-SA" sz="2400" b="1" kern="1200" dirty="0" smtClean="0">
              <a:solidFill>
                <a:srgbClr val="FFFF00"/>
              </a:solidFill>
            </a:rPr>
            <a:t>البحوث التاريخية الخالصة: </a:t>
          </a:r>
          <a:r>
            <a:rPr lang="ar-SA" sz="2400" b="1" kern="1200" dirty="0" smtClean="0"/>
            <a:t>هي بحوث تقتصر على وصف الظواهر الاجتماعية وبيان ما كانت عليه دون استخلاص أي نتائج. كانت البحوث قبل ابن خلدون تتحدث عن أمور حدثت داخل المجتمع . كانت عملية وصفيه  للنظم الاجتماعية. كما فعل ابن حزم في كتابه الملل والنحل . ويعتقد ابن خلدون أن هذه البحوث  لا تدخل ضمن علم الاجتماع </a:t>
          </a:r>
          <a:r>
            <a:rPr lang="ar-SA" sz="2400" b="1" kern="1200" dirty="0" smtClean="0"/>
            <a:t>أو </a:t>
          </a:r>
          <a:r>
            <a:rPr lang="ar-SA" sz="2400" b="1" kern="1200" dirty="0" smtClean="0"/>
            <a:t>ضمن علم العمران </a:t>
          </a:r>
          <a:r>
            <a:rPr lang="ar-SA" sz="2400" b="1" kern="1200" dirty="0" smtClean="0"/>
            <a:t>البشري. </a:t>
          </a:r>
          <a:endParaRPr lang="ar-SA" sz="2400" b="1" kern="1200" dirty="0"/>
        </a:p>
      </dsp:txBody>
      <dsp:txXfrm>
        <a:off x="6758403" y="4674"/>
        <a:ext cx="2215321" cy="6227937"/>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4995F23-77E0-4319-A5C4-DAE8381A949D}">
      <dsp:nvSpPr>
        <dsp:cNvPr id="0" name=""/>
        <dsp:cNvSpPr/>
      </dsp:nvSpPr>
      <dsp:spPr>
        <a:xfrm>
          <a:off x="4561573" y="1195740"/>
          <a:ext cx="251105" cy="1400914"/>
        </a:xfrm>
        <a:custGeom>
          <a:avLst/>
          <a:gdLst/>
          <a:ahLst/>
          <a:cxnLst/>
          <a:rect l="0" t="0" r="0" b="0"/>
          <a:pathLst>
            <a:path>
              <a:moveTo>
                <a:pt x="0" y="0"/>
              </a:moveTo>
              <a:lnTo>
                <a:pt x="0" y="1400914"/>
              </a:lnTo>
              <a:lnTo>
                <a:pt x="251105" y="1400914"/>
              </a:lnTo>
            </a:path>
          </a:pathLst>
        </a:cu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E3A636-FFC3-4DDD-A4BF-3C3C54255C27}">
      <dsp:nvSpPr>
        <dsp:cNvPr id="0" name=""/>
        <dsp:cNvSpPr/>
      </dsp:nvSpPr>
      <dsp:spPr>
        <a:xfrm>
          <a:off x="4310467" y="1195740"/>
          <a:ext cx="251105" cy="1100718"/>
        </a:xfrm>
        <a:custGeom>
          <a:avLst/>
          <a:gdLst/>
          <a:ahLst/>
          <a:cxnLst/>
          <a:rect l="0" t="0" r="0" b="0"/>
          <a:pathLst>
            <a:path>
              <a:moveTo>
                <a:pt x="251105" y="0"/>
              </a:moveTo>
              <a:lnTo>
                <a:pt x="251105" y="1100718"/>
              </a:lnTo>
              <a:lnTo>
                <a:pt x="0" y="1100718"/>
              </a:lnTo>
            </a:path>
          </a:pathLst>
        </a:cu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271029-39EA-49FF-B2AA-85A71323B064}">
      <dsp:nvSpPr>
        <dsp:cNvPr id="0" name=""/>
        <dsp:cNvSpPr/>
      </dsp:nvSpPr>
      <dsp:spPr>
        <a:xfrm>
          <a:off x="4515853" y="1195740"/>
          <a:ext cx="91440" cy="2801193"/>
        </a:xfrm>
        <a:custGeom>
          <a:avLst/>
          <a:gdLst/>
          <a:ahLst/>
          <a:cxnLst/>
          <a:rect l="0" t="0" r="0" b="0"/>
          <a:pathLst>
            <a:path>
              <a:moveTo>
                <a:pt x="45720" y="0"/>
              </a:moveTo>
              <a:lnTo>
                <a:pt x="45720" y="2801193"/>
              </a:lnTo>
            </a:path>
          </a:pathLst>
        </a:cu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CF9295-9FD5-406B-9DD1-4C9A9E0A3910}">
      <dsp:nvSpPr>
        <dsp:cNvPr id="0" name=""/>
        <dsp:cNvSpPr/>
      </dsp:nvSpPr>
      <dsp:spPr>
        <a:xfrm>
          <a:off x="825420" y="0"/>
          <a:ext cx="7472304" cy="119574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rtl="1">
            <a:lnSpc>
              <a:spcPct val="90000"/>
            </a:lnSpc>
            <a:spcBef>
              <a:spcPct val="0"/>
            </a:spcBef>
            <a:spcAft>
              <a:spcPct val="35000"/>
            </a:spcAft>
          </a:pPr>
          <a:r>
            <a:rPr lang="ar-SA" sz="3400" b="1" kern="1200" dirty="0" smtClean="0">
              <a:solidFill>
                <a:srgbClr val="FFFF00"/>
              </a:solidFill>
              <a:cs typeface="Arabic Transparent" pitchFamily="2" charset="-78"/>
            </a:rPr>
            <a:t>التقسيم المنهجي لظواهر علم الاجتماع</a:t>
          </a:r>
          <a:endParaRPr lang="ar-SA" sz="3400" kern="1200" dirty="0">
            <a:solidFill>
              <a:srgbClr val="FFFF00"/>
            </a:solidFill>
          </a:endParaRPr>
        </a:p>
      </dsp:txBody>
      <dsp:txXfrm>
        <a:off x="825420" y="0"/>
        <a:ext cx="7472304" cy="1195740"/>
      </dsp:txXfrm>
    </dsp:sp>
    <dsp:sp modelId="{E9000F40-92A3-4B94-92E6-51EB656A2BF4}">
      <dsp:nvSpPr>
        <dsp:cNvPr id="0" name=""/>
        <dsp:cNvSpPr/>
      </dsp:nvSpPr>
      <dsp:spPr>
        <a:xfrm>
          <a:off x="139220" y="3996934"/>
          <a:ext cx="8844704" cy="2195117"/>
        </a:xfrm>
        <a:prstGeom prst="rect">
          <a:avLst/>
        </a:prstGeom>
        <a:solidFill>
          <a:srgbClr val="00B05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just" defTabSz="1511300" rtl="1">
            <a:lnSpc>
              <a:spcPct val="90000"/>
            </a:lnSpc>
            <a:spcBef>
              <a:spcPct val="0"/>
            </a:spcBef>
            <a:spcAft>
              <a:spcPct val="35000"/>
            </a:spcAft>
          </a:pPr>
          <a:r>
            <a:rPr lang="ar-SA" sz="3400" b="1" kern="1200" dirty="0" err="1" smtClean="0"/>
            <a:t>الموروفولوجيا</a:t>
          </a:r>
          <a:r>
            <a:rPr lang="ar-SA" sz="3400" b="1" kern="1200" dirty="0" smtClean="0"/>
            <a:t> الاجتماعية: </a:t>
          </a:r>
          <a:r>
            <a:rPr lang="ar-SA" sz="3400" kern="1200" dirty="0" smtClean="0"/>
            <a:t>علم البنية الاجتماعية ، وهي مجموعة الظواهر التي تتصل بالبدو والحضر وأصول المدنيات القديمة وتوزيع أفراد الإنسانية على المساحة التي تشغلها، والنظم التي تتبعها وشروط مواقعها ووظائفها</a:t>
          </a:r>
          <a:endParaRPr lang="ar-SA" sz="3400" kern="1200" dirty="0"/>
        </a:p>
      </dsp:txBody>
      <dsp:txXfrm>
        <a:off x="139220" y="3996934"/>
        <a:ext cx="8844704" cy="2195117"/>
      </dsp:txXfrm>
    </dsp:sp>
    <dsp:sp modelId="{D71E65A2-D774-4729-824D-A8AD53CF256D}">
      <dsp:nvSpPr>
        <dsp:cNvPr id="0" name=""/>
        <dsp:cNvSpPr/>
      </dsp:nvSpPr>
      <dsp:spPr>
        <a:xfrm>
          <a:off x="163374" y="1698588"/>
          <a:ext cx="4147092" cy="1195740"/>
        </a:xfrm>
        <a:prstGeom prst="rect">
          <a:avLst/>
        </a:prstGeom>
        <a:solidFill>
          <a:schemeClr val="accent4">
            <a:lumMod val="7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rtl="1">
            <a:lnSpc>
              <a:spcPct val="90000"/>
            </a:lnSpc>
            <a:spcBef>
              <a:spcPct val="0"/>
            </a:spcBef>
            <a:spcAft>
              <a:spcPct val="35000"/>
            </a:spcAft>
          </a:pPr>
          <a:r>
            <a:rPr lang="ar-SA" sz="3400" kern="1200" dirty="0" smtClean="0"/>
            <a:t>ظواهر تتعلق بالنظم العمرانية: النظم الاجتماعية</a:t>
          </a:r>
          <a:endParaRPr lang="ar-SA" sz="3400" kern="1200" dirty="0"/>
        </a:p>
      </dsp:txBody>
      <dsp:txXfrm>
        <a:off x="163374" y="1698588"/>
        <a:ext cx="4147092" cy="1195740"/>
      </dsp:txXfrm>
    </dsp:sp>
    <dsp:sp modelId="{1D0311AE-094C-4ADD-9C33-800D0A256A6C}">
      <dsp:nvSpPr>
        <dsp:cNvPr id="0" name=""/>
        <dsp:cNvSpPr/>
      </dsp:nvSpPr>
      <dsp:spPr>
        <a:xfrm>
          <a:off x="4812678" y="1698588"/>
          <a:ext cx="4192100" cy="1796134"/>
        </a:xfrm>
        <a:prstGeom prst="rect">
          <a:avLst/>
        </a:prstGeom>
        <a:solidFill>
          <a:schemeClr val="accent1">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rtl="1">
            <a:lnSpc>
              <a:spcPct val="90000"/>
            </a:lnSpc>
            <a:spcBef>
              <a:spcPct val="0"/>
            </a:spcBef>
            <a:spcAft>
              <a:spcPct val="35000"/>
            </a:spcAft>
          </a:pPr>
          <a:r>
            <a:rPr lang="ar-SA" sz="3400" b="1" kern="1200" dirty="0" smtClean="0"/>
            <a:t>ظواهر تتعلق ببنية المجتمع </a:t>
          </a:r>
          <a:r>
            <a:rPr lang="ar-SA" sz="3400" b="1" kern="1200" dirty="0" smtClean="0"/>
            <a:t>أو ما سماه فيما بعد </a:t>
          </a:r>
          <a:r>
            <a:rPr lang="ar-SA" sz="3400" b="1" kern="1200" dirty="0" err="1" smtClean="0"/>
            <a:t>دوركهايم</a:t>
          </a:r>
          <a:r>
            <a:rPr lang="ar-SA" sz="3400" b="1" kern="1200" dirty="0" smtClean="0"/>
            <a:t> </a:t>
          </a:r>
          <a:r>
            <a:rPr lang="ar-SA" sz="3400" b="1" kern="1200" dirty="0" smtClean="0">
              <a:solidFill>
                <a:srgbClr val="002060"/>
              </a:solidFill>
            </a:rPr>
            <a:t>”</a:t>
          </a:r>
          <a:r>
            <a:rPr lang="ar-SA" sz="3400" b="1" kern="1200" dirty="0" err="1" smtClean="0">
              <a:solidFill>
                <a:srgbClr val="002060"/>
              </a:solidFill>
            </a:rPr>
            <a:t>الموروفولوجيا</a:t>
          </a:r>
          <a:r>
            <a:rPr lang="ar-SA" sz="3400" b="1" kern="1200" dirty="0" smtClean="0">
              <a:solidFill>
                <a:srgbClr val="002060"/>
              </a:solidFill>
            </a:rPr>
            <a:t> </a:t>
          </a:r>
          <a:r>
            <a:rPr lang="ar-SA" sz="3400" b="1" kern="1200" dirty="0" smtClean="0">
              <a:solidFill>
                <a:srgbClr val="002060"/>
              </a:solidFill>
            </a:rPr>
            <a:t>الاجتماعية“</a:t>
          </a:r>
          <a:endParaRPr lang="ar-SA" sz="3400" b="1" kern="1200" dirty="0">
            <a:solidFill>
              <a:srgbClr val="002060"/>
            </a:solidFill>
          </a:endParaRPr>
        </a:p>
      </dsp:txBody>
      <dsp:txXfrm>
        <a:off x="4812678" y="1698588"/>
        <a:ext cx="4192100" cy="1796134"/>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17D2F1E-FFD3-4251-8F17-EFBF8B268677}">
      <dsp:nvSpPr>
        <dsp:cNvPr id="0" name=""/>
        <dsp:cNvSpPr/>
      </dsp:nvSpPr>
      <dsp:spPr>
        <a:xfrm>
          <a:off x="0" y="5164468"/>
          <a:ext cx="9144000" cy="1692733"/>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rtl="1">
            <a:lnSpc>
              <a:spcPct val="90000"/>
            </a:lnSpc>
            <a:spcBef>
              <a:spcPct val="0"/>
            </a:spcBef>
            <a:spcAft>
              <a:spcPct val="35000"/>
            </a:spcAft>
          </a:pPr>
          <a:r>
            <a:rPr lang="ar-SA" sz="2800" b="1" kern="1200" dirty="0" smtClean="0"/>
            <a:t>علم الاجتماع علم متكامل، علم مستقل بنفسه، وموضوعه العمران البشري والاجتماع </a:t>
          </a:r>
          <a:r>
            <a:rPr lang="ar-SA" sz="2800" b="1" kern="1200" dirty="0" smtClean="0"/>
            <a:t>الإنساني، وما يلحق المجتمع من العوارض الذاتية أي ”القوانين“.</a:t>
          </a:r>
          <a:endParaRPr lang="ar-SA" sz="2800" b="1" kern="1200" dirty="0"/>
        </a:p>
      </dsp:txBody>
      <dsp:txXfrm>
        <a:off x="0" y="5164468"/>
        <a:ext cx="9144000" cy="914076"/>
      </dsp:txXfrm>
    </dsp:sp>
    <dsp:sp modelId="{B00D7D10-2D47-4B36-A5D2-EA130E90FBFD}">
      <dsp:nvSpPr>
        <dsp:cNvPr id="0" name=""/>
        <dsp:cNvSpPr/>
      </dsp:nvSpPr>
      <dsp:spPr>
        <a:xfrm>
          <a:off x="0" y="6044690"/>
          <a:ext cx="4572000" cy="778657"/>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34290" rIns="192024" bIns="34290" numCol="1" spcCol="1270" anchor="ctr" anchorCtr="0">
          <a:noAutofit/>
        </a:bodyPr>
        <a:lstStyle/>
        <a:p>
          <a:pPr lvl="0" algn="ctr" defTabSz="1200150" rtl="1">
            <a:lnSpc>
              <a:spcPct val="90000"/>
            </a:lnSpc>
            <a:spcBef>
              <a:spcPct val="0"/>
            </a:spcBef>
            <a:spcAft>
              <a:spcPct val="35000"/>
            </a:spcAft>
          </a:pPr>
          <a:r>
            <a:rPr lang="ar-SA" sz="2700" b="1" kern="1200" dirty="0" smtClean="0"/>
            <a:t>درس الظواهر الاجتماعية في حالة ديناميكيتها/تطورها</a:t>
          </a:r>
          <a:endParaRPr lang="ar-SA" sz="2700" b="1" kern="1200" dirty="0"/>
        </a:p>
      </dsp:txBody>
      <dsp:txXfrm>
        <a:off x="0" y="6044690"/>
        <a:ext cx="4572000" cy="778657"/>
      </dsp:txXfrm>
    </dsp:sp>
    <dsp:sp modelId="{A91D6A51-C4D6-4F05-95E7-170E4BCFBB41}">
      <dsp:nvSpPr>
        <dsp:cNvPr id="0" name=""/>
        <dsp:cNvSpPr/>
      </dsp:nvSpPr>
      <dsp:spPr>
        <a:xfrm>
          <a:off x="4572000" y="6044690"/>
          <a:ext cx="4572000" cy="778657"/>
        </a:xfrm>
        <a:prstGeom prst="rect">
          <a:avLst/>
        </a:prstGeom>
        <a:solidFill>
          <a:schemeClr val="accent3">
            <a:tint val="40000"/>
            <a:alpha val="90000"/>
            <a:hueOff val="-5687897"/>
            <a:satOff val="6484"/>
            <a:lumOff val="442"/>
            <a:alphaOff val="0"/>
          </a:schemeClr>
        </a:solidFill>
        <a:ln w="19050" cap="flat" cmpd="sng" algn="ctr">
          <a:solidFill>
            <a:schemeClr val="accent3">
              <a:tint val="40000"/>
              <a:alpha val="90000"/>
              <a:hueOff val="-5687897"/>
              <a:satOff val="6484"/>
              <a:lumOff val="44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34290" rIns="192024" bIns="34290" numCol="1" spcCol="1270" anchor="ctr" anchorCtr="0">
          <a:noAutofit/>
        </a:bodyPr>
        <a:lstStyle/>
        <a:p>
          <a:pPr lvl="0" algn="ctr" defTabSz="1200150" rtl="1">
            <a:lnSpc>
              <a:spcPct val="90000"/>
            </a:lnSpc>
            <a:spcBef>
              <a:spcPct val="0"/>
            </a:spcBef>
            <a:spcAft>
              <a:spcPct val="35000"/>
            </a:spcAft>
          </a:pPr>
          <a:r>
            <a:rPr lang="ar-SA" sz="2700" b="1" kern="1200" dirty="0" smtClean="0"/>
            <a:t>يدرس </a:t>
          </a:r>
          <a:r>
            <a:rPr lang="ar-SA" sz="2700" b="1" kern="1200" dirty="0" smtClean="0"/>
            <a:t>الظواهر الاجتماعية في حالة </a:t>
          </a:r>
          <a:r>
            <a:rPr lang="ar-SA" sz="2700" b="1" kern="1200" dirty="0" smtClean="0"/>
            <a:t>سكونها/استقرارها (استاتيكيتها)</a:t>
          </a:r>
          <a:endParaRPr lang="ar-SA" sz="2700" b="1" kern="1200" dirty="0"/>
        </a:p>
      </dsp:txBody>
      <dsp:txXfrm>
        <a:off x="4572000" y="6044690"/>
        <a:ext cx="4572000" cy="778657"/>
      </dsp:txXfrm>
    </dsp:sp>
    <dsp:sp modelId="{98D45630-4D72-4759-B74A-86485403B7D1}">
      <dsp:nvSpPr>
        <dsp:cNvPr id="0" name=""/>
        <dsp:cNvSpPr/>
      </dsp:nvSpPr>
      <dsp:spPr>
        <a:xfrm rot="10800000">
          <a:off x="0" y="2586435"/>
          <a:ext cx="9144000" cy="2603424"/>
        </a:xfrm>
        <a:prstGeom prst="upArrowCallout">
          <a:avLst/>
        </a:prstGeom>
        <a:solidFill>
          <a:schemeClr val="accent3">
            <a:hueOff val="-8269636"/>
            <a:satOff val="13411"/>
            <a:lumOff val="9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rtl="1">
            <a:lnSpc>
              <a:spcPct val="90000"/>
            </a:lnSpc>
            <a:spcBef>
              <a:spcPct val="0"/>
            </a:spcBef>
            <a:spcAft>
              <a:spcPct val="35000"/>
            </a:spcAft>
          </a:pPr>
          <a:r>
            <a:rPr lang="ar-SA" sz="2800" b="1" kern="1200" dirty="0" smtClean="0"/>
            <a:t>أ) </a:t>
          </a:r>
          <a:r>
            <a:rPr lang="ar-SA" sz="2800" b="1" u="sng" kern="1200" dirty="0" smtClean="0"/>
            <a:t>هدفاً مباشراً </a:t>
          </a:r>
          <a:r>
            <a:rPr lang="ar-SA" sz="2800" b="1" kern="1200" dirty="0" smtClean="0"/>
            <a:t>يقوم على أسس نظرية هدفها الكشف عن طبيعة الظواهر الاجتماعية ووظائفها</a:t>
          </a:r>
          <a:endParaRPr lang="ar-SA" sz="2800" b="1" kern="1200" dirty="0"/>
        </a:p>
      </dsp:txBody>
      <dsp:txXfrm>
        <a:off x="0" y="2586435"/>
        <a:ext cx="9144000" cy="913802"/>
      </dsp:txXfrm>
    </dsp:sp>
    <dsp:sp modelId="{A833917D-6691-4273-865C-C7C0BE3E5F03}">
      <dsp:nvSpPr>
        <dsp:cNvPr id="0" name=""/>
        <dsp:cNvSpPr/>
      </dsp:nvSpPr>
      <dsp:spPr>
        <a:xfrm>
          <a:off x="0" y="3500237"/>
          <a:ext cx="9144000" cy="778423"/>
        </a:xfrm>
        <a:prstGeom prst="rect">
          <a:avLst/>
        </a:prstGeom>
        <a:solidFill>
          <a:schemeClr val="accent3">
            <a:tint val="40000"/>
            <a:alpha val="90000"/>
            <a:hueOff val="-11375793"/>
            <a:satOff val="12968"/>
            <a:lumOff val="885"/>
            <a:alphaOff val="0"/>
          </a:schemeClr>
        </a:solidFill>
        <a:ln w="19050" cap="flat" cmpd="sng" algn="ctr">
          <a:solidFill>
            <a:schemeClr val="accent3">
              <a:tint val="40000"/>
              <a:alpha val="90000"/>
              <a:hueOff val="-11375793"/>
              <a:satOff val="12968"/>
              <a:lumOff val="88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34290" rIns="192024" bIns="34290" numCol="1" spcCol="1270" anchor="ctr" anchorCtr="0">
          <a:noAutofit/>
        </a:bodyPr>
        <a:lstStyle/>
        <a:p>
          <a:pPr lvl="0" algn="ctr" defTabSz="1200150" rtl="1">
            <a:lnSpc>
              <a:spcPct val="90000"/>
            </a:lnSpc>
            <a:spcBef>
              <a:spcPct val="0"/>
            </a:spcBef>
            <a:spcAft>
              <a:spcPct val="35000"/>
            </a:spcAft>
          </a:pPr>
          <a:r>
            <a:rPr lang="ar-SA" sz="2700" b="1" u="sng" kern="1200" dirty="0" smtClean="0"/>
            <a:t>ب)هدفاً </a:t>
          </a:r>
          <a:r>
            <a:rPr lang="ar-SA" sz="2700" b="1" u="sng" kern="1200" dirty="0" smtClean="0"/>
            <a:t>غير مباشر </a:t>
          </a:r>
          <a:r>
            <a:rPr lang="ar-SA" sz="2700" b="1" kern="1200" dirty="0" smtClean="0"/>
            <a:t>يتلخص في الانتفاع بحقائق الاجتماع وقوانينه في تصحيح حقائق التاريخ وتعليل حوادثه</a:t>
          </a:r>
          <a:endParaRPr lang="ar-SA" sz="2700" b="1" kern="1200" dirty="0"/>
        </a:p>
      </dsp:txBody>
      <dsp:txXfrm>
        <a:off x="0" y="3500237"/>
        <a:ext cx="9144000" cy="778423"/>
      </dsp:txXfrm>
    </dsp:sp>
    <dsp:sp modelId="{210D93D6-6E1D-41DD-8BB9-F8135324AA26}">
      <dsp:nvSpPr>
        <dsp:cNvPr id="0" name=""/>
        <dsp:cNvSpPr/>
      </dsp:nvSpPr>
      <dsp:spPr>
        <a:xfrm rot="10800000">
          <a:off x="0" y="3297"/>
          <a:ext cx="9144000" cy="2603424"/>
        </a:xfrm>
        <a:prstGeom prst="upArrowCallout">
          <a:avLst/>
        </a:prstGeom>
        <a:solidFill>
          <a:schemeClr val="accent3">
            <a:hueOff val="-16539272"/>
            <a:satOff val="26822"/>
            <a:lumOff val="1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lvl="0" algn="ctr" defTabSz="1955800" rtl="1">
            <a:lnSpc>
              <a:spcPct val="90000"/>
            </a:lnSpc>
            <a:spcBef>
              <a:spcPct val="0"/>
            </a:spcBef>
            <a:spcAft>
              <a:spcPct val="35000"/>
            </a:spcAft>
          </a:pPr>
          <a:endParaRPr lang="ar-SA" sz="4400" b="1" kern="1200" dirty="0"/>
        </a:p>
      </dsp:txBody>
      <dsp:txXfrm>
        <a:off x="0" y="3297"/>
        <a:ext cx="9144000" cy="913802"/>
      </dsp:txXfrm>
    </dsp:sp>
    <dsp:sp modelId="{5844B5E9-CB15-45C3-A38D-7A0E8F59CC5A}">
      <dsp:nvSpPr>
        <dsp:cNvPr id="0" name=""/>
        <dsp:cNvSpPr/>
      </dsp:nvSpPr>
      <dsp:spPr>
        <a:xfrm>
          <a:off x="4464" y="797"/>
          <a:ext cx="9135070" cy="2611028"/>
        </a:xfrm>
        <a:prstGeom prst="rect">
          <a:avLst/>
        </a:prstGeom>
        <a:solidFill>
          <a:schemeClr val="accent3">
            <a:tint val="40000"/>
            <a:alpha val="90000"/>
            <a:hueOff val="-17063690"/>
            <a:satOff val="19452"/>
            <a:lumOff val="1327"/>
            <a:alphaOff val="0"/>
          </a:schemeClr>
        </a:solidFill>
        <a:ln w="19050" cap="flat" cmpd="sng" algn="ctr">
          <a:solidFill>
            <a:schemeClr val="accent3">
              <a:tint val="40000"/>
              <a:alpha val="90000"/>
              <a:hueOff val="-17063690"/>
              <a:satOff val="19452"/>
              <a:lumOff val="132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4480" tIns="50800" rIns="284480" bIns="50800" numCol="1" spcCol="1270" anchor="ctr" anchorCtr="0">
          <a:noAutofit/>
        </a:bodyPr>
        <a:lstStyle/>
        <a:p>
          <a:pPr lvl="0" algn="just" defTabSz="1778000" rtl="1">
            <a:lnSpc>
              <a:spcPct val="90000"/>
            </a:lnSpc>
            <a:spcBef>
              <a:spcPct val="0"/>
            </a:spcBef>
            <a:spcAft>
              <a:spcPct val="35000"/>
            </a:spcAft>
          </a:pPr>
          <a:r>
            <a:rPr lang="ar-SA" sz="4000" b="1" u="sng" kern="1200" dirty="0" smtClean="0">
              <a:solidFill>
                <a:srgbClr val="C00000"/>
              </a:solidFill>
            </a:rPr>
            <a:t>هدف علم الاجتماع:</a:t>
          </a:r>
        </a:p>
        <a:p>
          <a:pPr lvl="0" algn="just" defTabSz="1778000" rtl="1">
            <a:lnSpc>
              <a:spcPct val="90000"/>
            </a:lnSpc>
            <a:spcBef>
              <a:spcPct val="0"/>
            </a:spcBef>
            <a:spcAft>
              <a:spcPct val="35000"/>
            </a:spcAft>
          </a:pPr>
          <a:r>
            <a:rPr lang="ar-SA" sz="2800" b="1" kern="1200" dirty="0" smtClean="0"/>
            <a:t>دراسة </a:t>
          </a:r>
          <a:r>
            <a:rPr lang="ar-SA" sz="2800" b="1" kern="1200" dirty="0" smtClean="0"/>
            <a:t>الظواهر الاجتماعية للكشف عن العلاقات التي تربط بينها وكذلك </a:t>
          </a:r>
          <a:r>
            <a:rPr lang="ar-SA" sz="2800" b="1" kern="1200" dirty="0" smtClean="0">
              <a:solidFill>
                <a:srgbClr val="C00000"/>
              </a:solidFill>
            </a:rPr>
            <a:t>القوانين </a:t>
          </a:r>
          <a:r>
            <a:rPr lang="ar-SA" sz="2800" b="1" kern="1200" dirty="0" smtClean="0">
              <a:solidFill>
                <a:srgbClr val="C00000"/>
              </a:solidFill>
            </a:rPr>
            <a:t>الثابتة </a:t>
          </a:r>
          <a:r>
            <a:rPr lang="ar-SA" sz="2800" b="1" kern="1200" dirty="0" smtClean="0"/>
            <a:t>التي </a:t>
          </a:r>
          <a:r>
            <a:rPr lang="ar-SA" sz="2800" b="1" kern="1200" dirty="0" smtClean="0"/>
            <a:t>تحكمها. </a:t>
          </a:r>
          <a:r>
            <a:rPr lang="ar-SA" sz="2800" b="1" kern="1200" dirty="0" smtClean="0"/>
            <a:t>لأن الظواهر لا تسير حسب الأهواء  والمصادفات ، ولا حسب ما يريده الأفراد بل وفق قونين ثابتة. وهذا </a:t>
          </a:r>
          <a:r>
            <a:rPr lang="ar-SA" sz="2800" b="1" kern="1200" dirty="0" smtClean="0"/>
            <a:t>يمكن أن يكون:</a:t>
          </a:r>
          <a:endParaRPr lang="ar-SA" sz="2800" b="1" kern="1200" dirty="0"/>
        </a:p>
      </dsp:txBody>
      <dsp:txXfrm>
        <a:off x="4464" y="797"/>
        <a:ext cx="9135070" cy="2611028"/>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7A128E8-216B-4B2F-9B07-AF4DF6A77C6E}">
      <dsp:nvSpPr>
        <dsp:cNvPr id="0" name=""/>
        <dsp:cNvSpPr/>
      </dsp:nvSpPr>
      <dsp:spPr>
        <a:xfrm>
          <a:off x="1049" y="1088"/>
          <a:ext cx="9141901" cy="109400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lvl="0" algn="ctr" defTabSz="2178050" rtl="1">
            <a:lnSpc>
              <a:spcPct val="90000"/>
            </a:lnSpc>
            <a:spcBef>
              <a:spcPct val="0"/>
            </a:spcBef>
            <a:spcAft>
              <a:spcPct val="35000"/>
            </a:spcAft>
          </a:pPr>
          <a:r>
            <a:rPr lang="ar-SA" sz="4900" kern="1200" dirty="0" smtClean="0"/>
            <a:t>ضرورات نشأة المجتمع</a:t>
          </a:r>
          <a:endParaRPr lang="ar-SA" sz="4900" kern="1200" dirty="0"/>
        </a:p>
      </dsp:txBody>
      <dsp:txXfrm>
        <a:off x="1049" y="1088"/>
        <a:ext cx="9141901" cy="1094002"/>
      </dsp:txXfrm>
    </dsp:sp>
    <dsp:sp modelId="{92443F41-1F23-48CA-8CB6-5EBD46AB643B}">
      <dsp:nvSpPr>
        <dsp:cNvPr id="0" name=""/>
        <dsp:cNvSpPr/>
      </dsp:nvSpPr>
      <dsp:spPr>
        <a:xfrm>
          <a:off x="1049" y="1290115"/>
          <a:ext cx="5971773" cy="2375529"/>
        </a:xfrm>
        <a:prstGeom prst="roundRect">
          <a:avLst>
            <a:gd name="adj" fmla="val 10000"/>
          </a:avLst>
        </a:prstGeom>
        <a:solidFill>
          <a:srgbClr val="7030A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1">
            <a:lnSpc>
              <a:spcPct val="90000"/>
            </a:lnSpc>
            <a:spcBef>
              <a:spcPct val="0"/>
            </a:spcBef>
            <a:spcAft>
              <a:spcPct val="35000"/>
            </a:spcAft>
          </a:pPr>
          <a:r>
            <a:rPr lang="ar-SA" sz="2300" b="1" kern="1200" dirty="0" smtClean="0"/>
            <a:t>الضرورة الدفاعية</a:t>
          </a:r>
        </a:p>
        <a:p>
          <a:pPr lvl="0" algn="ctr" defTabSz="1022350" rtl="1">
            <a:lnSpc>
              <a:spcPct val="90000"/>
            </a:lnSpc>
            <a:spcBef>
              <a:spcPct val="0"/>
            </a:spcBef>
            <a:spcAft>
              <a:spcPct val="35000"/>
            </a:spcAft>
          </a:pPr>
          <a:r>
            <a:rPr lang="ar-SA" sz="2300" b="1" kern="1200" dirty="0" smtClean="0"/>
            <a:t>لتوفير الحماية البشرية، فلابد لقيام مجتمع من ضرورة دفاعية للدفاع سواء عن أفكار أو أديان في أي مجتمع من المجتمعات </a:t>
          </a:r>
          <a:endParaRPr lang="ar-SA" sz="2300" b="1" kern="1200" dirty="0"/>
        </a:p>
      </dsp:txBody>
      <dsp:txXfrm>
        <a:off x="1049" y="1290115"/>
        <a:ext cx="5971773" cy="2375529"/>
      </dsp:txXfrm>
    </dsp:sp>
    <dsp:sp modelId="{6FF6E2A6-5B26-4727-98C7-2C40E559295A}">
      <dsp:nvSpPr>
        <dsp:cNvPr id="0" name=""/>
        <dsp:cNvSpPr/>
      </dsp:nvSpPr>
      <dsp:spPr>
        <a:xfrm>
          <a:off x="1049" y="3860669"/>
          <a:ext cx="2924472" cy="2375529"/>
        </a:xfrm>
        <a:prstGeom prst="roundRect">
          <a:avLst>
            <a:gd name="adj" fmla="val 10000"/>
          </a:avLst>
        </a:prstGeom>
        <a:solidFill>
          <a:srgbClr val="0070C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t>ضرورة الحياة الجمعية، ميل الفرد التلقائي بالفطرة للمشاركة في الحياة الاجتماعية</a:t>
          </a:r>
          <a:endParaRPr lang="ar-SA" sz="2800" b="1" kern="1200" dirty="0"/>
        </a:p>
      </dsp:txBody>
      <dsp:txXfrm>
        <a:off x="1049" y="3860669"/>
        <a:ext cx="2924472" cy="2375529"/>
      </dsp:txXfrm>
    </dsp:sp>
    <dsp:sp modelId="{8A979ABC-AAEF-40A0-9A09-530613AED47E}">
      <dsp:nvSpPr>
        <dsp:cNvPr id="0" name=""/>
        <dsp:cNvSpPr/>
      </dsp:nvSpPr>
      <dsp:spPr>
        <a:xfrm>
          <a:off x="3048349" y="3860669"/>
          <a:ext cx="2924472" cy="2375529"/>
        </a:xfrm>
        <a:prstGeom prst="roundRect">
          <a:avLst>
            <a:gd name="adj" fmla="val 10000"/>
          </a:avLst>
        </a:prstGeom>
        <a:solidFill>
          <a:srgbClr val="00B05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t>ضرورة الاستئناس بالغير وهو شعور تلقائي طبيعي</a:t>
          </a:r>
          <a:endParaRPr lang="ar-SA" sz="2800" b="1" kern="1200" dirty="0"/>
        </a:p>
      </dsp:txBody>
      <dsp:txXfrm>
        <a:off x="3048349" y="3860669"/>
        <a:ext cx="2924472" cy="2375529"/>
      </dsp:txXfrm>
    </dsp:sp>
    <dsp:sp modelId="{24DE05D1-357E-4312-B2EE-AEC115EDAB46}">
      <dsp:nvSpPr>
        <dsp:cNvPr id="0" name=""/>
        <dsp:cNvSpPr/>
      </dsp:nvSpPr>
      <dsp:spPr>
        <a:xfrm>
          <a:off x="6218478" y="1290115"/>
          <a:ext cx="2924472" cy="2375529"/>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1">
            <a:lnSpc>
              <a:spcPct val="90000"/>
            </a:lnSpc>
            <a:spcBef>
              <a:spcPct val="0"/>
            </a:spcBef>
            <a:spcAft>
              <a:spcPct val="35000"/>
            </a:spcAft>
          </a:pPr>
          <a:r>
            <a:rPr lang="ar-SA" sz="2300" b="1" kern="1200" dirty="0" smtClean="0"/>
            <a:t>ضرورة التعاون:</a:t>
          </a:r>
        </a:p>
        <a:p>
          <a:pPr lvl="0" algn="ctr" defTabSz="1022350" rtl="1">
            <a:lnSpc>
              <a:spcPct val="90000"/>
            </a:lnSpc>
            <a:spcBef>
              <a:spcPct val="0"/>
            </a:spcBef>
            <a:spcAft>
              <a:spcPct val="35000"/>
            </a:spcAft>
          </a:pPr>
          <a:r>
            <a:rPr lang="ar-SA" sz="2300" b="1" kern="1200" dirty="0" smtClean="0"/>
            <a:t>لا يمكن العيش في الحياة إلا بالتعاون مع الآخرين سواء بالحياة أو بالتعليم  أو نواحي </a:t>
          </a:r>
          <a:r>
            <a:rPr lang="ar-SA" sz="2300" b="1" kern="1200" dirty="0" smtClean="0"/>
            <a:t>سياسية </a:t>
          </a:r>
          <a:r>
            <a:rPr lang="ar-SA" sz="2300" b="1" kern="1200" dirty="0" smtClean="0"/>
            <a:t>, </a:t>
          </a:r>
          <a:r>
            <a:rPr lang="ar-SA" sz="2300" b="1" kern="1200" dirty="0" smtClean="0"/>
            <a:t>اجتماعية </a:t>
          </a:r>
          <a:r>
            <a:rPr lang="ar-SA" sz="2300" b="1" kern="1200" dirty="0" smtClean="0"/>
            <a:t>، دفاعية ، أخلاقية</a:t>
          </a:r>
          <a:endParaRPr lang="ar-SA" sz="2300" b="1" kern="1200" dirty="0"/>
        </a:p>
      </dsp:txBody>
      <dsp:txXfrm>
        <a:off x="6218478" y="1290115"/>
        <a:ext cx="2924472" cy="2375529"/>
      </dsp:txXfrm>
    </dsp:sp>
    <dsp:sp modelId="{7DA06F74-C270-4200-9A12-4BC5E708BC23}">
      <dsp:nvSpPr>
        <dsp:cNvPr id="0" name=""/>
        <dsp:cNvSpPr/>
      </dsp:nvSpPr>
      <dsp:spPr>
        <a:xfrm>
          <a:off x="6218478" y="3860669"/>
          <a:ext cx="2924472" cy="2375529"/>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1">
            <a:lnSpc>
              <a:spcPct val="90000"/>
            </a:lnSpc>
            <a:spcBef>
              <a:spcPct val="0"/>
            </a:spcBef>
            <a:spcAft>
              <a:spcPct val="35000"/>
            </a:spcAft>
          </a:pPr>
          <a:r>
            <a:rPr lang="ar-SA" sz="2300" b="1" kern="1200" dirty="0" smtClean="0"/>
            <a:t>ضرورة السلطة لدرء العدوان بين الناس: من اجل النظام ولعدم إشاعة الفوضى ووقوع الجريمة أو التعدي على الآخرين</a:t>
          </a:r>
          <a:endParaRPr lang="ar-SA" sz="2300" b="1" kern="1200" dirty="0"/>
        </a:p>
      </dsp:txBody>
      <dsp:txXfrm>
        <a:off x="6218478" y="3860669"/>
        <a:ext cx="2924472" cy="2375529"/>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A6BCC8B-2A57-4B77-B654-9C5D5546E6C5}">
      <dsp:nvSpPr>
        <dsp:cNvPr id="0" name=""/>
        <dsp:cNvSpPr/>
      </dsp:nvSpPr>
      <dsp:spPr>
        <a:xfrm>
          <a:off x="539544" y="-184468"/>
          <a:ext cx="8064911" cy="2360809"/>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t>الظواهر التي تحيط بالإنسان في المجتمع: غير مستقلة عن بعضها البعض وتؤثر الواحدة بالأخرى: كالظواهر التربوية والاقتصادية والسياسية</a:t>
          </a:r>
          <a:endParaRPr lang="ar-SA" sz="2800" b="1" kern="1200" dirty="0"/>
        </a:p>
      </dsp:txBody>
      <dsp:txXfrm>
        <a:off x="539544" y="-184468"/>
        <a:ext cx="8064911" cy="2360809"/>
      </dsp:txXfrm>
    </dsp:sp>
    <dsp:sp modelId="{1213D8D2-F0D9-4F34-909B-3EED9ED8E359}">
      <dsp:nvSpPr>
        <dsp:cNvPr id="0" name=""/>
        <dsp:cNvSpPr/>
      </dsp:nvSpPr>
      <dsp:spPr>
        <a:xfrm rot="3382642">
          <a:off x="5187370" y="2905295"/>
          <a:ext cx="1684235" cy="564914"/>
        </a:xfrm>
        <a:prstGeom prst="lef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rtl="1">
            <a:lnSpc>
              <a:spcPct val="90000"/>
            </a:lnSpc>
            <a:spcBef>
              <a:spcPct val="0"/>
            </a:spcBef>
            <a:spcAft>
              <a:spcPct val="35000"/>
            </a:spcAft>
          </a:pPr>
          <a:endParaRPr lang="ar-SA" sz="2300" kern="1200"/>
        </a:p>
      </dsp:txBody>
      <dsp:txXfrm rot="3382642">
        <a:off x="5187370" y="2905295"/>
        <a:ext cx="1684235" cy="564914"/>
      </dsp:txXfrm>
    </dsp:sp>
    <dsp:sp modelId="{801A0A68-B865-48A6-96AC-F8A0D786EB92}">
      <dsp:nvSpPr>
        <dsp:cNvPr id="0" name=""/>
        <dsp:cNvSpPr/>
      </dsp:nvSpPr>
      <dsp:spPr>
        <a:xfrm>
          <a:off x="5624647" y="4199165"/>
          <a:ext cx="3228082" cy="1614041"/>
        </a:xfrm>
        <a:prstGeom prst="roundRect">
          <a:avLst>
            <a:gd name="adj" fmla="val 10000"/>
          </a:avLst>
        </a:prstGeom>
        <a:solidFill>
          <a:schemeClr val="accent5">
            <a:hueOff val="5369458"/>
            <a:satOff val="-722"/>
            <a:lumOff val="715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kern="1200" dirty="0" smtClean="0"/>
            <a:t>الظواهر الطبيعية:وهي من خلق الطبيعة مثل الجنس -الدين المناخ</a:t>
          </a:r>
          <a:endParaRPr lang="ar-SA" sz="2800" kern="1200" dirty="0"/>
        </a:p>
      </dsp:txBody>
      <dsp:txXfrm>
        <a:off x="5624647" y="4199165"/>
        <a:ext cx="3228082" cy="1614041"/>
      </dsp:txXfrm>
    </dsp:sp>
    <dsp:sp modelId="{C36C8734-48E5-44BD-949B-0094F1944B56}">
      <dsp:nvSpPr>
        <dsp:cNvPr id="0" name=""/>
        <dsp:cNvSpPr/>
      </dsp:nvSpPr>
      <dsp:spPr>
        <a:xfrm rot="10800000">
          <a:off x="3729882" y="4723729"/>
          <a:ext cx="1684235" cy="564914"/>
        </a:xfrm>
        <a:prstGeom prst="leftRightArrow">
          <a:avLst>
            <a:gd name="adj1" fmla="val 60000"/>
            <a:gd name="adj2" fmla="val 50000"/>
          </a:avLst>
        </a:prstGeom>
        <a:solidFill>
          <a:schemeClr val="accent5">
            <a:hueOff val="5369458"/>
            <a:satOff val="-722"/>
            <a:lumOff val="715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rtl="1">
            <a:lnSpc>
              <a:spcPct val="90000"/>
            </a:lnSpc>
            <a:spcBef>
              <a:spcPct val="0"/>
            </a:spcBef>
            <a:spcAft>
              <a:spcPct val="35000"/>
            </a:spcAft>
          </a:pPr>
          <a:endParaRPr lang="ar-SA" sz="2300" kern="1200"/>
        </a:p>
      </dsp:txBody>
      <dsp:txXfrm rot="10800000">
        <a:off x="3729882" y="4723729"/>
        <a:ext cx="1684235" cy="564914"/>
      </dsp:txXfrm>
    </dsp:sp>
    <dsp:sp modelId="{87A40945-E070-40F4-A61B-A0DD49E56E4B}">
      <dsp:nvSpPr>
        <dsp:cNvPr id="0" name=""/>
        <dsp:cNvSpPr/>
      </dsp:nvSpPr>
      <dsp:spPr>
        <a:xfrm>
          <a:off x="291270" y="4199165"/>
          <a:ext cx="3228082" cy="1614041"/>
        </a:xfrm>
        <a:prstGeom prst="roundRect">
          <a:avLst>
            <a:gd name="adj" fmla="val 10000"/>
          </a:avLst>
        </a:prstGeom>
        <a:solidFill>
          <a:schemeClr val="accent5">
            <a:hueOff val="10738916"/>
            <a:satOff val="-1444"/>
            <a:lumOff val="14313"/>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kern="1200" dirty="0" smtClean="0"/>
            <a:t>الظواهر الاجتماعية:وهي من خلق المجتمع مثل النظم- لتيارات-الاتجاهات</a:t>
          </a:r>
          <a:endParaRPr lang="ar-SA" sz="2800" kern="1200" dirty="0"/>
        </a:p>
      </dsp:txBody>
      <dsp:txXfrm>
        <a:off x="291270" y="4199165"/>
        <a:ext cx="3228082" cy="1614041"/>
      </dsp:txXfrm>
    </dsp:sp>
    <dsp:sp modelId="{E03701FD-5F68-4BA1-874C-5BDFF28AB727}">
      <dsp:nvSpPr>
        <dsp:cNvPr id="0" name=""/>
        <dsp:cNvSpPr/>
      </dsp:nvSpPr>
      <dsp:spPr>
        <a:xfrm rot="18217358">
          <a:off x="2272393" y="2905295"/>
          <a:ext cx="1684235" cy="564914"/>
        </a:xfrm>
        <a:prstGeom prst="leftRightArrow">
          <a:avLst>
            <a:gd name="adj1" fmla="val 60000"/>
            <a:gd name="adj2" fmla="val 50000"/>
          </a:avLst>
        </a:prstGeom>
        <a:solidFill>
          <a:schemeClr val="accent5">
            <a:hueOff val="10738916"/>
            <a:satOff val="-1444"/>
            <a:lumOff val="1431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rtl="1">
            <a:lnSpc>
              <a:spcPct val="90000"/>
            </a:lnSpc>
            <a:spcBef>
              <a:spcPct val="0"/>
            </a:spcBef>
            <a:spcAft>
              <a:spcPct val="35000"/>
            </a:spcAft>
          </a:pPr>
          <a:endParaRPr lang="ar-SA" sz="2300" kern="1200"/>
        </a:p>
      </dsp:txBody>
      <dsp:txXfrm rot="18217358">
        <a:off x="2272393" y="2905295"/>
        <a:ext cx="1684235" cy="564914"/>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D20E22D-8B7E-40A5-9F17-6AAE2F66CC90}">
      <dsp:nvSpPr>
        <dsp:cNvPr id="0" name=""/>
        <dsp:cNvSpPr/>
      </dsp:nvSpPr>
      <dsp:spPr>
        <a:xfrm>
          <a:off x="0" y="0"/>
          <a:ext cx="9144000" cy="1871186"/>
        </a:xfrm>
        <a:prstGeom prst="rect">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lvl="0" algn="ctr" defTabSz="2889250" rtl="1">
            <a:lnSpc>
              <a:spcPct val="90000"/>
            </a:lnSpc>
            <a:spcBef>
              <a:spcPct val="0"/>
            </a:spcBef>
            <a:spcAft>
              <a:spcPct val="35000"/>
            </a:spcAft>
          </a:pPr>
          <a:r>
            <a:rPr lang="ar-SA" sz="6500" kern="1200" dirty="0" smtClean="0"/>
            <a:t>منهاج البحث في علم العمران</a:t>
          </a:r>
          <a:endParaRPr lang="ar-SA" sz="6500" kern="1200" dirty="0"/>
        </a:p>
      </dsp:txBody>
      <dsp:txXfrm>
        <a:off x="0" y="0"/>
        <a:ext cx="9144000" cy="1871186"/>
      </dsp:txXfrm>
    </dsp:sp>
    <dsp:sp modelId="{CD1AF986-CCC7-4E1B-A04D-170C8B2A203E}">
      <dsp:nvSpPr>
        <dsp:cNvPr id="0" name=""/>
        <dsp:cNvSpPr/>
      </dsp:nvSpPr>
      <dsp:spPr>
        <a:xfrm>
          <a:off x="4464" y="1434580"/>
          <a:ext cx="3045023" cy="4802702"/>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just" defTabSz="1200150" rtl="1">
            <a:lnSpc>
              <a:spcPct val="90000"/>
            </a:lnSpc>
            <a:spcBef>
              <a:spcPct val="0"/>
            </a:spcBef>
            <a:spcAft>
              <a:spcPct val="35000"/>
            </a:spcAft>
          </a:pPr>
          <a:r>
            <a:rPr lang="ar-SA" sz="2700" b="1" kern="1200" dirty="0" smtClean="0"/>
            <a:t>يعتقد ابن خلدون أن كاتب التاريخ لا يكفي أن يكون لديه علم بالتاريخ والكتابات والأسلوب فقط</a:t>
          </a:r>
          <a:endParaRPr lang="en-US" sz="2700" b="1" kern="1200" dirty="0" smtClean="0"/>
        </a:p>
        <a:p>
          <a:pPr lvl="0" algn="just" defTabSz="1200150" rtl="1">
            <a:lnSpc>
              <a:spcPct val="90000"/>
            </a:lnSpc>
            <a:spcBef>
              <a:spcPct val="0"/>
            </a:spcBef>
            <a:spcAft>
              <a:spcPct val="35000"/>
            </a:spcAft>
          </a:pPr>
          <a:r>
            <a:rPr lang="ar-SA" sz="2700" b="1" kern="1200" dirty="0" smtClean="0"/>
            <a:t>بل لابد أن يكون مدرك لأمور مهمة قبل ذلك وهي </a:t>
          </a:r>
          <a:r>
            <a:rPr lang="ar-SA" sz="2700" b="1" u="sng" kern="1200" dirty="0" smtClean="0"/>
            <a:t>معرفته بعلوم العمران البشري وحدوث هذه الوقائع والقوانين التي تحكمها</a:t>
          </a:r>
          <a:endParaRPr lang="ar-SA" sz="2700" b="1" u="sng" kern="1200" dirty="0"/>
        </a:p>
      </dsp:txBody>
      <dsp:txXfrm>
        <a:off x="4464" y="1434580"/>
        <a:ext cx="3045023" cy="4802702"/>
      </dsp:txXfrm>
    </dsp:sp>
    <dsp:sp modelId="{C0FBDB0C-7782-40B0-81AE-FCE707765419}">
      <dsp:nvSpPr>
        <dsp:cNvPr id="0" name=""/>
        <dsp:cNvSpPr/>
      </dsp:nvSpPr>
      <dsp:spPr>
        <a:xfrm>
          <a:off x="3049488" y="1434580"/>
          <a:ext cx="3045023" cy="480270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just" defTabSz="1200150" rtl="1">
            <a:lnSpc>
              <a:spcPct val="90000"/>
            </a:lnSpc>
            <a:spcBef>
              <a:spcPct val="0"/>
            </a:spcBef>
            <a:spcAft>
              <a:spcPct val="35000"/>
            </a:spcAft>
          </a:pPr>
          <a:r>
            <a:rPr lang="ar-SA" sz="2700" b="1" kern="1200" dirty="0" smtClean="0"/>
            <a:t>سلك ابن خلدون مسلكاً مخالفاً عما يسير عليه مؤلفي التاريخ السابقين. لأنه لم يقتنع بطرقهم في كتابة التاريخ لذلك </a:t>
          </a:r>
          <a:r>
            <a:rPr lang="ar-SA" sz="2700" b="1" u="sng" kern="1200" dirty="0" smtClean="0"/>
            <a:t>استخدم طرق أخرى منها عملية الملاحظة والتجربة والمنطق العلمي وعملية الاستقراء إضافة إلى منطق المقارنة والتحليل كل هذه الأمور</a:t>
          </a:r>
          <a:endParaRPr lang="ar-SA" sz="2700" b="1" u="sng" kern="1200" dirty="0"/>
        </a:p>
      </dsp:txBody>
      <dsp:txXfrm>
        <a:off x="3049488" y="1434580"/>
        <a:ext cx="3045023" cy="4802702"/>
      </dsp:txXfrm>
    </dsp:sp>
    <dsp:sp modelId="{D869411C-1B17-4B88-9A39-DED6DC960E49}">
      <dsp:nvSpPr>
        <dsp:cNvPr id="0" name=""/>
        <dsp:cNvSpPr/>
      </dsp:nvSpPr>
      <dsp:spPr>
        <a:xfrm>
          <a:off x="6094511" y="1434580"/>
          <a:ext cx="3045023" cy="4802702"/>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rtl="1">
            <a:lnSpc>
              <a:spcPct val="90000"/>
            </a:lnSpc>
            <a:spcBef>
              <a:spcPct val="0"/>
            </a:spcBef>
            <a:spcAft>
              <a:spcPct val="35000"/>
            </a:spcAft>
          </a:pPr>
          <a:r>
            <a:rPr lang="ar-SA" sz="2400" b="1" kern="1200" dirty="0" smtClean="0"/>
            <a:t>حاول أن يقرا هذا التاريخ ويقوم بعمليه تحليليه إضافة إلى مقارنات مع مجتمعات أخرى وبما هو موجود داخل المجتمع الذي هو يعيش فيه وبالتالي كما يذكر ونظائرها في تاريخ الشعوب الأخرى التي يتيح الاحتكاك  </a:t>
          </a:r>
          <a:r>
            <a:rPr lang="ar-SA" sz="2400" b="1" kern="1200" dirty="0" err="1" smtClean="0"/>
            <a:t>بها</a:t>
          </a:r>
          <a:r>
            <a:rPr lang="ar-SA" sz="2400" b="1" kern="1200" dirty="0" smtClean="0"/>
            <a:t> ، والحياة بين أهلها والموازنة بينها والتأمل في مختلف نواحيها للوقف على طبيعة الظواهر</a:t>
          </a:r>
          <a:endParaRPr lang="en-US" sz="2400" b="1" kern="1200" dirty="0"/>
        </a:p>
      </dsp:txBody>
      <dsp:txXfrm>
        <a:off x="6094511" y="1434580"/>
        <a:ext cx="3045023" cy="4802702"/>
      </dsp:txXfrm>
    </dsp:sp>
    <dsp:sp modelId="{9AA3CF92-4FEA-4472-A594-0DA6C1002007}">
      <dsp:nvSpPr>
        <dsp:cNvPr id="0" name=""/>
        <dsp:cNvSpPr/>
      </dsp:nvSpPr>
      <dsp:spPr>
        <a:xfrm>
          <a:off x="0" y="5800676"/>
          <a:ext cx="9144000" cy="436610"/>
        </a:xfrm>
        <a:prstGeom prst="rect">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3198F21-DDD4-463A-B4C6-FD7DFD9D4E08}">
      <dsp:nvSpPr>
        <dsp:cNvPr id="0" name=""/>
        <dsp:cNvSpPr/>
      </dsp:nvSpPr>
      <dsp:spPr>
        <a:xfrm>
          <a:off x="0" y="71989"/>
          <a:ext cx="9144000" cy="1152107"/>
        </a:xfrm>
        <a:prstGeom prst="rect">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09550" tIns="209550" rIns="209550" bIns="209550" numCol="1" spcCol="1270" anchor="ctr" anchorCtr="0">
          <a:noAutofit/>
        </a:bodyPr>
        <a:lstStyle/>
        <a:p>
          <a:pPr lvl="0" algn="ctr" defTabSz="2444750" rtl="1">
            <a:lnSpc>
              <a:spcPct val="90000"/>
            </a:lnSpc>
            <a:spcBef>
              <a:spcPct val="0"/>
            </a:spcBef>
            <a:spcAft>
              <a:spcPct val="35000"/>
            </a:spcAft>
          </a:pPr>
          <a:r>
            <a:rPr lang="ar-SA" sz="5500" kern="1200" dirty="0" smtClean="0"/>
            <a:t>مرحلتا منهاج ابن خلدون</a:t>
          </a:r>
          <a:endParaRPr lang="ar-SA" sz="5500" kern="1200" dirty="0"/>
        </a:p>
      </dsp:txBody>
      <dsp:txXfrm>
        <a:off x="0" y="71989"/>
        <a:ext cx="9144000" cy="1152107"/>
      </dsp:txXfrm>
    </dsp:sp>
    <dsp:sp modelId="{1D9DD4C3-5C7A-49D0-8A9D-6AFEC0234120}">
      <dsp:nvSpPr>
        <dsp:cNvPr id="0" name=""/>
        <dsp:cNvSpPr/>
      </dsp:nvSpPr>
      <dsp:spPr>
        <a:xfrm>
          <a:off x="986" y="1263671"/>
          <a:ext cx="6012170" cy="4784980"/>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rtl="1">
            <a:lnSpc>
              <a:spcPct val="90000"/>
            </a:lnSpc>
            <a:spcBef>
              <a:spcPct val="0"/>
            </a:spcBef>
            <a:spcAft>
              <a:spcPct val="35000"/>
            </a:spcAft>
          </a:pPr>
          <a:r>
            <a:rPr lang="ar-SA" sz="4000" kern="1200" dirty="0" smtClean="0"/>
            <a:t>المرحلة الثانية:</a:t>
          </a:r>
        </a:p>
        <a:p>
          <a:pPr lvl="0" algn="ctr" defTabSz="1778000" rtl="1">
            <a:lnSpc>
              <a:spcPct val="90000"/>
            </a:lnSpc>
            <a:spcBef>
              <a:spcPct val="0"/>
            </a:spcBef>
            <a:spcAft>
              <a:spcPct val="35000"/>
            </a:spcAft>
          </a:pPr>
          <a:r>
            <a:rPr lang="ar-SA" sz="4000" kern="1200" dirty="0" smtClean="0"/>
            <a:t>وتتمثل في عمليات عقلية يجريها على هذه المواد الأولية: وهي مرحلة الكشف عما يحكم الظواهر الاجتماعية من قوانين، وتعتمد على الوصف التحليلي والتجربة والاستقراء</a:t>
          </a:r>
        </a:p>
      </dsp:txBody>
      <dsp:txXfrm>
        <a:off x="986" y="1263671"/>
        <a:ext cx="6012170" cy="4784980"/>
      </dsp:txXfrm>
    </dsp:sp>
    <dsp:sp modelId="{9D397DA1-BDF0-45F0-8543-8CF24101BE8D}">
      <dsp:nvSpPr>
        <dsp:cNvPr id="0" name=""/>
        <dsp:cNvSpPr/>
      </dsp:nvSpPr>
      <dsp:spPr>
        <a:xfrm>
          <a:off x="6013157" y="1263671"/>
          <a:ext cx="3129855" cy="4784980"/>
        </a:xfrm>
        <a:prstGeom prst="rect">
          <a:avLst/>
        </a:prstGeom>
        <a:solidFill>
          <a:schemeClr val="accent3">
            <a:hueOff val="-16539272"/>
            <a:satOff val="26822"/>
            <a:lumOff val="1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rtl="1">
            <a:lnSpc>
              <a:spcPct val="90000"/>
            </a:lnSpc>
            <a:spcBef>
              <a:spcPct val="0"/>
            </a:spcBef>
            <a:spcAft>
              <a:spcPct val="35000"/>
            </a:spcAft>
          </a:pPr>
          <a:r>
            <a:rPr lang="ar-SA" sz="4000" kern="1200" dirty="0" smtClean="0"/>
            <a:t>المرحلة الأولى:</a:t>
          </a:r>
        </a:p>
        <a:p>
          <a:pPr lvl="0" algn="ctr" defTabSz="1778000" rtl="1">
            <a:lnSpc>
              <a:spcPct val="90000"/>
            </a:lnSpc>
            <a:spcBef>
              <a:spcPct val="0"/>
            </a:spcBef>
            <a:spcAft>
              <a:spcPct val="35000"/>
            </a:spcAft>
          </a:pPr>
          <a:r>
            <a:rPr lang="ar-SA" sz="4000" kern="1200" dirty="0" smtClean="0"/>
            <a:t>وتتمثل في إجراء ملاحظات حسية وتجميع الوقائع التاريخية لظواهر الاجتماع</a:t>
          </a:r>
          <a:endParaRPr lang="ar-SA" sz="4000" kern="1200" dirty="0"/>
        </a:p>
      </dsp:txBody>
      <dsp:txXfrm>
        <a:off x="6013157" y="1263671"/>
        <a:ext cx="3129855" cy="4784980"/>
      </dsp:txXfrm>
    </dsp:sp>
    <dsp:sp modelId="{A93C4CB4-A1DA-42D5-80E2-46F5E8071BD9}">
      <dsp:nvSpPr>
        <dsp:cNvPr id="0" name=""/>
        <dsp:cNvSpPr/>
      </dsp:nvSpPr>
      <dsp:spPr>
        <a:xfrm>
          <a:off x="0" y="5620907"/>
          <a:ext cx="9144000" cy="436610"/>
        </a:xfrm>
        <a:prstGeom prst="rect">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D07BA42-3EAF-47E8-B48D-58153587879E}">
      <dsp:nvSpPr>
        <dsp:cNvPr id="0" name=""/>
        <dsp:cNvSpPr/>
      </dsp:nvSpPr>
      <dsp:spPr>
        <a:xfrm>
          <a:off x="0" y="0"/>
          <a:ext cx="9144000" cy="1871186"/>
        </a:xfrm>
        <a:prstGeom prst="rect">
          <a:avLst/>
        </a:prstGeom>
        <a:solidFill>
          <a:srgbClr val="00B0F0"/>
        </a:solidFill>
        <a:ln>
          <a:noFill/>
        </a:ln>
        <a:effectLst/>
      </dsp:spPr>
      <dsp:style>
        <a:lnRef idx="0">
          <a:scrgbClr r="0" g="0" b="0"/>
        </a:lnRef>
        <a:fillRef idx="1">
          <a:scrgbClr r="0" g="0" b="0"/>
        </a:fillRef>
        <a:effectRef idx="0">
          <a:scrgbClr r="0" g="0" b="0"/>
        </a:effectRef>
        <a:fontRef idx="minor"/>
      </dsp:style>
      <dsp:txBody>
        <a:bodyPr spcFirstLastPara="0" vert="horz" wrap="square" lIns="209550" tIns="209550" rIns="209550" bIns="209550" numCol="1" spcCol="1270" anchor="ctr" anchorCtr="0">
          <a:noAutofit/>
        </a:bodyPr>
        <a:lstStyle/>
        <a:p>
          <a:pPr lvl="0" algn="ctr" defTabSz="2444750" rtl="1">
            <a:lnSpc>
              <a:spcPct val="90000"/>
            </a:lnSpc>
            <a:spcBef>
              <a:spcPct val="0"/>
            </a:spcBef>
            <a:spcAft>
              <a:spcPct val="35000"/>
            </a:spcAft>
          </a:pPr>
          <a:r>
            <a:rPr lang="ar-SA" sz="5500" kern="1200" dirty="0" smtClean="0"/>
            <a:t>أخطاء الباحث في المرحلة الأولى من منهاج ابن خلدون</a:t>
          </a:r>
          <a:endParaRPr lang="ar-SA" sz="5500" kern="1200" dirty="0"/>
        </a:p>
      </dsp:txBody>
      <dsp:txXfrm>
        <a:off x="0" y="0"/>
        <a:ext cx="9144000" cy="1871186"/>
      </dsp:txXfrm>
    </dsp:sp>
    <dsp:sp modelId="{21F7A9E8-B4F2-45DC-AB5E-4CF7EDA82CA5}">
      <dsp:nvSpPr>
        <dsp:cNvPr id="0" name=""/>
        <dsp:cNvSpPr/>
      </dsp:nvSpPr>
      <dsp:spPr>
        <a:xfrm>
          <a:off x="4464" y="1871186"/>
          <a:ext cx="1522511" cy="3929490"/>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1">
            <a:lnSpc>
              <a:spcPct val="90000"/>
            </a:lnSpc>
            <a:spcBef>
              <a:spcPct val="0"/>
            </a:spcBef>
            <a:spcAft>
              <a:spcPct val="35000"/>
            </a:spcAft>
          </a:pPr>
          <a:r>
            <a:rPr lang="ar-SA" sz="3300" kern="1200" dirty="0" smtClean="0"/>
            <a:t>جهل المؤرخين بطبائع الأحوال في العمران</a:t>
          </a:r>
          <a:endParaRPr lang="ar-SA" sz="3300" kern="1200" dirty="0"/>
        </a:p>
      </dsp:txBody>
      <dsp:txXfrm>
        <a:off x="4464" y="1871186"/>
        <a:ext cx="1522511" cy="3929490"/>
      </dsp:txXfrm>
    </dsp:sp>
    <dsp:sp modelId="{B3069389-E526-4742-A047-0E045ABC0C78}">
      <dsp:nvSpPr>
        <dsp:cNvPr id="0" name=""/>
        <dsp:cNvSpPr/>
      </dsp:nvSpPr>
      <dsp:spPr>
        <a:xfrm>
          <a:off x="1526976" y="1871186"/>
          <a:ext cx="1522511" cy="3929490"/>
        </a:xfrm>
        <a:prstGeom prst="rect">
          <a:avLst/>
        </a:prstGeom>
        <a:solidFill>
          <a:schemeClr val="accent2">
            <a:hueOff val="1350398"/>
            <a:satOff val="500"/>
            <a:lumOff val="152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1">
            <a:lnSpc>
              <a:spcPct val="90000"/>
            </a:lnSpc>
            <a:spcBef>
              <a:spcPct val="0"/>
            </a:spcBef>
            <a:spcAft>
              <a:spcPct val="35000"/>
            </a:spcAft>
          </a:pPr>
          <a:r>
            <a:rPr lang="ar-SA" sz="3300" kern="1200" dirty="0" smtClean="0"/>
            <a:t>تزلف العلماء لأصحاب النحلة بالثناء والمديح</a:t>
          </a:r>
          <a:endParaRPr lang="ar-SA" sz="3300" kern="1200" dirty="0"/>
        </a:p>
      </dsp:txBody>
      <dsp:txXfrm>
        <a:off x="1526976" y="1871186"/>
        <a:ext cx="1522511" cy="3929490"/>
      </dsp:txXfrm>
    </dsp:sp>
    <dsp:sp modelId="{DA228FA0-BF0B-4B31-8EB1-447C2AF074B0}">
      <dsp:nvSpPr>
        <dsp:cNvPr id="0" name=""/>
        <dsp:cNvSpPr/>
      </dsp:nvSpPr>
      <dsp:spPr>
        <a:xfrm>
          <a:off x="3049488" y="1871186"/>
          <a:ext cx="1522511" cy="3929490"/>
        </a:xfrm>
        <a:prstGeom prst="rect">
          <a:avLst/>
        </a:prstGeom>
        <a:solidFill>
          <a:schemeClr val="accent2">
            <a:hueOff val="2700796"/>
            <a:satOff val="1000"/>
            <a:lumOff val="305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1">
            <a:lnSpc>
              <a:spcPct val="90000"/>
            </a:lnSpc>
            <a:spcBef>
              <a:spcPct val="0"/>
            </a:spcBef>
            <a:spcAft>
              <a:spcPct val="35000"/>
            </a:spcAft>
          </a:pPr>
          <a:r>
            <a:rPr lang="ar-SA" sz="3300" kern="1200" dirty="0" smtClean="0"/>
            <a:t>أخطاء الذهاب عن المقاصد</a:t>
          </a:r>
          <a:endParaRPr lang="ar-SA" sz="3300" kern="1200" dirty="0"/>
        </a:p>
      </dsp:txBody>
      <dsp:txXfrm>
        <a:off x="3049488" y="1871186"/>
        <a:ext cx="1522511" cy="3929490"/>
      </dsp:txXfrm>
    </dsp:sp>
    <dsp:sp modelId="{998BB484-F65B-4514-B2AA-FB5CA8F1F767}">
      <dsp:nvSpPr>
        <dsp:cNvPr id="0" name=""/>
        <dsp:cNvSpPr/>
      </dsp:nvSpPr>
      <dsp:spPr>
        <a:xfrm>
          <a:off x="4572000" y="1871186"/>
          <a:ext cx="1522511" cy="3929490"/>
        </a:xfrm>
        <a:prstGeom prst="rect">
          <a:avLst/>
        </a:prstGeom>
        <a:solidFill>
          <a:schemeClr val="accent2">
            <a:hueOff val="4051194"/>
            <a:satOff val="1501"/>
            <a:lumOff val="458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1">
            <a:lnSpc>
              <a:spcPct val="90000"/>
            </a:lnSpc>
            <a:spcBef>
              <a:spcPct val="0"/>
            </a:spcBef>
            <a:spcAft>
              <a:spcPct val="35000"/>
            </a:spcAft>
          </a:pPr>
          <a:r>
            <a:rPr lang="ar-SA" sz="3300" kern="1200" dirty="0" smtClean="0"/>
            <a:t>الثقة بالناقلين</a:t>
          </a:r>
          <a:endParaRPr lang="ar-SA" sz="3300" kern="1200" dirty="0"/>
        </a:p>
      </dsp:txBody>
      <dsp:txXfrm>
        <a:off x="4572000" y="1871186"/>
        <a:ext cx="1522511" cy="3929490"/>
      </dsp:txXfrm>
    </dsp:sp>
    <dsp:sp modelId="{B5852AFC-6D94-488A-B513-1A39FB55522A}">
      <dsp:nvSpPr>
        <dsp:cNvPr id="0" name=""/>
        <dsp:cNvSpPr/>
      </dsp:nvSpPr>
      <dsp:spPr>
        <a:xfrm>
          <a:off x="6094511" y="1871186"/>
          <a:ext cx="1522511" cy="3929490"/>
        </a:xfrm>
        <a:prstGeom prst="rect">
          <a:avLst/>
        </a:prstGeom>
        <a:solidFill>
          <a:schemeClr val="accent2">
            <a:hueOff val="5401592"/>
            <a:satOff val="2001"/>
            <a:lumOff val="611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1">
            <a:lnSpc>
              <a:spcPct val="90000"/>
            </a:lnSpc>
            <a:spcBef>
              <a:spcPct val="0"/>
            </a:spcBef>
            <a:spcAft>
              <a:spcPct val="35000"/>
            </a:spcAft>
          </a:pPr>
          <a:r>
            <a:rPr lang="ar-SA" sz="3300" kern="1200" dirty="0" err="1" smtClean="0"/>
            <a:t>التشيعات</a:t>
          </a:r>
          <a:r>
            <a:rPr lang="ar-SA" sz="3300" kern="1200" dirty="0" smtClean="0"/>
            <a:t> للآراء والمذاهب</a:t>
          </a:r>
          <a:endParaRPr lang="ar-SA" sz="3300" kern="1200" dirty="0"/>
        </a:p>
      </dsp:txBody>
      <dsp:txXfrm>
        <a:off x="6094511" y="1871186"/>
        <a:ext cx="1522511" cy="3929490"/>
      </dsp:txXfrm>
    </dsp:sp>
    <dsp:sp modelId="{800496EF-77D9-4945-A6E7-A72216AA140C}">
      <dsp:nvSpPr>
        <dsp:cNvPr id="0" name=""/>
        <dsp:cNvSpPr/>
      </dsp:nvSpPr>
      <dsp:spPr>
        <a:xfrm>
          <a:off x="7617023" y="1871186"/>
          <a:ext cx="1522511" cy="3929490"/>
        </a:xfrm>
        <a:prstGeom prst="rect">
          <a:avLst/>
        </a:prstGeom>
        <a:solidFill>
          <a:schemeClr val="accent2">
            <a:hueOff val="6751989"/>
            <a:satOff val="2501"/>
            <a:lumOff val="764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1">
            <a:lnSpc>
              <a:spcPct val="90000"/>
            </a:lnSpc>
            <a:spcBef>
              <a:spcPct val="0"/>
            </a:spcBef>
            <a:spcAft>
              <a:spcPct val="35000"/>
            </a:spcAft>
          </a:pPr>
          <a:r>
            <a:rPr lang="ar-SA" sz="3300" kern="1200" dirty="0" smtClean="0"/>
            <a:t>توهم الصدق وهو كثير</a:t>
          </a:r>
          <a:endParaRPr lang="ar-SA" sz="3300" kern="1200" dirty="0"/>
        </a:p>
      </dsp:txBody>
      <dsp:txXfrm>
        <a:off x="7617023" y="1871186"/>
        <a:ext cx="1522511" cy="3929490"/>
      </dsp:txXfrm>
    </dsp:sp>
    <dsp:sp modelId="{F4242F46-170C-48B0-A5FF-4D1FE7B6193A}">
      <dsp:nvSpPr>
        <dsp:cNvPr id="0" name=""/>
        <dsp:cNvSpPr/>
      </dsp:nvSpPr>
      <dsp:spPr>
        <a:xfrm>
          <a:off x="0" y="5800676"/>
          <a:ext cx="9144000" cy="436610"/>
        </a:xfrm>
        <a:prstGeom prst="rect">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541DCF3-53FC-4195-839A-CE5D5518C6C4}">
      <dsp:nvSpPr>
        <dsp:cNvPr id="0" name=""/>
        <dsp:cNvSpPr/>
      </dsp:nvSpPr>
      <dsp:spPr>
        <a:xfrm>
          <a:off x="563686" y="1066"/>
          <a:ext cx="3562945" cy="1781472"/>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295" tIns="49530" rIns="74295" bIns="49530" numCol="1" spcCol="1270" anchor="ctr" anchorCtr="0">
          <a:noAutofit/>
        </a:bodyPr>
        <a:lstStyle/>
        <a:p>
          <a:pPr lvl="0" algn="ctr" defTabSz="1733550" rtl="1">
            <a:lnSpc>
              <a:spcPct val="90000"/>
            </a:lnSpc>
            <a:spcBef>
              <a:spcPct val="0"/>
            </a:spcBef>
            <a:spcAft>
              <a:spcPct val="35000"/>
            </a:spcAft>
          </a:pPr>
          <a:r>
            <a:rPr lang="ar-SA" sz="3900" kern="1200" dirty="0" smtClean="0"/>
            <a:t>إتباع الأسس المنهجية (الملاحظة والتجربة والاستقراء</a:t>
          </a:r>
          <a:endParaRPr lang="ar-SA" sz="3900" kern="1200" dirty="0"/>
        </a:p>
      </dsp:txBody>
      <dsp:txXfrm>
        <a:off x="563686" y="1066"/>
        <a:ext cx="3562945" cy="1781472"/>
      </dsp:txXfrm>
    </dsp:sp>
    <dsp:sp modelId="{73023027-7D17-4B95-A951-FA91C2E34F78}">
      <dsp:nvSpPr>
        <dsp:cNvPr id="0" name=""/>
        <dsp:cNvSpPr/>
      </dsp:nvSpPr>
      <dsp:spPr>
        <a:xfrm>
          <a:off x="919981" y="1782539"/>
          <a:ext cx="356294" cy="1336104"/>
        </a:xfrm>
        <a:custGeom>
          <a:avLst/>
          <a:gdLst/>
          <a:ahLst/>
          <a:cxnLst/>
          <a:rect l="0" t="0" r="0" b="0"/>
          <a:pathLst>
            <a:path>
              <a:moveTo>
                <a:pt x="0" y="0"/>
              </a:moveTo>
              <a:lnTo>
                <a:pt x="0" y="1336104"/>
              </a:lnTo>
              <a:lnTo>
                <a:pt x="356294" y="1336104"/>
              </a:lnTo>
            </a:path>
          </a:pathLst>
        </a:cu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8E1431D-A2D1-429A-85B7-43BCA7B495F8}">
      <dsp:nvSpPr>
        <dsp:cNvPr id="0" name=""/>
        <dsp:cNvSpPr/>
      </dsp:nvSpPr>
      <dsp:spPr>
        <a:xfrm>
          <a:off x="1276275" y="2227907"/>
          <a:ext cx="2850356" cy="1781472"/>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43180" rIns="64770" bIns="43180" numCol="1" spcCol="1270" anchor="ctr" anchorCtr="0">
          <a:noAutofit/>
        </a:bodyPr>
        <a:lstStyle/>
        <a:p>
          <a:pPr lvl="0" algn="ctr" defTabSz="1511300" rtl="1">
            <a:lnSpc>
              <a:spcPct val="90000"/>
            </a:lnSpc>
            <a:spcBef>
              <a:spcPct val="0"/>
            </a:spcBef>
            <a:spcAft>
              <a:spcPct val="35000"/>
            </a:spcAft>
          </a:pPr>
          <a:r>
            <a:rPr lang="ar-SA" sz="3400" kern="1200" dirty="0" smtClean="0"/>
            <a:t>ضرورة إلمام المؤرخين بالعلوم الطبيعية وقوانينها </a:t>
          </a:r>
          <a:endParaRPr lang="ar-SA" sz="3400" kern="1200" dirty="0"/>
        </a:p>
      </dsp:txBody>
      <dsp:txXfrm>
        <a:off x="1276275" y="2227907"/>
        <a:ext cx="2850356" cy="1781472"/>
      </dsp:txXfrm>
    </dsp:sp>
    <dsp:sp modelId="{7862A33D-7562-4F89-8908-2F52098CCE14}">
      <dsp:nvSpPr>
        <dsp:cNvPr id="0" name=""/>
        <dsp:cNvSpPr/>
      </dsp:nvSpPr>
      <dsp:spPr>
        <a:xfrm>
          <a:off x="919981" y="1782539"/>
          <a:ext cx="356294" cy="3562945"/>
        </a:xfrm>
        <a:custGeom>
          <a:avLst/>
          <a:gdLst/>
          <a:ahLst/>
          <a:cxnLst/>
          <a:rect l="0" t="0" r="0" b="0"/>
          <a:pathLst>
            <a:path>
              <a:moveTo>
                <a:pt x="0" y="0"/>
              </a:moveTo>
              <a:lnTo>
                <a:pt x="0" y="3562945"/>
              </a:lnTo>
              <a:lnTo>
                <a:pt x="356294" y="3562945"/>
              </a:lnTo>
            </a:path>
          </a:pathLst>
        </a:cu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889B96-BC58-48F1-9DD4-31C485679457}">
      <dsp:nvSpPr>
        <dsp:cNvPr id="0" name=""/>
        <dsp:cNvSpPr/>
      </dsp:nvSpPr>
      <dsp:spPr>
        <a:xfrm>
          <a:off x="1276275" y="4454747"/>
          <a:ext cx="2850356" cy="1781472"/>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2250663"/>
              <a:satOff val="834"/>
              <a:lumOff val="254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43180" rIns="64770" bIns="43180" numCol="1" spcCol="1270" anchor="ctr" anchorCtr="0">
          <a:noAutofit/>
        </a:bodyPr>
        <a:lstStyle/>
        <a:p>
          <a:pPr lvl="0" algn="ctr" defTabSz="1511300" rtl="1">
            <a:lnSpc>
              <a:spcPct val="90000"/>
            </a:lnSpc>
            <a:spcBef>
              <a:spcPct val="0"/>
            </a:spcBef>
            <a:spcAft>
              <a:spcPct val="35000"/>
            </a:spcAft>
          </a:pPr>
          <a:r>
            <a:rPr lang="ar-SA" sz="3400" kern="1200" dirty="0" smtClean="0"/>
            <a:t>استبعاد كل ما يتنافى مع هذه القوانين</a:t>
          </a:r>
          <a:endParaRPr lang="ar-SA" sz="3400" kern="1200" dirty="0"/>
        </a:p>
      </dsp:txBody>
      <dsp:txXfrm>
        <a:off x="1276275" y="4454747"/>
        <a:ext cx="2850356" cy="1781472"/>
      </dsp:txXfrm>
    </dsp:sp>
    <dsp:sp modelId="{711FA71D-A841-4BB6-BEE8-45B45D4A08DB}">
      <dsp:nvSpPr>
        <dsp:cNvPr id="0" name=""/>
        <dsp:cNvSpPr/>
      </dsp:nvSpPr>
      <dsp:spPr>
        <a:xfrm>
          <a:off x="5017368" y="1066"/>
          <a:ext cx="3562945" cy="1781472"/>
        </a:xfrm>
        <a:prstGeom prst="roundRect">
          <a:avLst>
            <a:gd name="adj" fmla="val 10000"/>
          </a:avLst>
        </a:prstGeom>
        <a:solidFill>
          <a:schemeClr val="accent2">
            <a:hueOff val="6751989"/>
            <a:satOff val="2501"/>
            <a:lumOff val="764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295" tIns="49530" rIns="74295" bIns="49530" numCol="1" spcCol="1270" anchor="ctr" anchorCtr="0">
          <a:noAutofit/>
        </a:bodyPr>
        <a:lstStyle/>
        <a:p>
          <a:pPr lvl="0" algn="ctr" defTabSz="1733550" rtl="1">
            <a:lnSpc>
              <a:spcPct val="90000"/>
            </a:lnSpc>
            <a:spcBef>
              <a:spcPct val="0"/>
            </a:spcBef>
            <a:spcAft>
              <a:spcPct val="35000"/>
            </a:spcAft>
          </a:pPr>
          <a:r>
            <a:rPr lang="ar-SA" sz="3900" kern="1200" dirty="0" smtClean="0"/>
            <a:t>علاج هذه الأخطاء </a:t>
          </a:r>
          <a:endParaRPr lang="ar-SA" sz="3900" kern="1200" dirty="0"/>
        </a:p>
      </dsp:txBody>
      <dsp:txXfrm>
        <a:off x="5017368" y="1066"/>
        <a:ext cx="3562945" cy="1781472"/>
      </dsp:txXfrm>
    </dsp:sp>
    <dsp:sp modelId="{D38BC709-BDDE-4B90-AD16-AC716A14CD38}">
      <dsp:nvSpPr>
        <dsp:cNvPr id="0" name=""/>
        <dsp:cNvSpPr/>
      </dsp:nvSpPr>
      <dsp:spPr>
        <a:xfrm>
          <a:off x="5373662" y="1782539"/>
          <a:ext cx="356294" cy="1336104"/>
        </a:xfrm>
        <a:custGeom>
          <a:avLst/>
          <a:gdLst/>
          <a:ahLst/>
          <a:cxnLst/>
          <a:rect l="0" t="0" r="0" b="0"/>
          <a:pathLst>
            <a:path>
              <a:moveTo>
                <a:pt x="0" y="0"/>
              </a:moveTo>
              <a:lnTo>
                <a:pt x="0" y="1336104"/>
              </a:lnTo>
              <a:lnTo>
                <a:pt x="356294" y="1336104"/>
              </a:lnTo>
            </a:path>
          </a:pathLst>
        </a:cu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7B2382-7F9C-4949-835F-406DA3E4FCA0}">
      <dsp:nvSpPr>
        <dsp:cNvPr id="0" name=""/>
        <dsp:cNvSpPr/>
      </dsp:nvSpPr>
      <dsp:spPr>
        <a:xfrm>
          <a:off x="5729957" y="2227907"/>
          <a:ext cx="2850356" cy="1781472"/>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4501327"/>
              <a:satOff val="1667"/>
              <a:lumOff val="509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43180" rIns="64770" bIns="43180" numCol="1" spcCol="1270" anchor="ctr" anchorCtr="0">
          <a:noAutofit/>
        </a:bodyPr>
        <a:lstStyle/>
        <a:p>
          <a:pPr lvl="0" algn="ctr" defTabSz="1511300" rtl="1">
            <a:lnSpc>
              <a:spcPct val="90000"/>
            </a:lnSpc>
            <a:spcBef>
              <a:spcPct val="0"/>
            </a:spcBef>
            <a:spcAft>
              <a:spcPct val="35000"/>
            </a:spcAft>
          </a:pPr>
          <a:r>
            <a:rPr lang="ar-SA" sz="3400" kern="1200" dirty="0" smtClean="0"/>
            <a:t>تجرد نفس المؤرخ من الهوى والتشيع وعوامل الانحراف</a:t>
          </a:r>
          <a:endParaRPr lang="ar-SA" sz="3400" kern="1200" dirty="0"/>
        </a:p>
      </dsp:txBody>
      <dsp:txXfrm>
        <a:off x="5729957" y="2227907"/>
        <a:ext cx="2850356" cy="1781472"/>
      </dsp:txXfrm>
    </dsp:sp>
    <dsp:sp modelId="{A89A8268-23ED-458D-848C-92451B7A9244}">
      <dsp:nvSpPr>
        <dsp:cNvPr id="0" name=""/>
        <dsp:cNvSpPr/>
      </dsp:nvSpPr>
      <dsp:spPr>
        <a:xfrm>
          <a:off x="5373662" y="1782539"/>
          <a:ext cx="356294" cy="3562945"/>
        </a:xfrm>
        <a:custGeom>
          <a:avLst/>
          <a:gdLst/>
          <a:ahLst/>
          <a:cxnLst/>
          <a:rect l="0" t="0" r="0" b="0"/>
          <a:pathLst>
            <a:path>
              <a:moveTo>
                <a:pt x="0" y="0"/>
              </a:moveTo>
              <a:lnTo>
                <a:pt x="0" y="3562945"/>
              </a:lnTo>
              <a:lnTo>
                <a:pt x="356294" y="3562945"/>
              </a:lnTo>
            </a:path>
          </a:pathLst>
        </a:cu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A94619-ABE1-4FAE-81D1-3577857EDC89}">
      <dsp:nvSpPr>
        <dsp:cNvPr id="0" name=""/>
        <dsp:cNvSpPr/>
      </dsp:nvSpPr>
      <dsp:spPr>
        <a:xfrm>
          <a:off x="5729957" y="4454747"/>
          <a:ext cx="2850356" cy="1781472"/>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6751989"/>
              <a:satOff val="2501"/>
              <a:lumOff val="764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43180" rIns="64770" bIns="43180" numCol="1" spcCol="1270" anchor="ctr" anchorCtr="0">
          <a:noAutofit/>
        </a:bodyPr>
        <a:lstStyle/>
        <a:p>
          <a:pPr lvl="0" algn="ctr" defTabSz="1511300" rtl="1">
            <a:lnSpc>
              <a:spcPct val="90000"/>
            </a:lnSpc>
            <a:spcBef>
              <a:spcPct val="0"/>
            </a:spcBef>
            <a:spcAft>
              <a:spcPct val="35000"/>
            </a:spcAft>
          </a:pPr>
          <a:r>
            <a:rPr lang="ar-SA" sz="3400" kern="1200" dirty="0" smtClean="0"/>
            <a:t>أن يقدم على بحوث التاريخ بدون رأي مبيت مسبقاً</a:t>
          </a:r>
          <a:endParaRPr lang="ar-SA" sz="3400" kern="1200" dirty="0"/>
        </a:p>
      </dsp:txBody>
      <dsp:txXfrm>
        <a:off x="5729957" y="4454747"/>
        <a:ext cx="2850356" cy="1781472"/>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C70A3AA-A1A6-4216-9DBB-6BA78B0E1E8F}">
      <dsp:nvSpPr>
        <dsp:cNvPr id="0" name=""/>
        <dsp:cNvSpPr/>
      </dsp:nvSpPr>
      <dsp:spPr>
        <a:xfrm rot="16200000">
          <a:off x="-800875" y="720394"/>
          <a:ext cx="6237307" cy="4796498"/>
        </a:xfrm>
        <a:prstGeom prst="downArrow">
          <a:avLst>
            <a:gd name="adj1" fmla="val 50000"/>
            <a:gd name="adj2" fmla="val 35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7368" tIns="277368" rIns="277368" bIns="277368" numCol="1" spcCol="1270" anchor="ctr" anchorCtr="0">
          <a:noAutofit/>
        </a:bodyPr>
        <a:lstStyle/>
        <a:p>
          <a:pPr lvl="0" algn="ctr" defTabSz="1733550" rtl="1">
            <a:lnSpc>
              <a:spcPct val="90000"/>
            </a:lnSpc>
            <a:spcBef>
              <a:spcPct val="0"/>
            </a:spcBef>
            <a:spcAft>
              <a:spcPct val="35000"/>
            </a:spcAft>
          </a:pPr>
          <a:r>
            <a:rPr lang="ar-SA" sz="3900" kern="1200" dirty="0" smtClean="0"/>
            <a:t>1- سلبي وهو تجريد لعقل من الأخطاء 2- إيجابي ويتكون من القواعد المنطقية التي تحكم العقل</a:t>
          </a:r>
          <a:endParaRPr lang="ar-SA" sz="3900" kern="1200" dirty="0"/>
        </a:p>
      </dsp:txBody>
      <dsp:txXfrm rot="16200000">
        <a:off x="-800875" y="720394"/>
        <a:ext cx="6237307" cy="4796498"/>
      </dsp:txXfrm>
    </dsp:sp>
    <dsp:sp modelId="{41215A3B-E9E9-43C0-97E1-0B78EC909EA6}">
      <dsp:nvSpPr>
        <dsp:cNvPr id="0" name=""/>
        <dsp:cNvSpPr/>
      </dsp:nvSpPr>
      <dsp:spPr>
        <a:xfrm rot="5400000">
          <a:off x="3491514" y="910778"/>
          <a:ext cx="6669386" cy="4415730"/>
        </a:xfrm>
        <a:prstGeom prst="downArrow">
          <a:avLst>
            <a:gd name="adj1" fmla="val 50000"/>
            <a:gd name="adj2" fmla="val 35000"/>
          </a:avLst>
        </a:prstGeom>
        <a:solidFill>
          <a:schemeClr val="accent2">
            <a:hueOff val="6751989"/>
            <a:satOff val="2501"/>
            <a:lumOff val="764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7368" tIns="277368" rIns="277368" bIns="277368" numCol="1" spcCol="1270" anchor="ctr" anchorCtr="0">
          <a:noAutofit/>
        </a:bodyPr>
        <a:lstStyle/>
        <a:p>
          <a:pPr lvl="0" algn="ctr" defTabSz="1733550" rtl="1">
            <a:lnSpc>
              <a:spcPct val="90000"/>
            </a:lnSpc>
            <a:spcBef>
              <a:spcPct val="0"/>
            </a:spcBef>
            <a:spcAft>
              <a:spcPct val="35000"/>
            </a:spcAft>
          </a:pPr>
          <a:r>
            <a:rPr lang="ar-SA" sz="3900" kern="1200" dirty="0" smtClean="0"/>
            <a:t>لا يختلف منهاج ابن خلدون عن منهاج بيكون الذي ينقسم إلى: </a:t>
          </a:r>
          <a:endParaRPr lang="ar-SA" sz="3900" kern="1200" dirty="0"/>
        </a:p>
      </dsp:txBody>
      <dsp:txXfrm rot="5400000">
        <a:off x="3491514" y="910778"/>
        <a:ext cx="6669386" cy="4415730"/>
      </dsp:txXfrm>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2C84350-1102-4704-9F6E-E50A8003FAA5}">
      <dsp:nvSpPr>
        <dsp:cNvPr id="0" name=""/>
        <dsp:cNvSpPr/>
      </dsp:nvSpPr>
      <dsp:spPr>
        <a:xfrm>
          <a:off x="5558" y="1166"/>
          <a:ext cx="9132883" cy="1970471"/>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lvl="0" algn="ctr" defTabSz="2400300" rtl="1">
            <a:lnSpc>
              <a:spcPct val="90000"/>
            </a:lnSpc>
            <a:spcBef>
              <a:spcPct val="0"/>
            </a:spcBef>
            <a:spcAft>
              <a:spcPct val="35000"/>
            </a:spcAft>
          </a:pPr>
          <a:r>
            <a:rPr lang="ar-SA" sz="5400" kern="1200" dirty="0" smtClean="0"/>
            <a:t>طريقة تفادي أخطاء </a:t>
          </a:r>
          <a:r>
            <a:rPr lang="ar-SA" sz="5400" kern="1200" dirty="0" smtClean="0"/>
            <a:t>الباحث في المرحلة الثانية من منهاج ابن </a:t>
          </a:r>
          <a:r>
            <a:rPr lang="ar-SA" sz="5400" kern="1200" dirty="0" smtClean="0"/>
            <a:t>خلدون تتطلب :</a:t>
          </a:r>
          <a:endParaRPr lang="ar-SA" sz="5400" kern="1200" dirty="0"/>
        </a:p>
      </dsp:txBody>
      <dsp:txXfrm>
        <a:off x="5558" y="1166"/>
        <a:ext cx="9132883" cy="1970471"/>
      </dsp:txXfrm>
    </dsp:sp>
    <dsp:sp modelId="{EA11E780-B2EE-4C3D-BCA5-7B0CE0DAF79C}">
      <dsp:nvSpPr>
        <dsp:cNvPr id="0" name=""/>
        <dsp:cNvSpPr/>
      </dsp:nvSpPr>
      <dsp:spPr>
        <a:xfrm>
          <a:off x="3707921" y="2088207"/>
          <a:ext cx="2184590" cy="1970471"/>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1">
            <a:lnSpc>
              <a:spcPct val="90000"/>
            </a:lnSpc>
            <a:spcBef>
              <a:spcPct val="0"/>
            </a:spcBef>
            <a:spcAft>
              <a:spcPct val="35000"/>
            </a:spcAft>
          </a:pPr>
          <a:r>
            <a:rPr lang="ar-SA" sz="3000" kern="1200" dirty="0" smtClean="0"/>
            <a:t>استخدام منطق التعليل في تفسير وتحليل الظواهر</a:t>
          </a:r>
          <a:endParaRPr lang="ar-SA" sz="3000" kern="1200" dirty="0"/>
        </a:p>
      </dsp:txBody>
      <dsp:txXfrm>
        <a:off x="3707921" y="2088207"/>
        <a:ext cx="2184590" cy="1970471"/>
      </dsp:txXfrm>
    </dsp:sp>
    <dsp:sp modelId="{CB0B9B46-87A0-408F-8C60-0E154281F2B4}">
      <dsp:nvSpPr>
        <dsp:cNvPr id="0" name=""/>
        <dsp:cNvSpPr/>
      </dsp:nvSpPr>
      <dsp:spPr>
        <a:xfrm>
          <a:off x="3874442" y="4266811"/>
          <a:ext cx="1762398" cy="1970471"/>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1">
            <a:lnSpc>
              <a:spcPct val="90000"/>
            </a:lnSpc>
            <a:spcBef>
              <a:spcPct val="0"/>
            </a:spcBef>
            <a:spcAft>
              <a:spcPct val="35000"/>
            </a:spcAft>
          </a:pPr>
          <a:r>
            <a:rPr lang="ar-SA" sz="2500" kern="1200" dirty="0" smtClean="0"/>
            <a:t>ضرورة دراسة تطور الظواهر والنظم الاجتماعية</a:t>
          </a:r>
          <a:endParaRPr lang="ar-SA" sz="2500" kern="1200" dirty="0"/>
        </a:p>
      </dsp:txBody>
      <dsp:txXfrm>
        <a:off x="3874442" y="4266811"/>
        <a:ext cx="1762398" cy="1970471"/>
      </dsp:txXfrm>
    </dsp:sp>
    <dsp:sp modelId="{EC1D7902-0DA1-46DA-974F-38FD7DA5741F}">
      <dsp:nvSpPr>
        <dsp:cNvPr id="0" name=""/>
        <dsp:cNvSpPr/>
      </dsp:nvSpPr>
      <dsp:spPr>
        <a:xfrm>
          <a:off x="6208351" y="4176446"/>
          <a:ext cx="1762398" cy="1970471"/>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1">
            <a:lnSpc>
              <a:spcPct val="90000"/>
            </a:lnSpc>
            <a:spcBef>
              <a:spcPct val="0"/>
            </a:spcBef>
            <a:spcAft>
              <a:spcPct val="35000"/>
            </a:spcAft>
          </a:pPr>
          <a:r>
            <a:rPr lang="ar-SA" sz="2500" kern="1200" dirty="0" smtClean="0"/>
            <a:t>استخدام منطق الإمكان الاجتماعي</a:t>
          </a:r>
          <a:endParaRPr lang="ar-SA" sz="2500" kern="1200" dirty="0"/>
        </a:p>
      </dsp:txBody>
      <dsp:txXfrm>
        <a:off x="6208351" y="4176446"/>
        <a:ext cx="1762398" cy="1970471"/>
      </dsp:txXfrm>
    </dsp:sp>
    <dsp:sp modelId="{02F68946-BB35-4A0B-8013-CD0A0A89A54E}">
      <dsp:nvSpPr>
        <dsp:cNvPr id="0" name=""/>
        <dsp:cNvSpPr/>
      </dsp:nvSpPr>
      <dsp:spPr>
        <a:xfrm>
          <a:off x="735769" y="4266815"/>
          <a:ext cx="2637358" cy="1970471"/>
        </a:xfrm>
        <a:prstGeom prst="roundRect">
          <a:avLst>
            <a:gd name="adj" fmla="val 10000"/>
          </a:avLst>
        </a:prstGeom>
        <a:solidFill>
          <a:srgbClr val="00B05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1">
            <a:lnSpc>
              <a:spcPct val="90000"/>
            </a:lnSpc>
            <a:spcBef>
              <a:spcPct val="0"/>
            </a:spcBef>
            <a:spcAft>
              <a:spcPct val="35000"/>
            </a:spcAft>
          </a:pPr>
          <a:r>
            <a:rPr lang="ar-SA" sz="3000" kern="1200" dirty="0" smtClean="0"/>
            <a:t>القوانين والتعميمات التي انتهى إليها ابن خلدون</a:t>
          </a:r>
          <a:endParaRPr lang="ar-SA" sz="3000" kern="1200" dirty="0"/>
        </a:p>
      </dsp:txBody>
      <dsp:txXfrm>
        <a:off x="735769" y="4266815"/>
        <a:ext cx="2637358" cy="1970471"/>
      </dsp:txXfrm>
    </dsp:sp>
    <dsp:sp modelId="{AE4E8AB0-10BA-4C0A-AE41-7E7636E379C5}">
      <dsp:nvSpPr>
        <dsp:cNvPr id="0" name=""/>
        <dsp:cNvSpPr/>
      </dsp:nvSpPr>
      <dsp:spPr>
        <a:xfrm>
          <a:off x="6546732" y="2133407"/>
          <a:ext cx="2582794" cy="1970471"/>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1">
            <a:lnSpc>
              <a:spcPct val="90000"/>
            </a:lnSpc>
            <a:spcBef>
              <a:spcPct val="0"/>
            </a:spcBef>
            <a:spcAft>
              <a:spcPct val="35000"/>
            </a:spcAft>
          </a:pPr>
          <a:r>
            <a:rPr lang="ar-SA" sz="3000" kern="1200" dirty="0" smtClean="0"/>
            <a:t>ضرورة الاعتماد على الملاحظة المباشرة</a:t>
          </a:r>
          <a:endParaRPr lang="ar-SA" sz="3000" kern="1200" dirty="0"/>
        </a:p>
      </dsp:txBody>
      <dsp:txXfrm>
        <a:off x="6546732" y="2133407"/>
        <a:ext cx="2582794" cy="1970471"/>
      </dsp:txXfrm>
    </dsp:sp>
    <dsp:sp modelId="{EA0684A9-5D7A-4DE8-8ADD-1E3FA2200AF2}">
      <dsp:nvSpPr>
        <dsp:cNvPr id="0" name=""/>
        <dsp:cNvSpPr/>
      </dsp:nvSpPr>
      <dsp:spPr>
        <a:xfrm>
          <a:off x="251515" y="2160220"/>
          <a:ext cx="2582794" cy="1970471"/>
        </a:xfrm>
        <a:prstGeom prst="roundRect">
          <a:avLst>
            <a:gd name="adj" fmla="val 10000"/>
          </a:avLst>
        </a:prstGeom>
        <a:solidFill>
          <a:schemeClr val="accent5"/>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1">
            <a:lnSpc>
              <a:spcPct val="90000"/>
            </a:lnSpc>
            <a:spcBef>
              <a:spcPct val="0"/>
            </a:spcBef>
            <a:spcAft>
              <a:spcPct val="35000"/>
            </a:spcAft>
          </a:pPr>
          <a:r>
            <a:rPr lang="ar-SA" sz="2500" kern="1200" dirty="0" smtClean="0"/>
            <a:t>استخدام منطق المقارنة أو المنهاج المقارن</a:t>
          </a:r>
          <a:endParaRPr lang="ar-SA" sz="2500" kern="1200" dirty="0"/>
        </a:p>
      </dsp:txBody>
      <dsp:txXfrm>
        <a:off x="251515" y="2160220"/>
        <a:ext cx="2582794" cy="1970471"/>
      </dsp:txXfrm>
    </dsp:sp>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055A54E-253B-45D0-AEA7-B5AA3C3DF548}">
      <dsp:nvSpPr>
        <dsp:cNvPr id="0" name=""/>
        <dsp:cNvSpPr/>
      </dsp:nvSpPr>
      <dsp:spPr>
        <a:xfrm>
          <a:off x="0" y="0"/>
          <a:ext cx="9144000" cy="1892617"/>
        </a:xfrm>
        <a:prstGeom prst="rect">
          <a:avLst/>
        </a:prstGeom>
        <a:solidFill>
          <a:srgbClr val="00B050"/>
        </a:solidFill>
        <a:ln>
          <a:noFill/>
        </a:ln>
        <a:effectLst/>
      </dsp:spPr>
      <dsp:style>
        <a:lnRef idx="0">
          <a:scrgbClr r="0" g="0" b="0"/>
        </a:lnRef>
        <a:fillRef idx="1">
          <a:scrgbClr r="0" g="0" b="0"/>
        </a:fillRef>
        <a:effectRef idx="0">
          <a:scrgbClr r="0" g="0" b="0"/>
        </a:effectRef>
        <a:fontRef idx="minor"/>
      </dsp:style>
      <dsp:txBody>
        <a:bodyPr spcFirstLastPara="0" vert="horz" wrap="square" lIns="213360" tIns="213360" rIns="213360" bIns="213360" numCol="1" spcCol="1270" anchor="ctr" anchorCtr="0">
          <a:noAutofit/>
        </a:bodyPr>
        <a:lstStyle/>
        <a:p>
          <a:pPr lvl="0" algn="ctr" defTabSz="2489200" rtl="1">
            <a:lnSpc>
              <a:spcPct val="90000"/>
            </a:lnSpc>
            <a:spcBef>
              <a:spcPct val="0"/>
            </a:spcBef>
            <a:spcAft>
              <a:spcPct val="35000"/>
            </a:spcAft>
          </a:pPr>
          <a:r>
            <a:rPr lang="ar-SA" sz="5600" kern="1200" dirty="0" smtClean="0"/>
            <a:t>قانون الأطوار الثلاثة للمجتمع </a:t>
          </a:r>
          <a:r>
            <a:rPr lang="ar-SA" sz="5600" kern="1200" dirty="0" smtClean="0"/>
            <a:t>الإنساني</a:t>
          </a:r>
          <a:endParaRPr lang="ar-SA" sz="5600" kern="1200" dirty="0"/>
        </a:p>
      </dsp:txBody>
      <dsp:txXfrm>
        <a:off x="0" y="0"/>
        <a:ext cx="9144000" cy="1892617"/>
      </dsp:txXfrm>
    </dsp:sp>
    <dsp:sp modelId="{492EC1E8-266D-496F-A206-45442EE7D27E}">
      <dsp:nvSpPr>
        <dsp:cNvPr id="0" name=""/>
        <dsp:cNvSpPr/>
      </dsp:nvSpPr>
      <dsp:spPr>
        <a:xfrm>
          <a:off x="0" y="1892617"/>
          <a:ext cx="2286000" cy="3974496"/>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SA" sz="2200" b="1" kern="1200" dirty="0" smtClean="0"/>
            <a:t>4- مرحلة </a:t>
          </a:r>
          <a:r>
            <a:rPr lang="ar-SA" sz="2200" b="1" kern="1200" dirty="0" smtClean="0"/>
            <a:t>الشيخوخة </a:t>
          </a:r>
          <a:r>
            <a:rPr lang="ar-SA" sz="2200" b="1" kern="1200" dirty="0" smtClean="0"/>
            <a:t>(الهرم) ويقابلها </a:t>
          </a:r>
          <a:r>
            <a:rPr lang="ar-SA" sz="2200" b="1" kern="1200" dirty="0" smtClean="0"/>
            <a:t>الفساد في النواحي الاجتماعية والاقتصادية والأخلاقية والدينية.</a:t>
          </a:r>
          <a:r>
            <a:rPr lang="ar-SA" sz="2200" b="1" kern="1200" dirty="0" smtClean="0"/>
            <a:t> </a:t>
          </a:r>
          <a:r>
            <a:rPr lang="ar-SA" sz="2200" b="1" kern="1200" dirty="0" smtClean="0"/>
            <a:t>وتنتهي هذه المرحلة بالموت، يقول ابن خلدون "إن الهرم إذا نزل بدولة فإنه لا يرتفع ، ومن ثم فلا جدوى من الإصلاح الاجتماعي.</a:t>
          </a:r>
          <a:endParaRPr lang="ar-SA" sz="2200" b="1" kern="1200" dirty="0"/>
        </a:p>
      </dsp:txBody>
      <dsp:txXfrm>
        <a:off x="0" y="1892617"/>
        <a:ext cx="2286000" cy="3974496"/>
      </dsp:txXfrm>
    </dsp:sp>
    <dsp:sp modelId="{666AC70A-BC94-4889-A5C1-55DD1D50D28D}">
      <dsp:nvSpPr>
        <dsp:cNvPr id="0" name=""/>
        <dsp:cNvSpPr/>
      </dsp:nvSpPr>
      <dsp:spPr>
        <a:xfrm>
          <a:off x="2286000" y="1892617"/>
          <a:ext cx="2286000" cy="397449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SA" sz="2200" b="1" kern="1200" dirty="0" smtClean="0"/>
            <a:t>3- مرحلة  </a:t>
          </a:r>
          <a:r>
            <a:rPr lang="ar-SA" sz="2200" b="1" kern="1200" dirty="0" smtClean="0"/>
            <a:t>الرجولة </a:t>
          </a:r>
          <a:r>
            <a:rPr lang="ar-SA" sz="2200" b="1" kern="1200" dirty="0" smtClean="0"/>
            <a:t>(الازدهار) ويقابلها </a:t>
          </a:r>
          <a:r>
            <a:rPr lang="ar-SA" sz="2200" b="1" kern="1200" dirty="0" smtClean="0"/>
            <a:t>مرحلة </a:t>
          </a:r>
          <a:r>
            <a:rPr lang="ar-SA" sz="2200" b="1" kern="1200" dirty="0" smtClean="0"/>
            <a:t>الملك في المجتمع حيث الركون إلى السكون والدعة والاستمتاع بثمرات الحضارة</a:t>
          </a:r>
          <a:endParaRPr lang="ar-SA" sz="2200" b="1" kern="1200" dirty="0"/>
        </a:p>
      </dsp:txBody>
      <dsp:txXfrm>
        <a:off x="2286000" y="1892617"/>
        <a:ext cx="2286000" cy="3974496"/>
      </dsp:txXfrm>
    </dsp:sp>
    <dsp:sp modelId="{E352AA23-B5C1-4A8C-9456-C23EBA61D712}">
      <dsp:nvSpPr>
        <dsp:cNvPr id="0" name=""/>
        <dsp:cNvSpPr/>
      </dsp:nvSpPr>
      <dsp:spPr>
        <a:xfrm>
          <a:off x="4572000" y="1892617"/>
          <a:ext cx="2286000" cy="3974496"/>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SA" sz="2200" b="1" kern="1200" dirty="0" smtClean="0"/>
            <a:t>2- مرحلة (الشباب) النضج </a:t>
          </a:r>
          <a:r>
            <a:rPr lang="ar-SA" sz="2200" b="1" kern="1200" dirty="0" smtClean="0"/>
            <a:t>ويقابلها مرحلة التحضر </a:t>
          </a:r>
          <a:r>
            <a:rPr lang="ar-SA" sz="2200" b="1" kern="1200" dirty="0" smtClean="0"/>
            <a:t>حيث </a:t>
          </a:r>
          <a:r>
            <a:rPr lang="ar-SA" sz="2200" b="1" kern="1200" dirty="0" smtClean="0"/>
            <a:t>الانفراد بالمجد والسلطان</a:t>
          </a:r>
          <a:endParaRPr lang="ar-SA" sz="2200" b="1" kern="1200" dirty="0"/>
        </a:p>
      </dsp:txBody>
      <dsp:txXfrm>
        <a:off x="4572000" y="1892617"/>
        <a:ext cx="2286000" cy="3974496"/>
      </dsp:txXfrm>
    </dsp:sp>
    <dsp:sp modelId="{2C70371D-4A29-40A1-9F30-5722930E7032}">
      <dsp:nvSpPr>
        <dsp:cNvPr id="0" name=""/>
        <dsp:cNvSpPr/>
      </dsp:nvSpPr>
      <dsp:spPr>
        <a:xfrm>
          <a:off x="6858000" y="1892617"/>
          <a:ext cx="2286000" cy="3974496"/>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SA" sz="2200" b="1" kern="1200" dirty="0" smtClean="0"/>
            <a:t>1- مرحلة الطفولة ( </a:t>
          </a:r>
          <a:r>
            <a:rPr lang="ar-SA" sz="2200" b="1" kern="1200" dirty="0" smtClean="0"/>
            <a:t>النشأة </a:t>
          </a:r>
          <a:r>
            <a:rPr lang="ar-SA" sz="2200" b="1" kern="1200" dirty="0" smtClean="0"/>
            <a:t>والتكوين) </a:t>
          </a:r>
          <a:r>
            <a:rPr lang="ar-SA" sz="2200" b="1" kern="1200" dirty="0" smtClean="0"/>
            <a:t>ويقابلها المرحلة القبلية أو </a:t>
          </a:r>
          <a:r>
            <a:rPr lang="ar-SA" sz="2200" b="1" kern="1200" dirty="0" smtClean="0"/>
            <a:t>البداوة </a:t>
          </a:r>
          <a:r>
            <a:rPr lang="ar-SA" sz="2200" b="1" kern="1200" dirty="0" smtClean="0"/>
            <a:t>القبلية في المجتمع، وتقوم على العصبية والفضيلة والدعوة الدينية.</a:t>
          </a:r>
          <a:endParaRPr lang="ar-SA" sz="2200" b="1" kern="1200" dirty="0"/>
        </a:p>
      </dsp:txBody>
      <dsp:txXfrm>
        <a:off x="6858000" y="1892617"/>
        <a:ext cx="2286000" cy="3974496"/>
      </dsp:txXfrm>
    </dsp:sp>
    <dsp:sp modelId="{E2DC1583-B21E-4F86-8A1E-F954742772C7}">
      <dsp:nvSpPr>
        <dsp:cNvPr id="0" name=""/>
        <dsp:cNvSpPr/>
      </dsp:nvSpPr>
      <dsp:spPr>
        <a:xfrm>
          <a:off x="0" y="5867114"/>
          <a:ext cx="9144000" cy="441610"/>
        </a:xfrm>
        <a:prstGeom prst="rect">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presOf axis="self"/>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presOf axis="self"/>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3" name="مستطيل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مستطيل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مستطيل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مستطيل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مستطيل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مستطيل مستدير الزوايا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مستطيل مستدير الزوايا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مستطيل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a:xfrm>
            <a:off x="6705600" y="4206240"/>
            <a:ext cx="960120" cy="457200"/>
          </a:xfrm>
        </p:spPr>
        <p:txBody>
          <a:bodyPr/>
          <a:lstStyle/>
          <a:p>
            <a:fld id="{BDDD4FD9-1703-4EDF-81E1-173E3018AA56}" type="datetimeFigureOut">
              <a:rPr lang="ar-SA" smtClean="0"/>
              <a:pPr/>
              <a:t>13/02/1434</a:t>
            </a:fld>
            <a:endParaRPr lang="ar-SA"/>
          </a:p>
        </p:txBody>
      </p:sp>
      <p:sp>
        <p:nvSpPr>
          <p:cNvPr id="17" name="عنصر نائب للتذييل 16"/>
          <p:cNvSpPr>
            <a:spLocks noGrp="1"/>
          </p:cNvSpPr>
          <p:nvPr>
            <p:ph type="ftr" sz="quarter" idx="11"/>
          </p:nvPr>
        </p:nvSpPr>
        <p:spPr>
          <a:xfrm>
            <a:off x="5410200" y="4205288"/>
            <a:ext cx="1295400" cy="457200"/>
          </a:xfrm>
        </p:spPr>
        <p:txBody>
          <a:bodyPr/>
          <a:lstStyle/>
          <a:p>
            <a:endParaRPr lang="ar-SA"/>
          </a:p>
        </p:txBody>
      </p:sp>
      <p:sp>
        <p:nvSpPr>
          <p:cNvPr id="29" name="عنصر نائب لرقم الشريحة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4212A82E-476F-44F8-9D7C-9E8D62F163A7}"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BDDD4FD9-1703-4EDF-81E1-173E3018AA56}" type="datetimeFigureOut">
              <a:rPr lang="ar-SA" smtClean="0"/>
              <a:pPr/>
              <a:t>13/02/1434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212A82E-476F-44F8-9D7C-9E8D62F163A7}"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BDDD4FD9-1703-4EDF-81E1-173E3018AA56}" type="datetimeFigureOut">
              <a:rPr lang="ar-SA" smtClean="0"/>
              <a:pPr/>
              <a:t>13/02/1434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212A82E-476F-44F8-9D7C-9E8D62F163A7}"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BDDD4FD9-1703-4EDF-81E1-173E3018AA56}" type="datetimeFigureOut">
              <a:rPr lang="ar-SA" smtClean="0"/>
              <a:pPr/>
              <a:t>13/02/1434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212A82E-476F-44F8-9D7C-9E8D62F163A7}"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1143000"/>
            <a:ext cx="8382000" cy="1069848"/>
          </a:xfrm>
        </p:spPr>
        <p:txBody>
          <a:bodyPr anchor="ctr"/>
          <a:lstStyle>
            <a:lvl1pPr>
              <a:defRPr sz="4000" b="0" i="0" cap="none"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6" name="عنصر نائب للتاريخ 25"/>
          <p:cNvSpPr>
            <a:spLocks noGrp="1"/>
          </p:cNvSpPr>
          <p:nvPr>
            <p:ph type="dt" sz="half" idx="10"/>
          </p:nvPr>
        </p:nvSpPr>
        <p:spPr/>
        <p:txBody>
          <a:bodyPr rtlCol="0"/>
          <a:lstStyle/>
          <a:p>
            <a:fld id="{BDDD4FD9-1703-4EDF-81E1-173E3018AA56}" type="datetimeFigureOut">
              <a:rPr lang="ar-SA" smtClean="0"/>
              <a:pPr/>
              <a:t>13/02/1434</a:t>
            </a:fld>
            <a:endParaRPr lang="ar-SA"/>
          </a:p>
        </p:txBody>
      </p:sp>
      <p:sp>
        <p:nvSpPr>
          <p:cNvPr id="27" name="عنصر نائب لرقم الشريحة 26"/>
          <p:cNvSpPr>
            <a:spLocks noGrp="1"/>
          </p:cNvSpPr>
          <p:nvPr>
            <p:ph type="sldNum" sz="quarter" idx="11"/>
          </p:nvPr>
        </p:nvSpPr>
        <p:spPr/>
        <p:txBody>
          <a:bodyPr rtlCol="0"/>
          <a:lstStyle/>
          <a:p>
            <a:fld id="{4212A82E-476F-44F8-9D7C-9E8D62F163A7}" type="slidenum">
              <a:rPr lang="ar-SA" smtClean="0"/>
              <a:pPr/>
              <a:t>‹#›</a:t>
            </a:fld>
            <a:endParaRPr lang="ar-SA"/>
          </a:p>
        </p:txBody>
      </p:sp>
      <p:sp>
        <p:nvSpPr>
          <p:cNvPr id="28" name="عنصر نائب للتذييل 27"/>
          <p:cNvSpPr>
            <a:spLocks noGrp="1"/>
          </p:cNvSpPr>
          <p:nvPr>
            <p:ph type="ftr" sz="quarter" idx="12"/>
          </p:nvPr>
        </p:nvSpPr>
        <p:spPr/>
        <p:txBody>
          <a:bodyPr rtlCol="0"/>
          <a:lstStyle/>
          <a:p>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a:xfrm>
            <a:off x="6583680" y="612648"/>
            <a:ext cx="957264" cy="457200"/>
          </a:xfrm>
        </p:spPr>
        <p:txBody>
          <a:bodyPr/>
          <a:lstStyle/>
          <a:p>
            <a:fld id="{BDDD4FD9-1703-4EDF-81E1-173E3018AA56}" type="datetimeFigureOut">
              <a:rPr lang="ar-SA" smtClean="0"/>
              <a:pPr/>
              <a:t>13/02/1434</a:t>
            </a:fld>
            <a:endParaRPr lang="ar-SA"/>
          </a:p>
        </p:txBody>
      </p:sp>
      <p:sp>
        <p:nvSpPr>
          <p:cNvPr id="4" name="عنصر نائب للتذييل 3"/>
          <p:cNvSpPr>
            <a:spLocks noGrp="1"/>
          </p:cNvSpPr>
          <p:nvPr>
            <p:ph type="ftr" sz="quarter" idx="11"/>
          </p:nvPr>
        </p:nvSpPr>
        <p:spPr>
          <a:xfrm>
            <a:off x="5257800" y="612648"/>
            <a:ext cx="1325880" cy="457200"/>
          </a:xfrm>
        </p:spPr>
        <p:txBody>
          <a:bodyPr/>
          <a:lstStyle/>
          <a:p>
            <a:endParaRPr lang="ar-SA"/>
          </a:p>
        </p:txBody>
      </p:sp>
      <p:sp>
        <p:nvSpPr>
          <p:cNvPr id="5" name="عنصر نائب لرقم الشريحة 4"/>
          <p:cNvSpPr>
            <a:spLocks noGrp="1"/>
          </p:cNvSpPr>
          <p:nvPr>
            <p:ph type="sldNum" sz="quarter" idx="12"/>
          </p:nvPr>
        </p:nvSpPr>
        <p:spPr>
          <a:xfrm>
            <a:off x="8174736" y="2272"/>
            <a:ext cx="762000" cy="365760"/>
          </a:xfrm>
        </p:spPr>
        <p:txBody>
          <a:bodyPr/>
          <a:lstStyle/>
          <a:p>
            <a:fld id="{4212A82E-476F-44F8-9D7C-9E8D62F163A7}"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BDDD4FD9-1703-4EDF-81E1-173E3018AA56}" type="datetimeFigureOut">
              <a:rPr lang="ar-SA" smtClean="0"/>
              <a:pPr/>
              <a:t>13/02/1434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4212A82E-476F-44F8-9D7C-9E8D62F163A7}"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353496" y="1101970"/>
            <a:ext cx="3383280" cy="877824"/>
          </a:xfrm>
        </p:spPr>
        <p:txBody>
          <a:bodyPr anchor="b"/>
          <a:lstStyle>
            <a:lvl1pPr algn="l">
              <a:buNone/>
              <a:defRPr sz="1800" b="1"/>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BDDD4FD9-1703-4EDF-81E1-173E3018AA56}" type="datetimeFigureOut">
              <a:rPr lang="ar-SA" smtClean="0"/>
              <a:pPr/>
              <a:t>13/02/1434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212A82E-476F-44F8-9D7C-9E8D62F163A7}"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BDDD4FD9-1703-4EDF-81E1-173E3018AA56}" type="datetimeFigureOut">
              <a:rPr lang="ar-SA" smtClean="0"/>
              <a:pPr/>
              <a:t>13/02/1434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212A82E-476F-44F8-9D7C-9E8D62F163A7}"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BDDD4FD9-1703-4EDF-81E1-173E3018AA56}" type="datetimeFigureOut">
              <a:rPr lang="ar-SA" smtClean="0"/>
              <a:pPr/>
              <a:t>13/02/1434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212A82E-476F-44F8-9D7C-9E8D62F163A7}"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81800" y="1143000"/>
            <a:ext cx="1905000" cy="5486400"/>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143000"/>
            <a:ext cx="6248400" cy="5486400"/>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BDDD4FD9-1703-4EDF-81E1-173E3018AA56}" type="datetimeFigureOut">
              <a:rPr lang="ar-SA" smtClean="0"/>
              <a:pPr/>
              <a:t>13/02/1434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212A82E-476F-44F8-9D7C-9E8D62F163A7}"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8" name="مستطيل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مستطيل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مستطيل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مستطيل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مستطيل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مستطيل مستدير الزوايا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مستطيل مستدير الزوايا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مستطيل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مستطيل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مستطيل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مستطيل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مستطيل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مستطيل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عنصر نائب للعنوان 21"/>
          <p:cNvSpPr>
            <a:spLocks noGrp="1"/>
          </p:cNvSpPr>
          <p:nvPr>
            <p:ph type="title"/>
          </p:nvPr>
        </p:nvSpPr>
        <p:spPr>
          <a:xfrm>
            <a:off x="457200" y="1143000"/>
            <a:ext cx="8229600" cy="10668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BDDD4FD9-1703-4EDF-81E1-173E3018AA56}" type="datetimeFigureOut">
              <a:rPr lang="ar-SA" smtClean="0"/>
              <a:pPr/>
              <a:t>13/02/1434</a:t>
            </a:fld>
            <a:endParaRPr lang="ar-SA"/>
          </a:p>
        </p:txBody>
      </p:sp>
      <p:sp>
        <p:nvSpPr>
          <p:cNvPr id="3" name="عنصر نائب للتذييل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ar-SA"/>
          </a:p>
        </p:txBody>
      </p:sp>
      <p:sp>
        <p:nvSpPr>
          <p:cNvPr id="23" name="عنصر نائب لرقم الشريحة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4212A82E-476F-44F8-9D7C-9E8D62F163A7}"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365760" indent="-256032" algn="r" rtl="1"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r" rtl="1"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r" rtl="1"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r" rtl="1"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r" rtl="1"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r" rtl="1"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r" rtl="1"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r" rtl="1"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r" rtl="1"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457200" y="4509120"/>
            <a:ext cx="8686800" cy="2160240"/>
          </a:xfrm>
        </p:spPr>
        <p:txBody>
          <a:bodyPr>
            <a:normAutofit/>
          </a:bodyPr>
          <a:lstStyle/>
          <a:p>
            <a:pPr algn="r"/>
            <a:r>
              <a:rPr lang="ar-SA" sz="4000" b="1" dirty="0" smtClean="0"/>
              <a:t>الفصل السادس</a:t>
            </a:r>
          </a:p>
          <a:p>
            <a:pPr algn="r"/>
            <a:r>
              <a:rPr lang="ar-SA" sz="4000" b="1" dirty="0" smtClean="0"/>
              <a:t>مقرر تاريخ الفكر الاجتماعي</a:t>
            </a:r>
          </a:p>
          <a:p>
            <a:endParaRPr lang="ar-SA" dirty="0"/>
          </a:p>
        </p:txBody>
      </p:sp>
      <p:sp>
        <p:nvSpPr>
          <p:cNvPr id="5" name="مستطيل 4"/>
          <p:cNvSpPr/>
          <p:nvPr/>
        </p:nvSpPr>
        <p:spPr>
          <a:xfrm>
            <a:off x="179512" y="1052736"/>
            <a:ext cx="8712968" cy="923330"/>
          </a:xfrm>
          <a:prstGeom prst="rect">
            <a:avLst/>
          </a:prstGeom>
          <a:noFill/>
        </p:spPr>
        <p:txBody>
          <a:bodyPr wrap="square" lIns="91440" tIns="45720" rIns="91440" bIns="45720">
            <a:spAutoFit/>
          </a:bodyPr>
          <a:lstStyle/>
          <a:p>
            <a:pPr algn="ctr"/>
            <a:r>
              <a:rPr lang="ar-SA"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ابن خلدون وعلم العمران</a:t>
            </a:r>
            <a:endParaRPr lang="ar-SA"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04664"/>
            <a:ext cx="9144000" cy="720080"/>
          </a:xfrm>
        </p:spPr>
        <p:txBody>
          <a:bodyPr>
            <a:normAutofit/>
          </a:bodyPr>
          <a:lstStyle/>
          <a:p>
            <a:pPr algn="ctr"/>
            <a:r>
              <a:rPr lang="ar-SA" b="1" spc="50" dirty="0" smtClean="0">
                <a:ln w="12700" cmpd="sng">
                  <a:solidFill>
                    <a:schemeClr val="accent6">
                      <a:satMod val="120000"/>
                      <a:shade val="80000"/>
                    </a:schemeClr>
                  </a:solidFill>
                  <a:prstDash val="solid"/>
                </a:ln>
                <a:solidFill>
                  <a:schemeClr val="accent2">
                    <a:lumMod val="75000"/>
                  </a:schemeClr>
                </a:solidFill>
                <a:effectLst>
                  <a:glow rad="53100">
                    <a:schemeClr val="accent6">
                      <a:satMod val="180000"/>
                      <a:alpha val="30000"/>
                    </a:schemeClr>
                  </a:glow>
                </a:effectLst>
              </a:rPr>
              <a:t>ابن خلدون وعلم العمران</a:t>
            </a:r>
            <a:endParaRPr lang="ar-SA" b="1" spc="50" dirty="0">
              <a:ln w="12700" cmpd="sng">
                <a:solidFill>
                  <a:schemeClr val="accent6">
                    <a:satMod val="120000"/>
                    <a:shade val="80000"/>
                  </a:schemeClr>
                </a:solidFill>
                <a:prstDash val="solid"/>
              </a:ln>
              <a:solidFill>
                <a:schemeClr val="accent2">
                  <a:lumMod val="75000"/>
                </a:schemeClr>
              </a:solidFill>
              <a:effectLst>
                <a:glow rad="53100">
                  <a:schemeClr val="accent6">
                    <a:satMod val="180000"/>
                    <a:alpha val="30000"/>
                  </a:schemeClr>
                </a:glow>
              </a:effectLst>
            </a:endParaRPr>
          </a:p>
        </p:txBody>
      </p:sp>
      <p:sp>
        <p:nvSpPr>
          <p:cNvPr id="3" name="عنصر نائب للمحتوى 2"/>
          <p:cNvSpPr>
            <a:spLocks noGrp="1"/>
          </p:cNvSpPr>
          <p:nvPr>
            <p:ph idx="1"/>
          </p:nvPr>
        </p:nvSpPr>
        <p:spPr>
          <a:xfrm>
            <a:off x="0" y="1556792"/>
            <a:ext cx="9144000" cy="5301208"/>
          </a:xfrm>
        </p:spPr>
        <p:txBody>
          <a:bodyPr>
            <a:normAutofit/>
          </a:bodyPr>
          <a:lstStyle/>
          <a:p>
            <a:pPr algn="just"/>
            <a:r>
              <a:rPr lang="ar-SA" sz="4000" b="1" dirty="0" smtClean="0"/>
              <a:t>ابن خلــدون:</a:t>
            </a:r>
            <a:r>
              <a:rPr lang="ar-SA" sz="4000" dirty="0" smtClean="0"/>
              <a:t> هو عبد الرحمن أبو زيد ولي الدين بن خلدون الحضرمي</a:t>
            </a:r>
            <a:endParaRPr lang="en-US" sz="4000" dirty="0" smtClean="0"/>
          </a:p>
          <a:p>
            <a:pPr algn="just"/>
            <a:r>
              <a:rPr lang="ar-SA" sz="4000" dirty="0" smtClean="0"/>
              <a:t>ولد في تونس 732 هـ وتوفي بمصر سنة 808 هـ .</a:t>
            </a:r>
          </a:p>
          <a:p>
            <a:pPr algn="just"/>
            <a:r>
              <a:rPr lang="ar-SA" sz="4000" dirty="0" smtClean="0"/>
              <a:t> </a:t>
            </a:r>
            <a:r>
              <a:rPr lang="ar-SA" sz="4000" dirty="0" err="1" smtClean="0"/>
              <a:t>اشتغل</a:t>
            </a:r>
            <a:r>
              <a:rPr lang="ar-SA" sz="4000" dirty="0" smtClean="0"/>
              <a:t> بكثير من الوظائف العامة والسياسية  والقضاء وكان رئيس للوزراء، وعاصر الكثير من الملوك والأمراء في تونس والمغرب والأندلس ومصر والشام ووصل إلى أن أصبح قاضي القضاة المالكية في مصر. </a:t>
            </a:r>
            <a:endParaRPr lang="ar-SA" sz="4000" dirty="0">
              <a:solidFill>
                <a:schemeClr val="accent1">
                  <a:lumMod val="50000"/>
                </a:schemeClr>
              </a:solidFill>
              <a:cs typeface="Arabic Transparent" pitchFamily="2" charset="-7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r>
              <a:rPr lang="ar-SA" sz="4400" dirty="0" smtClean="0"/>
              <a:t>هو أول مؤسس لعلم جديد </a:t>
            </a:r>
            <a:r>
              <a:rPr lang="ar-SA" sz="4400" u="sng" dirty="0" smtClean="0"/>
              <a:t>سمّاه علم العمــــران البــشري أو الاجتماع الإنساني</a:t>
            </a:r>
            <a:r>
              <a:rPr lang="ar-SA" sz="4400" dirty="0" smtClean="0"/>
              <a:t>.</a:t>
            </a:r>
            <a:endParaRPr lang="en-US" sz="4400" dirty="0" smtClean="0"/>
          </a:p>
          <a:p>
            <a:r>
              <a:rPr lang="ar-SA" sz="4400" dirty="0" smtClean="0"/>
              <a:t>وهو ما يطلق عليه اليوم </a:t>
            </a:r>
            <a:r>
              <a:rPr lang="ar-SA" sz="4400" dirty="0" smtClean="0">
                <a:solidFill>
                  <a:srgbClr val="FF0000"/>
                </a:solidFill>
              </a:rPr>
              <a:t>علم الاجتماع</a:t>
            </a:r>
            <a:endParaRPr lang="en-US" sz="4400" dirty="0" smtClean="0">
              <a:solidFill>
                <a:srgbClr val="FF0000"/>
              </a:solidFill>
            </a:endParaRPr>
          </a:p>
          <a:p>
            <a:r>
              <a:rPr lang="ar-SA" sz="4400" dirty="0" smtClean="0"/>
              <a:t>وقد حدد إطار هذا العلم في مقدمة كتابه الشهير : </a:t>
            </a:r>
            <a:r>
              <a:rPr lang="ar-SA" sz="4400" b="1" dirty="0" smtClean="0">
                <a:solidFill>
                  <a:srgbClr val="002060"/>
                </a:solidFill>
              </a:rPr>
              <a:t>( ديـوان المبتدأ والخبر في أيام العرب والعجم و البربر ومن عاصرهم من ذوي السلطان الأكبر)</a:t>
            </a:r>
            <a:r>
              <a:rPr lang="ar-SA" sz="4400" dirty="0" smtClean="0">
                <a:solidFill>
                  <a:srgbClr val="002060"/>
                </a:solidFill>
              </a:rPr>
              <a:t>   </a:t>
            </a:r>
            <a:r>
              <a:rPr lang="ar-SA" sz="4400" dirty="0" smtClean="0">
                <a:solidFill>
                  <a:schemeClr val="accent3">
                    <a:lumMod val="75000"/>
                  </a:schemeClr>
                </a:solidFill>
              </a:rPr>
              <a:t>والذي نعرفه بـ "مقدمة ابن خلــدون" </a:t>
            </a:r>
            <a:endParaRPr lang="en-US" sz="4400" dirty="0" smtClean="0">
              <a:solidFill>
                <a:schemeClr val="accent3">
                  <a:lumMod val="75000"/>
                </a:schemeClr>
              </a:solidFill>
            </a:endParaRPr>
          </a:p>
          <a:p>
            <a:r>
              <a:rPr lang="ar-SA" sz="4400" dirty="0" smtClean="0">
                <a:solidFill>
                  <a:schemeClr val="accent3">
                    <a:lumMod val="75000"/>
                  </a:schemeClr>
                </a:solidFill>
              </a:rPr>
              <a:t>وهذه المقدمة عبارة عن  كتاب تاريخي </a:t>
            </a:r>
            <a:endParaRPr lang="en-US" sz="4400" dirty="0" smtClean="0">
              <a:solidFill>
                <a:schemeClr val="accent3">
                  <a:lumMod val="75000"/>
                </a:schemeClr>
              </a:solidFill>
            </a:endParaRPr>
          </a:p>
          <a:p>
            <a:pPr algn="just"/>
            <a:endParaRPr lang="ar-SA" sz="4400" dirty="0">
              <a:solidFill>
                <a:srgbClr val="FF0000"/>
              </a:solidFill>
              <a:cs typeface="Arabic Transparent"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548680"/>
            <a:ext cx="9144000" cy="6309320"/>
          </a:xfrm>
        </p:spPr>
        <p:txBody>
          <a:bodyPr>
            <a:normAutofit/>
          </a:bodyPr>
          <a:lstStyle/>
          <a:p>
            <a:r>
              <a:rPr lang="ar-SA" sz="4000" dirty="0" smtClean="0">
                <a:solidFill>
                  <a:schemeClr val="accent1">
                    <a:lumMod val="50000"/>
                  </a:schemeClr>
                </a:solidFill>
                <a:cs typeface="Arabic Transparent" pitchFamily="2" charset="-78"/>
              </a:rPr>
              <a:t>صنف ابن خلدون الموضوعات الاجتماعية التي تناولها القدماء ممن سبقوه إلى ثلاثة نماذج: </a:t>
            </a:r>
            <a:endParaRPr lang="ar-SA" sz="4000" dirty="0">
              <a:solidFill>
                <a:schemeClr val="accent1">
                  <a:lumMod val="50000"/>
                </a:schemeClr>
              </a:solidFill>
              <a:cs typeface="Arabic Transparent" pitchFamily="2" charset="-78"/>
            </a:endParaRPr>
          </a:p>
        </p:txBody>
      </p:sp>
      <p:graphicFrame>
        <p:nvGraphicFramePr>
          <p:cNvPr id="4" name="رسم تخطيطي 3"/>
          <p:cNvGraphicFramePr/>
          <p:nvPr/>
        </p:nvGraphicFramePr>
        <p:xfrm>
          <a:off x="0" y="1916832"/>
          <a:ext cx="9144000"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lnSpcReduction="10000"/>
          </a:bodyPr>
          <a:lstStyle/>
          <a:p>
            <a:pPr algn="just"/>
            <a:r>
              <a:rPr lang="ar-SA" sz="4400" b="1" dirty="0" smtClean="0">
                <a:solidFill>
                  <a:schemeClr val="accent1">
                    <a:lumMod val="50000"/>
                  </a:schemeClr>
                </a:solidFill>
                <a:cs typeface="Arabic Transparent" pitchFamily="2" charset="-78"/>
              </a:rPr>
              <a:t>موضوع علم الاجتماع وظواهره وأهدافه:</a:t>
            </a:r>
          </a:p>
          <a:p>
            <a:pPr algn="just"/>
            <a:r>
              <a:rPr lang="ar-SA" sz="4400" dirty="0" smtClean="0">
                <a:solidFill>
                  <a:schemeClr val="accent1">
                    <a:lumMod val="50000"/>
                  </a:schemeClr>
                </a:solidFill>
                <a:cs typeface="Arabic Transparent" pitchFamily="2" charset="-78"/>
              </a:rPr>
              <a:t>يدرس علم الاجتماع الظواهر الاجتماعية على اختلافها: الاقتصادية والسياسية والقانونية والأخلاقية.</a:t>
            </a:r>
          </a:p>
          <a:p>
            <a:pPr algn="just"/>
            <a:r>
              <a:rPr lang="ar-SA" sz="4400" b="1" u="sng" dirty="0" smtClean="0">
                <a:solidFill>
                  <a:schemeClr val="accent1">
                    <a:lumMod val="50000"/>
                  </a:schemeClr>
                </a:solidFill>
                <a:cs typeface="Arabic Transparent" pitchFamily="2" charset="-78"/>
              </a:rPr>
              <a:t>الظواهر الاجتماعية:</a:t>
            </a:r>
          </a:p>
          <a:p>
            <a:pPr algn="just"/>
            <a:r>
              <a:rPr lang="ar-SA" sz="4400" dirty="0" smtClean="0">
                <a:solidFill>
                  <a:schemeClr val="accent1">
                    <a:lumMod val="50000"/>
                  </a:schemeClr>
                </a:solidFill>
                <a:cs typeface="Arabic Transparent" pitchFamily="2" charset="-78"/>
              </a:rPr>
              <a:t>هي عبارة عن القواعد والاتجاهات العامة التي تتخذ في مجتمع ما أساساً لتنظيم الحياة الجمعية وتنسيق العلاقات التي تربط بين أفراد هذا المجتمع بعضهم ببعض وتربطهم بغيرهم.</a:t>
            </a:r>
          </a:p>
          <a:p>
            <a:pPr algn="just"/>
            <a:endParaRPr lang="ar-SA" sz="4400" dirty="0" smtClean="0">
              <a:solidFill>
                <a:schemeClr val="accent1">
                  <a:lumMod val="50000"/>
                </a:schemeClr>
              </a:solidFill>
              <a:cs typeface="Arabic Transparent" pitchFamily="2" charset="-78"/>
            </a:endParaRPr>
          </a:p>
          <a:p>
            <a:pPr algn="just"/>
            <a:endParaRPr lang="ar-SA" sz="4400" dirty="0">
              <a:solidFill>
                <a:schemeClr val="accent1">
                  <a:lumMod val="50000"/>
                </a:schemeClr>
              </a:solidFill>
              <a:cs typeface="Arabic Transparent" pitchFamily="2"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fontScale="92500" lnSpcReduction="10000"/>
          </a:bodyPr>
          <a:lstStyle/>
          <a:p>
            <a:pPr algn="just"/>
            <a:r>
              <a:rPr lang="ar-SA" sz="4400" u="sng" dirty="0" smtClean="0">
                <a:solidFill>
                  <a:srgbClr val="FF0000"/>
                </a:solidFill>
                <a:cs typeface="Arabic Transparent" pitchFamily="2" charset="-78"/>
              </a:rPr>
              <a:t>من أهم خواص ظواهر الاجتماع </a:t>
            </a:r>
            <a:r>
              <a:rPr lang="ar-SA" sz="4400" u="sng" dirty="0" smtClean="0">
                <a:solidFill>
                  <a:srgbClr val="FF0000"/>
                </a:solidFill>
                <a:cs typeface="Arabic Transparent" pitchFamily="2" charset="-78"/>
              </a:rPr>
              <a:t>الإنساني:</a:t>
            </a:r>
          </a:p>
          <a:p>
            <a:pPr algn="just"/>
            <a:r>
              <a:rPr lang="ar-SA" sz="4400" dirty="0" smtClean="0">
                <a:solidFill>
                  <a:srgbClr val="FF0000"/>
                </a:solidFill>
                <a:cs typeface="Arabic Transparent" pitchFamily="2" charset="-78"/>
              </a:rPr>
              <a:t> </a:t>
            </a:r>
            <a:r>
              <a:rPr lang="ar-SA" sz="4400" dirty="0" smtClean="0">
                <a:solidFill>
                  <a:schemeClr val="accent1">
                    <a:lumMod val="50000"/>
                  </a:schemeClr>
                </a:solidFill>
                <a:cs typeface="Arabic Transparent" pitchFamily="2" charset="-78"/>
              </a:rPr>
              <a:t>أنها </a:t>
            </a:r>
            <a:r>
              <a:rPr lang="ar-SA" sz="4400" dirty="0" smtClean="0">
                <a:solidFill>
                  <a:srgbClr val="7030A0"/>
                </a:solidFill>
                <a:cs typeface="Arabic Transparent" pitchFamily="2" charset="-78"/>
              </a:rPr>
              <a:t>لا تدوم على حال واحد ومنهاج واحد، فهي متغيرة،</a:t>
            </a:r>
            <a:r>
              <a:rPr lang="ar-SA" sz="4400" dirty="0" smtClean="0">
                <a:solidFill>
                  <a:schemeClr val="accent1">
                    <a:lumMod val="50000"/>
                  </a:schemeClr>
                </a:solidFill>
                <a:cs typeface="Arabic Transparent" pitchFamily="2" charset="-78"/>
              </a:rPr>
              <a:t> </a:t>
            </a:r>
            <a:r>
              <a:rPr lang="ar-SA" sz="4400" dirty="0" smtClean="0">
                <a:solidFill>
                  <a:srgbClr val="7030A0"/>
                </a:solidFill>
                <a:cs typeface="Arabic Transparent" pitchFamily="2" charset="-78"/>
              </a:rPr>
              <a:t>وتختلف أوضاعها باختلاف الأمم </a:t>
            </a:r>
            <a:r>
              <a:rPr lang="ar-SA" sz="4400" dirty="0" smtClean="0">
                <a:solidFill>
                  <a:srgbClr val="7030A0"/>
                </a:solidFill>
                <a:cs typeface="Arabic Transparent" pitchFamily="2" charset="-78"/>
              </a:rPr>
              <a:t>والشعوب، وتختلف في المجتمع الواحد باختلاف العصور.</a:t>
            </a:r>
            <a:endParaRPr lang="ar-SA" sz="4400" dirty="0" smtClean="0">
              <a:solidFill>
                <a:srgbClr val="7030A0"/>
              </a:solidFill>
              <a:cs typeface="Arabic Transparent" pitchFamily="2" charset="-78"/>
            </a:endParaRPr>
          </a:p>
          <a:p>
            <a:pPr algn="just"/>
            <a:r>
              <a:rPr lang="ar-SA" sz="4400" dirty="0" smtClean="0">
                <a:solidFill>
                  <a:schemeClr val="accent1">
                    <a:lumMod val="50000"/>
                  </a:schemeClr>
                </a:solidFill>
                <a:cs typeface="Arabic Transparent" pitchFamily="2" charset="-78"/>
              </a:rPr>
              <a:t>وهذا ما فطن إليه ابن خلدون، وجعله أساساً لبحوثه في علم الاجتماع، </a:t>
            </a:r>
            <a:r>
              <a:rPr lang="ar-SA" sz="4400" u="sng" dirty="0" smtClean="0">
                <a:solidFill>
                  <a:schemeClr val="accent1">
                    <a:lumMod val="50000"/>
                  </a:schemeClr>
                </a:solidFill>
                <a:cs typeface="Arabic Transparent" pitchFamily="2" charset="-78"/>
              </a:rPr>
              <a:t>وقرره في عبارة شهيرة:</a:t>
            </a:r>
          </a:p>
          <a:p>
            <a:pPr algn="just"/>
            <a:r>
              <a:rPr lang="ar-SA" sz="4400" b="1" dirty="0" smtClean="0">
                <a:solidFill>
                  <a:srgbClr val="7030A0"/>
                </a:solidFill>
                <a:cs typeface="Arabic Transparent" pitchFamily="2" charset="-78"/>
              </a:rPr>
              <a:t>”إن أحوال العالم والأمم وعوائدهم ونحلهم لا تدوم على وتيرة واحدة ومنهاج مستقر، إنما هو اختلاف على الأيام والأزمنة، وانتقال من حال إلى حال...“</a:t>
            </a:r>
            <a:endParaRPr lang="ar-SA" sz="4400" b="1" dirty="0">
              <a:solidFill>
                <a:srgbClr val="7030A0"/>
              </a:solidFill>
              <a:cs typeface="Arabic Transparent" pitchFamily="2"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fontScale="92500" lnSpcReduction="20000"/>
          </a:bodyPr>
          <a:lstStyle/>
          <a:p>
            <a:pPr algn="just"/>
            <a:r>
              <a:rPr lang="ar-SA" sz="4400" dirty="0" smtClean="0">
                <a:solidFill>
                  <a:schemeClr val="accent1">
                    <a:lumMod val="50000"/>
                  </a:schemeClr>
                </a:solidFill>
                <a:cs typeface="Arabic Transparent" pitchFamily="2" charset="-78"/>
              </a:rPr>
              <a:t>وهذه </a:t>
            </a:r>
            <a:r>
              <a:rPr lang="ar-SA" sz="4400" dirty="0" smtClean="0">
                <a:solidFill>
                  <a:schemeClr val="accent1">
                    <a:lumMod val="50000"/>
                  </a:schemeClr>
                </a:solidFill>
                <a:cs typeface="Arabic Transparent" pitchFamily="2" charset="-78"/>
              </a:rPr>
              <a:t>خاصية يمتاز </a:t>
            </a:r>
            <a:r>
              <a:rPr lang="ar-SA" sz="4400" dirty="0" err="1" smtClean="0">
                <a:solidFill>
                  <a:schemeClr val="accent1">
                    <a:lumMod val="50000"/>
                  </a:schemeClr>
                </a:solidFill>
                <a:cs typeface="Arabic Transparent" pitchFamily="2" charset="-78"/>
              </a:rPr>
              <a:t>بها</a:t>
            </a:r>
            <a:r>
              <a:rPr lang="ar-SA" sz="4400" dirty="0" smtClean="0">
                <a:solidFill>
                  <a:schemeClr val="accent1">
                    <a:lumMod val="50000"/>
                  </a:schemeClr>
                </a:solidFill>
                <a:cs typeface="Arabic Transparent" pitchFamily="2" charset="-78"/>
              </a:rPr>
              <a:t> علم الاجتماع على العلوم </a:t>
            </a:r>
            <a:r>
              <a:rPr lang="ar-SA" sz="4400" dirty="0" smtClean="0">
                <a:solidFill>
                  <a:schemeClr val="accent1">
                    <a:lumMod val="50000"/>
                  </a:schemeClr>
                </a:solidFill>
                <a:cs typeface="Arabic Transparent" pitchFamily="2" charset="-78"/>
              </a:rPr>
              <a:t>الأخرى، خاصة </a:t>
            </a:r>
            <a:r>
              <a:rPr lang="ar-SA" sz="4400" dirty="0" smtClean="0">
                <a:solidFill>
                  <a:schemeClr val="accent1">
                    <a:lumMod val="50000"/>
                  </a:schemeClr>
                </a:solidFill>
                <a:cs typeface="Arabic Transparent" pitchFamily="2" charset="-78"/>
              </a:rPr>
              <a:t>العلوم الرياضية والفيزيائية والكيميائي، التي تعالج موضوعات مستقرة.</a:t>
            </a:r>
          </a:p>
          <a:p>
            <a:pPr algn="just"/>
            <a:r>
              <a:rPr lang="ar-SA" sz="4400" dirty="0" smtClean="0">
                <a:solidFill>
                  <a:schemeClr val="accent1">
                    <a:lumMod val="50000"/>
                  </a:schemeClr>
                </a:solidFill>
                <a:cs typeface="Arabic Transparent" pitchFamily="2" charset="-78"/>
              </a:rPr>
              <a:t>إن موضوع علم الاجتماع هو </a:t>
            </a:r>
            <a:r>
              <a:rPr lang="ar-SA" sz="4400" b="1" dirty="0" smtClean="0">
                <a:solidFill>
                  <a:srgbClr val="7030A0"/>
                </a:solidFill>
                <a:cs typeface="Arabic Transparent" pitchFamily="2" charset="-78"/>
              </a:rPr>
              <a:t>”بنو الإنسان في وجودهم الذي يقوم على الاعتماد المتبادل“.</a:t>
            </a:r>
          </a:p>
          <a:p>
            <a:pPr algn="just"/>
            <a:r>
              <a:rPr lang="ar-SA" sz="4400" dirty="0" smtClean="0">
                <a:solidFill>
                  <a:schemeClr val="accent1">
                    <a:lumMod val="50000"/>
                  </a:schemeClr>
                </a:solidFill>
                <a:cs typeface="Arabic Transparent" pitchFamily="2" charset="-78"/>
              </a:rPr>
              <a:t>إن وحدة موضوع علم الاجتماع تتمثل في فردين يكونان معا علاقة بشكل ما.</a:t>
            </a:r>
          </a:p>
          <a:p>
            <a:pPr algn="just"/>
            <a:r>
              <a:rPr lang="ar-SA" sz="4400" b="1" dirty="0" smtClean="0">
                <a:solidFill>
                  <a:schemeClr val="accent1">
                    <a:lumMod val="50000"/>
                  </a:schemeClr>
                </a:solidFill>
                <a:cs typeface="Arabic Transparent" pitchFamily="2" charset="-78"/>
              </a:rPr>
              <a:t>وتتنوع الظواهر الاجتماعية: </a:t>
            </a:r>
            <a:r>
              <a:rPr lang="ar-SA" sz="4400" dirty="0" smtClean="0">
                <a:solidFill>
                  <a:schemeClr val="accent1">
                    <a:lumMod val="50000"/>
                  </a:schemeClr>
                </a:solidFill>
                <a:cs typeface="Arabic Transparent" pitchFamily="2" charset="-78"/>
              </a:rPr>
              <a:t>فمنها ما يتعلق بشئون السياسة ونظم الحكم؛ ومنها ما يتعلق بالاقتصاد والثروة والأسرة والتربية والمجتمع واللغة وأفكار الناس والفن والجمال.</a:t>
            </a:r>
            <a:endParaRPr lang="ar-SA" sz="4400" dirty="0">
              <a:solidFill>
                <a:schemeClr val="accent1">
                  <a:lumMod val="50000"/>
                </a:schemeClr>
              </a:solidFill>
              <a:cs typeface="Arabic Transparent" pitchFamily="2"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buNone/>
            </a:pPr>
            <a:endParaRPr lang="ar-SA" sz="4400" dirty="0">
              <a:solidFill>
                <a:schemeClr val="accent1">
                  <a:lumMod val="50000"/>
                </a:schemeClr>
              </a:solidFill>
              <a:cs typeface="Arabic Transparent" pitchFamily="2" charset="-78"/>
            </a:endParaRPr>
          </a:p>
        </p:txBody>
      </p:sp>
      <p:graphicFrame>
        <p:nvGraphicFramePr>
          <p:cNvPr id="4" name="رسم تخطيطي 3"/>
          <p:cNvGraphicFramePr/>
          <p:nvPr/>
        </p:nvGraphicFramePr>
        <p:xfrm>
          <a:off x="0" y="620688"/>
          <a:ext cx="914400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1"/>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404664"/>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endParaRPr lang="ar-SA" sz="4400" dirty="0">
              <a:solidFill>
                <a:schemeClr val="accent1">
                  <a:lumMod val="50000"/>
                </a:schemeClr>
              </a:solidFill>
              <a:cs typeface="Arabic Transparent" pitchFamily="2" charset="-78"/>
            </a:endParaRPr>
          </a:p>
        </p:txBody>
      </p:sp>
      <p:sp>
        <p:nvSpPr>
          <p:cNvPr id="4" name="مخطط انسيابي: تخزين بالوصول المباشر 3"/>
          <p:cNvSpPr/>
          <p:nvPr/>
        </p:nvSpPr>
        <p:spPr>
          <a:xfrm>
            <a:off x="0" y="188640"/>
            <a:ext cx="9144000" cy="1728192"/>
          </a:xfrm>
          <a:prstGeom prst="flowChartMagneticDrum">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r>
              <a:rPr lang="ar-SA" sz="4000" b="1" dirty="0" smtClean="0">
                <a:solidFill>
                  <a:schemeClr val="accent3">
                    <a:lumMod val="50000"/>
                  </a:schemeClr>
                </a:solidFill>
              </a:rPr>
              <a:t>قانون الأطوار الثلاثة للمجتمع الإنساني</a:t>
            </a:r>
            <a:endParaRPr lang="ar-SA" sz="4000" b="1" dirty="0">
              <a:solidFill>
                <a:schemeClr val="accent3">
                  <a:lumMod val="50000"/>
                </a:schemeClr>
              </a:solidFill>
            </a:endParaRPr>
          </a:p>
        </p:txBody>
      </p:sp>
      <p:sp>
        <p:nvSpPr>
          <p:cNvPr id="5" name="تمرير عمودي 4"/>
          <p:cNvSpPr/>
          <p:nvPr/>
        </p:nvSpPr>
        <p:spPr>
          <a:xfrm>
            <a:off x="0" y="1772816"/>
            <a:ext cx="8964488" cy="4896544"/>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dirty="0" smtClean="0">
                <a:solidFill>
                  <a:srgbClr val="FFFF00"/>
                </a:solidFill>
              </a:rPr>
              <a:t>كان ابن خلدون مؤرخاً قبل أن يكون عالماً اجتماعياً،</a:t>
            </a:r>
            <a:r>
              <a:rPr lang="ar-SA" sz="3600" dirty="0" smtClean="0"/>
              <a:t> </a:t>
            </a:r>
            <a:r>
              <a:rPr lang="ar-SA" sz="3600" dirty="0" smtClean="0"/>
              <a:t>وقد </a:t>
            </a:r>
            <a:r>
              <a:rPr lang="ar-SA" sz="3600" dirty="0" smtClean="0"/>
              <a:t>تركزت دراساته التاريخية حول الدولة الإسلامية، وانتهت دراسته إلى الكشف عن أسباب نشأة الدولة وازدهارها واضمحلالها. والتوصل بالتالي للقانون الاجتماعي الذي يحكم حركة المجتمعات الإنسانية، وهو قانون الأطوار الثلاثة للمجتمع الإنساني، الذي يرى بأن المجتمع يولد كما يولد الفرد، ويمر كما يمر الكائن الحي في أدوار:</a:t>
            </a:r>
            <a:endParaRPr lang="en-US" sz="3600" dirty="0" smtClean="0"/>
          </a:p>
          <a:p>
            <a:pPr algn="ctr"/>
            <a:endParaRPr lang="ar-SA" sz="3600" dirty="0">
              <a:solidFill>
                <a:srgbClr val="FFFF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endParaRPr lang="ar-SA" sz="4400" dirty="0">
              <a:solidFill>
                <a:schemeClr val="accent1">
                  <a:lumMod val="50000"/>
                </a:schemeClr>
              </a:solidFill>
              <a:cs typeface="Arabic Transparent" pitchFamily="2" charset="-78"/>
            </a:endParaRPr>
          </a:p>
        </p:txBody>
      </p:sp>
      <p:sp>
        <p:nvSpPr>
          <p:cNvPr id="4" name="مخطط انسيابي: تخزين بالوصول المباشر 3"/>
          <p:cNvSpPr/>
          <p:nvPr/>
        </p:nvSpPr>
        <p:spPr>
          <a:xfrm>
            <a:off x="0" y="188640"/>
            <a:ext cx="9144000" cy="1728192"/>
          </a:xfrm>
          <a:prstGeom prst="flowChartMagneticDrum">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r>
              <a:rPr lang="ar-SA" sz="4000" b="1" dirty="0" smtClean="0">
                <a:solidFill>
                  <a:schemeClr val="accent3">
                    <a:lumMod val="50000"/>
                  </a:schemeClr>
                </a:solidFill>
              </a:rPr>
              <a:t>قانون الأطوار الثلاثة للمجتمع الإنساني</a:t>
            </a:r>
            <a:endParaRPr lang="ar-SA" sz="4000" b="1" dirty="0">
              <a:solidFill>
                <a:schemeClr val="accent3">
                  <a:lumMod val="50000"/>
                </a:schemeClr>
              </a:solidFill>
            </a:endParaRPr>
          </a:p>
        </p:txBody>
      </p:sp>
      <p:sp>
        <p:nvSpPr>
          <p:cNvPr id="5" name="تمرير عمودي 4"/>
          <p:cNvSpPr/>
          <p:nvPr/>
        </p:nvSpPr>
        <p:spPr>
          <a:xfrm>
            <a:off x="0" y="1772816"/>
            <a:ext cx="8964488" cy="5085184"/>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3600" dirty="0" smtClean="0"/>
              <a:t>والمجتمع الإنساني يخضع بالضرورة لتتابع هذه الأدوار بدرجات مختلفة وفترات زمنية متفاوتة ، فالحركة الاجتماعية مستمرة وتؤدي وظيفتها بشكل آلي، ولا تتوقف عند إلا لتبدأ أخرى وهكذا... </a:t>
            </a:r>
            <a:endParaRPr lang="en-US" sz="3600" dirty="0" smtClean="0"/>
          </a:p>
          <a:p>
            <a:r>
              <a:rPr lang="ar-SA" sz="3600" dirty="0" smtClean="0"/>
              <a:t>ولم يكن تقسيمه للمراحل السابقة على أساس حيوي، وإنما على أساس اجتماعي من مشاهداته للمجتمع </a:t>
            </a:r>
            <a:r>
              <a:rPr lang="ar-SA" sz="3600" dirty="0" smtClean="0"/>
              <a:t>الإسلامي. </a:t>
            </a:r>
            <a:r>
              <a:rPr lang="ar-SA" sz="3600" dirty="0" smtClean="0"/>
              <a:t>وقد حدد ابن خلدون  عمر الدولة بثلاثة أجيال الأول منها هو البداوة والثاني هو التحضر والثالث هو عالة على </a:t>
            </a:r>
            <a:r>
              <a:rPr lang="ar-SA" sz="3600" dirty="0" smtClean="0"/>
              <a:t>الدولة.</a:t>
            </a:r>
            <a:endParaRPr lang="ar-SA" sz="3600" dirty="0">
              <a:solidFill>
                <a:srgbClr val="FFFF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عنصر نائب للمحتوى 5"/>
          <p:cNvGraphicFramePr>
            <a:graphicFrameLocks noGrp="1"/>
          </p:cNvGraphicFramePr>
          <p:nvPr>
            <p:ph idx="1"/>
          </p:nvPr>
        </p:nvGraphicFramePr>
        <p:xfrm>
          <a:off x="0" y="549275"/>
          <a:ext cx="9144000" cy="6308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179512" y="1052736"/>
            <a:ext cx="8712968" cy="1754326"/>
          </a:xfrm>
          <a:prstGeom prst="rect">
            <a:avLst/>
          </a:prstGeom>
          <a:noFill/>
        </p:spPr>
        <p:txBody>
          <a:bodyPr wrap="square" lIns="91440" tIns="45720" rIns="91440" bIns="45720">
            <a:spAutoFit/>
          </a:bodyPr>
          <a:lstStyle/>
          <a:p>
            <a:pPr algn="ctr"/>
            <a:r>
              <a:rPr lang="ar-SA" sz="5400" b="1" dirty="0" smtClean="0">
                <a:solidFill>
                  <a:srgbClr val="FFFF00"/>
                </a:solidFill>
              </a:rPr>
              <a:t>انتهى الفصل السادس</a:t>
            </a:r>
          </a:p>
          <a:p>
            <a:pPr algn="ctr"/>
            <a:r>
              <a:rPr lang="ar-SA"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ابن </a:t>
            </a:r>
            <a:r>
              <a:rPr lang="ar-SA"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خلدون وعلم العمران</a:t>
            </a:r>
            <a:endParaRPr lang="ar-SA"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حضري">
  <a:themeElements>
    <a:clrScheme name="حضري">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حضري">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حضري">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951</TotalTime>
  <Words>1441</Words>
  <Application>Microsoft Office PowerPoint</Application>
  <PresentationFormat>عرض على الشاشة (3:4)‏</PresentationFormat>
  <Paragraphs>97</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حضري</vt:lpstr>
      <vt:lpstr>الشريحة 1</vt:lpstr>
      <vt:lpstr>ابن خلدون وعلم العمران</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Prof. Sawsan AlBitar</dc:creator>
  <cp:lastModifiedBy>Prof. Sawsan AlBitar</cp:lastModifiedBy>
  <cp:revision>621</cp:revision>
  <dcterms:created xsi:type="dcterms:W3CDTF">2012-10-06T16:16:33Z</dcterms:created>
  <dcterms:modified xsi:type="dcterms:W3CDTF">2012-12-26T15:30:59Z</dcterms:modified>
</cp:coreProperties>
</file>