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quickStyle8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handoutMasterIdLst>
    <p:handoutMasterId r:id="rId18"/>
  </p:handoutMasterIdLst>
  <p:sldIdLst>
    <p:sldId id="256" r:id="rId2"/>
    <p:sldId id="260" r:id="rId3"/>
    <p:sldId id="258" r:id="rId4"/>
    <p:sldId id="259" r:id="rId5"/>
    <p:sldId id="298" r:id="rId6"/>
    <p:sldId id="261" r:id="rId7"/>
    <p:sldId id="296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97" r:id="rId16"/>
    <p:sldId id="271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 autoAdjust="0"/>
    <p:restoredTop sz="94658" autoAdjust="0"/>
  </p:normalViewPr>
  <p:slideViewPr>
    <p:cSldViewPr>
      <p:cViewPr varScale="1">
        <p:scale>
          <a:sx n="51" d="100"/>
          <a:sy n="51" d="100"/>
        </p:scale>
        <p:origin x="-1243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1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FEF47F-D913-42E6-AFCF-4DD12D34EEF3}" type="doc">
      <dgm:prSet loTypeId="urn:microsoft.com/office/officeart/2005/8/layout/radial4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645B85C4-430E-4F45-9E37-5C2C891C5147}">
      <dgm:prSet phldrT="[نص]"/>
      <dgm:spPr/>
      <dgm:t>
        <a:bodyPr/>
        <a:lstStyle/>
        <a:p>
          <a:pPr rtl="1"/>
          <a:r>
            <a:rPr lang="ar-SA" dirty="0" smtClean="0"/>
            <a:t>أوائل مؤلفاته</a:t>
          </a:r>
          <a:endParaRPr lang="ar-SA" dirty="0"/>
        </a:p>
      </dgm:t>
    </dgm:pt>
    <dgm:pt modelId="{8C5A9A21-0073-4D6F-9CA2-2664ED94C03B}" type="parTrans" cxnId="{71DAE505-1E7D-47B8-9EAA-0160285CB4AC}">
      <dgm:prSet/>
      <dgm:spPr/>
      <dgm:t>
        <a:bodyPr/>
        <a:lstStyle/>
        <a:p>
          <a:pPr rtl="1"/>
          <a:endParaRPr lang="ar-SA"/>
        </a:p>
      </dgm:t>
    </dgm:pt>
    <dgm:pt modelId="{7D327DCC-B19B-4E18-A894-699805B1E0AB}" type="sibTrans" cxnId="{71DAE505-1E7D-47B8-9EAA-0160285CB4AC}">
      <dgm:prSet/>
      <dgm:spPr/>
      <dgm:t>
        <a:bodyPr/>
        <a:lstStyle/>
        <a:p>
          <a:pPr rtl="1"/>
          <a:endParaRPr lang="ar-SA"/>
        </a:p>
      </dgm:t>
    </dgm:pt>
    <dgm:pt modelId="{AF081AFB-F39B-4759-8A5A-A34DF45938CA}">
      <dgm:prSet phldrT="[نص]"/>
      <dgm:spPr/>
      <dgm:t>
        <a:bodyPr/>
        <a:lstStyle/>
        <a:p>
          <a:pPr rtl="1"/>
          <a:r>
            <a:rPr lang="ar-SA" dirty="0" smtClean="0"/>
            <a:t>آراء أهل المدينة الفاضلة</a:t>
          </a:r>
          <a:endParaRPr lang="ar-SA" dirty="0"/>
        </a:p>
      </dgm:t>
    </dgm:pt>
    <dgm:pt modelId="{6025049D-CFE2-4D16-8869-9F9F356DC9DA}" type="parTrans" cxnId="{D74B0F43-C407-43F8-8D61-A33BA950455A}">
      <dgm:prSet/>
      <dgm:spPr/>
      <dgm:t>
        <a:bodyPr/>
        <a:lstStyle/>
        <a:p>
          <a:pPr rtl="1"/>
          <a:endParaRPr lang="ar-SA"/>
        </a:p>
      </dgm:t>
    </dgm:pt>
    <dgm:pt modelId="{16E53F7F-C311-431F-9D3B-EB3D06FE89DF}" type="sibTrans" cxnId="{D74B0F43-C407-43F8-8D61-A33BA950455A}">
      <dgm:prSet/>
      <dgm:spPr/>
      <dgm:t>
        <a:bodyPr/>
        <a:lstStyle/>
        <a:p>
          <a:pPr rtl="1"/>
          <a:endParaRPr lang="ar-SA"/>
        </a:p>
      </dgm:t>
    </dgm:pt>
    <dgm:pt modelId="{01E939D4-44B0-4566-A0C7-D280959D4EFC}">
      <dgm:prSet phldrT="[نص]"/>
      <dgm:spPr/>
      <dgm:t>
        <a:bodyPr/>
        <a:lstStyle/>
        <a:p>
          <a:pPr rtl="1"/>
          <a:r>
            <a:rPr lang="ar-SA" dirty="0" smtClean="0"/>
            <a:t>رسالة مختصرة في السياسة</a:t>
          </a:r>
          <a:endParaRPr lang="ar-SA" dirty="0"/>
        </a:p>
      </dgm:t>
    </dgm:pt>
    <dgm:pt modelId="{CDCF6A50-411A-4259-A988-2E6D8897FE25}" type="parTrans" cxnId="{E1AC342B-14B4-412B-BD3E-E28EA626B1FF}">
      <dgm:prSet/>
      <dgm:spPr/>
      <dgm:t>
        <a:bodyPr/>
        <a:lstStyle/>
        <a:p>
          <a:pPr rtl="1"/>
          <a:endParaRPr lang="ar-SA"/>
        </a:p>
      </dgm:t>
    </dgm:pt>
    <dgm:pt modelId="{F2FF136B-A6A1-4B38-813D-B7EC70476DEB}" type="sibTrans" cxnId="{E1AC342B-14B4-412B-BD3E-E28EA626B1FF}">
      <dgm:prSet/>
      <dgm:spPr/>
      <dgm:t>
        <a:bodyPr/>
        <a:lstStyle/>
        <a:p>
          <a:pPr rtl="1"/>
          <a:endParaRPr lang="ar-SA"/>
        </a:p>
      </dgm:t>
    </dgm:pt>
    <dgm:pt modelId="{9BD367D7-ECA2-4712-8A79-7FE8AF52525F}">
      <dgm:prSet phldrT="[نص]"/>
      <dgm:spPr/>
      <dgm:t>
        <a:bodyPr/>
        <a:lstStyle/>
        <a:p>
          <a:pPr rtl="1"/>
          <a:r>
            <a:rPr lang="ar-SA" dirty="0" smtClean="0"/>
            <a:t>السياسة المدنية</a:t>
          </a:r>
          <a:endParaRPr lang="ar-SA" dirty="0"/>
        </a:p>
      </dgm:t>
    </dgm:pt>
    <dgm:pt modelId="{4A7FD17B-6853-44F9-B8D1-E767E6B2ACF3}" type="parTrans" cxnId="{0620FA66-E377-478F-847E-AA95F88E31CC}">
      <dgm:prSet/>
      <dgm:spPr/>
      <dgm:t>
        <a:bodyPr/>
        <a:lstStyle/>
        <a:p>
          <a:pPr rtl="1"/>
          <a:endParaRPr lang="ar-SA"/>
        </a:p>
      </dgm:t>
    </dgm:pt>
    <dgm:pt modelId="{9BABF47A-23E3-4C27-8E9E-5428AFD57C86}" type="sibTrans" cxnId="{0620FA66-E377-478F-847E-AA95F88E31CC}">
      <dgm:prSet/>
      <dgm:spPr/>
      <dgm:t>
        <a:bodyPr/>
        <a:lstStyle/>
        <a:p>
          <a:pPr rtl="1"/>
          <a:endParaRPr lang="ar-SA"/>
        </a:p>
      </dgm:t>
    </dgm:pt>
    <dgm:pt modelId="{E2F0B6F8-7E74-4703-AD91-E58F2FCE17B2}" type="pres">
      <dgm:prSet presAssocID="{DAFEF47F-D913-42E6-AFCF-4DD12D34EEF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93BD2AC-CE4A-4136-8B6F-4380B757F771}" type="pres">
      <dgm:prSet presAssocID="{645B85C4-430E-4F45-9E37-5C2C891C5147}" presName="centerShape" presStyleLbl="node0" presStyleIdx="0" presStyleCnt="1"/>
      <dgm:spPr/>
      <dgm:t>
        <a:bodyPr/>
        <a:lstStyle/>
        <a:p>
          <a:pPr rtl="1"/>
          <a:endParaRPr lang="ar-SA"/>
        </a:p>
      </dgm:t>
    </dgm:pt>
    <dgm:pt modelId="{F97016B0-5D0E-4C9D-A6CE-4ED3237C8958}" type="pres">
      <dgm:prSet presAssocID="{6025049D-CFE2-4D16-8869-9F9F356DC9DA}" presName="parTrans" presStyleLbl="bgSibTrans2D1" presStyleIdx="0" presStyleCnt="3"/>
      <dgm:spPr/>
      <dgm:t>
        <a:bodyPr/>
        <a:lstStyle/>
        <a:p>
          <a:pPr rtl="1"/>
          <a:endParaRPr lang="ar-SA"/>
        </a:p>
      </dgm:t>
    </dgm:pt>
    <dgm:pt modelId="{94AD495B-4E66-4506-A68C-BE71DA82CBC2}" type="pres">
      <dgm:prSet presAssocID="{AF081AFB-F39B-4759-8A5A-A34DF45938CA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E2571A6-AEA2-4D99-B6B1-F5EF2CF6FB7E}" type="pres">
      <dgm:prSet presAssocID="{CDCF6A50-411A-4259-A988-2E6D8897FE25}" presName="parTrans" presStyleLbl="bgSibTrans2D1" presStyleIdx="1" presStyleCnt="3"/>
      <dgm:spPr/>
      <dgm:t>
        <a:bodyPr/>
        <a:lstStyle/>
        <a:p>
          <a:pPr rtl="1"/>
          <a:endParaRPr lang="ar-SA"/>
        </a:p>
      </dgm:t>
    </dgm:pt>
    <dgm:pt modelId="{3C5F54A6-9B4B-42B9-96DA-2E834BAD8EBF}" type="pres">
      <dgm:prSet presAssocID="{01E939D4-44B0-4566-A0C7-D280959D4EF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756C1BC-CC7F-443B-8362-C6DD0E4D6C2D}" type="pres">
      <dgm:prSet presAssocID="{4A7FD17B-6853-44F9-B8D1-E767E6B2ACF3}" presName="parTrans" presStyleLbl="bgSibTrans2D1" presStyleIdx="2" presStyleCnt="3"/>
      <dgm:spPr/>
      <dgm:t>
        <a:bodyPr/>
        <a:lstStyle/>
        <a:p>
          <a:pPr rtl="1"/>
          <a:endParaRPr lang="ar-SA"/>
        </a:p>
      </dgm:t>
    </dgm:pt>
    <dgm:pt modelId="{3900A4CC-9556-4B14-BE4C-E15C657ABF83}" type="pres">
      <dgm:prSet presAssocID="{9BD367D7-ECA2-4712-8A79-7FE8AF52525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1DAE505-1E7D-47B8-9EAA-0160285CB4AC}" srcId="{DAFEF47F-D913-42E6-AFCF-4DD12D34EEF3}" destId="{645B85C4-430E-4F45-9E37-5C2C891C5147}" srcOrd="0" destOrd="0" parTransId="{8C5A9A21-0073-4D6F-9CA2-2664ED94C03B}" sibTransId="{7D327DCC-B19B-4E18-A894-699805B1E0AB}"/>
    <dgm:cxn modelId="{E1AC342B-14B4-412B-BD3E-E28EA626B1FF}" srcId="{645B85C4-430E-4F45-9E37-5C2C891C5147}" destId="{01E939D4-44B0-4566-A0C7-D280959D4EFC}" srcOrd="1" destOrd="0" parTransId="{CDCF6A50-411A-4259-A988-2E6D8897FE25}" sibTransId="{F2FF136B-A6A1-4B38-813D-B7EC70476DEB}"/>
    <dgm:cxn modelId="{73D25E17-7100-4AC7-86DE-DA51926D7419}" type="presOf" srcId="{6025049D-CFE2-4D16-8869-9F9F356DC9DA}" destId="{F97016B0-5D0E-4C9D-A6CE-4ED3237C8958}" srcOrd="0" destOrd="0" presId="urn:microsoft.com/office/officeart/2005/8/layout/radial4"/>
    <dgm:cxn modelId="{ED77982C-6CCA-4434-BA1E-A090C96ACCC9}" type="presOf" srcId="{CDCF6A50-411A-4259-A988-2E6D8897FE25}" destId="{0E2571A6-AEA2-4D99-B6B1-F5EF2CF6FB7E}" srcOrd="0" destOrd="0" presId="urn:microsoft.com/office/officeart/2005/8/layout/radial4"/>
    <dgm:cxn modelId="{E3B35B77-C211-482C-BBB3-E8B1E3432B23}" type="presOf" srcId="{645B85C4-430E-4F45-9E37-5C2C891C5147}" destId="{A93BD2AC-CE4A-4136-8B6F-4380B757F771}" srcOrd="0" destOrd="0" presId="urn:microsoft.com/office/officeart/2005/8/layout/radial4"/>
    <dgm:cxn modelId="{D74B0F43-C407-43F8-8D61-A33BA950455A}" srcId="{645B85C4-430E-4F45-9E37-5C2C891C5147}" destId="{AF081AFB-F39B-4759-8A5A-A34DF45938CA}" srcOrd="0" destOrd="0" parTransId="{6025049D-CFE2-4D16-8869-9F9F356DC9DA}" sibTransId="{16E53F7F-C311-431F-9D3B-EB3D06FE89DF}"/>
    <dgm:cxn modelId="{0620FA66-E377-478F-847E-AA95F88E31CC}" srcId="{645B85C4-430E-4F45-9E37-5C2C891C5147}" destId="{9BD367D7-ECA2-4712-8A79-7FE8AF52525F}" srcOrd="2" destOrd="0" parTransId="{4A7FD17B-6853-44F9-B8D1-E767E6B2ACF3}" sibTransId="{9BABF47A-23E3-4C27-8E9E-5428AFD57C86}"/>
    <dgm:cxn modelId="{B77A95C6-1423-4138-8B92-31DB44C8B7B5}" type="presOf" srcId="{4A7FD17B-6853-44F9-B8D1-E767E6B2ACF3}" destId="{B756C1BC-CC7F-443B-8362-C6DD0E4D6C2D}" srcOrd="0" destOrd="0" presId="urn:microsoft.com/office/officeart/2005/8/layout/radial4"/>
    <dgm:cxn modelId="{374CF5D7-3FC3-4831-AAC1-2FA284CAC5B1}" type="presOf" srcId="{DAFEF47F-D913-42E6-AFCF-4DD12D34EEF3}" destId="{E2F0B6F8-7E74-4703-AD91-E58F2FCE17B2}" srcOrd="0" destOrd="0" presId="urn:microsoft.com/office/officeart/2005/8/layout/radial4"/>
    <dgm:cxn modelId="{0BAADC3C-5E72-45AF-9B50-35DF9CEC9CBF}" type="presOf" srcId="{AF081AFB-F39B-4759-8A5A-A34DF45938CA}" destId="{94AD495B-4E66-4506-A68C-BE71DA82CBC2}" srcOrd="0" destOrd="0" presId="urn:microsoft.com/office/officeart/2005/8/layout/radial4"/>
    <dgm:cxn modelId="{8A200218-CB70-4394-B8CA-03AC106CDC0D}" type="presOf" srcId="{9BD367D7-ECA2-4712-8A79-7FE8AF52525F}" destId="{3900A4CC-9556-4B14-BE4C-E15C657ABF83}" srcOrd="0" destOrd="0" presId="urn:microsoft.com/office/officeart/2005/8/layout/radial4"/>
    <dgm:cxn modelId="{158F1FBF-56CD-4EF0-8216-07FBCCF3768B}" type="presOf" srcId="{01E939D4-44B0-4566-A0C7-D280959D4EFC}" destId="{3C5F54A6-9B4B-42B9-96DA-2E834BAD8EBF}" srcOrd="0" destOrd="0" presId="urn:microsoft.com/office/officeart/2005/8/layout/radial4"/>
    <dgm:cxn modelId="{DB198053-8470-4FC6-B573-5D21F285D846}" type="presParOf" srcId="{E2F0B6F8-7E74-4703-AD91-E58F2FCE17B2}" destId="{A93BD2AC-CE4A-4136-8B6F-4380B757F771}" srcOrd="0" destOrd="0" presId="urn:microsoft.com/office/officeart/2005/8/layout/radial4"/>
    <dgm:cxn modelId="{F8BADD1B-FF44-405C-BC00-823503FCCB3F}" type="presParOf" srcId="{E2F0B6F8-7E74-4703-AD91-E58F2FCE17B2}" destId="{F97016B0-5D0E-4C9D-A6CE-4ED3237C8958}" srcOrd="1" destOrd="0" presId="urn:microsoft.com/office/officeart/2005/8/layout/radial4"/>
    <dgm:cxn modelId="{671CA005-2F68-4E9F-9330-64A441A8F2E9}" type="presParOf" srcId="{E2F0B6F8-7E74-4703-AD91-E58F2FCE17B2}" destId="{94AD495B-4E66-4506-A68C-BE71DA82CBC2}" srcOrd="2" destOrd="0" presId="urn:microsoft.com/office/officeart/2005/8/layout/radial4"/>
    <dgm:cxn modelId="{019BC566-6466-4F3F-922D-EB7EB768593D}" type="presParOf" srcId="{E2F0B6F8-7E74-4703-AD91-E58F2FCE17B2}" destId="{0E2571A6-AEA2-4D99-B6B1-F5EF2CF6FB7E}" srcOrd="3" destOrd="0" presId="urn:microsoft.com/office/officeart/2005/8/layout/radial4"/>
    <dgm:cxn modelId="{B3E2116C-5066-423F-AD22-F1110F849200}" type="presParOf" srcId="{E2F0B6F8-7E74-4703-AD91-E58F2FCE17B2}" destId="{3C5F54A6-9B4B-42B9-96DA-2E834BAD8EBF}" srcOrd="4" destOrd="0" presId="urn:microsoft.com/office/officeart/2005/8/layout/radial4"/>
    <dgm:cxn modelId="{DEDE2397-5222-42E5-A7E8-30C595D921A1}" type="presParOf" srcId="{E2F0B6F8-7E74-4703-AD91-E58F2FCE17B2}" destId="{B756C1BC-CC7F-443B-8362-C6DD0E4D6C2D}" srcOrd="5" destOrd="0" presId="urn:microsoft.com/office/officeart/2005/8/layout/radial4"/>
    <dgm:cxn modelId="{69665FB7-54B1-44D5-B5A0-21B966FAC948}" type="presParOf" srcId="{E2F0B6F8-7E74-4703-AD91-E58F2FCE17B2}" destId="{3900A4CC-9556-4B14-BE4C-E15C657ABF83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D580F4-6F0D-4EF0-BC9C-B42599C7E99B}" type="doc">
      <dgm:prSet loTypeId="urn:microsoft.com/office/officeart/2005/8/layout/cycle7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DD78F684-D7D8-40B0-9DFD-3B46BC6FB3AF}">
      <dgm:prSet phldrT="[نص]"/>
      <dgm:spPr/>
      <dgm:t>
        <a:bodyPr/>
        <a:lstStyle/>
        <a:p>
          <a:pPr rtl="1"/>
          <a:r>
            <a:rPr lang="ar-SA" dirty="0" smtClean="0"/>
            <a:t>اجتماع أهل القرية والمحلة-الأكمل والأرقى</a:t>
          </a:r>
          <a:endParaRPr lang="ar-SA" dirty="0"/>
        </a:p>
      </dgm:t>
    </dgm:pt>
    <dgm:pt modelId="{F7793602-B2BE-46CB-90B2-5475E3BA6760}" type="parTrans" cxnId="{55193835-CBEF-48FE-ACA3-F904C0E38195}">
      <dgm:prSet/>
      <dgm:spPr/>
      <dgm:t>
        <a:bodyPr/>
        <a:lstStyle/>
        <a:p>
          <a:pPr rtl="1"/>
          <a:endParaRPr lang="ar-SA"/>
        </a:p>
      </dgm:t>
    </dgm:pt>
    <dgm:pt modelId="{B17C5CB1-8AF9-402A-9287-E4027256578E}" type="sibTrans" cxnId="{55193835-CBEF-48FE-ACA3-F904C0E38195}">
      <dgm:prSet/>
      <dgm:spPr/>
      <dgm:t>
        <a:bodyPr/>
        <a:lstStyle/>
        <a:p>
          <a:pPr rtl="1"/>
          <a:endParaRPr lang="ar-SA"/>
        </a:p>
      </dgm:t>
    </dgm:pt>
    <dgm:pt modelId="{40463F03-8C1A-4103-A5B8-D1FA919053C9}">
      <dgm:prSet phldrT="[نص]"/>
      <dgm:spPr/>
      <dgm:t>
        <a:bodyPr/>
        <a:lstStyle/>
        <a:p>
          <a:pPr rtl="1"/>
          <a:r>
            <a:rPr lang="ar-SA" dirty="0" smtClean="0"/>
            <a:t>2-اجتماع في سكة</a:t>
          </a:r>
        </a:p>
        <a:p>
          <a:pPr rtl="1"/>
          <a:r>
            <a:rPr lang="ar-SA" dirty="0" smtClean="0"/>
            <a:t>(الشوارع والطرق)</a:t>
          </a:r>
          <a:endParaRPr lang="ar-SA" dirty="0"/>
        </a:p>
      </dgm:t>
    </dgm:pt>
    <dgm:pt modelId="{F5BAB148-A308-4425-BA06-9E384C5AF1C4}" type="parTrans" cxnId="{D4581D3D-5572-4E42-ADCA-0F08EC6A3E5D}">
      <dgm:prSet/>
      <dgm:spPr/>
      <dgm:t>
        <a:bodyPr/>
        <a:lstStyle/>
        <a:p>
          <a:pPr rtl="1"/>
          <a:endParaRPr lang="ar-SA"/>
        </a:p>
      </dgm:t>
    </dgm:pt>
    <dgm:pt modelId="{49E1A3F9-6DE4-4B60-BA8D-D1854F07125C}" type="sibTrans" cxnId="{D4581D3D-5572-4E42-ADCA-0F08EC6A3E5D}">
      <dgm:prSet/>
      <dgm:spPr/>
      <dgm:t>
        <a:bodyPr/>
        <a:lstStyle/>
        <a:p>
          <a:pPr rtl="1"/>
          <a:endParaRPr lang="ar-SA"/>
        </a:p>
      </dgm:t>
    </dgm:pt>
    <dgm:pt modelId="{EC56024E-A3FB-4361-87ED-EA95FF1C70B0}">
      <dgm:prSet phldrT="[نص]"/>
      <dgm:spPr/>
      <dgm:t>
        <a:bodyPr/>
        <a:lstStyle/>
        <a:p>
          <a:pPr rtl="1"/>
          <a:r>
            <a:rPr lang="ar-SA" dirty="0" smtClean="0"/>
            <a:t>3-اجتماع في منزل (الأسرة)</a:t>
          </a:r>
          <a:endParaRPr lang="ar-SA" dirty="0"/>
        </a:p>
      </dgm:t>
    </dgm:pt>
    <dgm:pt modelId="{8E85703B-BC43-46FD-8916-A1B7CA2CBD39}" type="parTrans" cxnId="{76E4A33C-5C29-4728-BCB1-944A6B71F1CE}">
      <dgm:prSet/>
      <dgm:spPr/>
      <dgm:t>
        <a:bodyPr/>
        <a:lstStyle/>
        <a:p>
          <a:pPr rtl="1"/>
          <a:endParaRPr lang="ar-SA"/>
        </a:p>
      </dgm:t>
    </dgm:pt>
    <dgm:pt modelId="{DE824503-B850-445C-AC9D-8D9E4C2C6B43}" type="sibTrans" cxnId="{76E4A33C-5C29-4728-BCB1-944A6B71F1CE}">
      <dgm:prSet/>
      <dgm:spPr/>
      <dgm:t>
        <a:bodyPr/>
        <a:lstStyle/>
        <a:p>
          <a:pPr rtl="1"/>
          <a:endParaRPr lang="ar-SA"/>
        </a:p>
      </dgm:t>
    </dgm:pt>
    <dgm:pt modelId="{98072538-A3C2-4989-85DF-C9A240B7AB79}" type="pres">
      <dgm:prSet presAssocID="{5DD580F4-6F0D-4EF0-BC9C-B42599C7E99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281DDF6-46C7-4809-8181-7BE4407498FB}" type="pres">
      <dgm:prSet presAssocID="{DD78F684-D7D8-40B0-9DFD-3B46BC6FB3A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ADE5220-C4C1-4BCC-BD82-C7FCB851A01E}" type="pres">
      <dgm:prSet presAssocID="{B17C5CB1-8AF9-402A-9287-E4027256578E}" presName="sibTrans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CF532199-EB7B-4BAD-9BB9-75B566E0E162}" type="pres">
      <dgm:prSet presAssocID="{B17C5CB1-8AF9-402A-9287-E4027256578E}" presName="connectorText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82779FAE-2459-4FD9-BABB-3CFE58DB72BF}" type="pres">
      <dgm:prSet presAssocID="{40463F03-8C1A-4103-A5B8-D1FA919053C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58C722F-177B-488E-9494-75C3CFD5D10D}" type="pres">
      <dgm:prSet presAssocID="{49E1A3F9-6DE4-4B60-BA8D-D1854F07125C}" presName="sibTrans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39FF1E5D-1BD6-4418-8613-62BB04606BE0}" type="pres">
      <dgm:prSet presAssocID="{49E1A3F9-6DE4-4B60-BA8D-D1854F07125C}" presName="connectorText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57398F95-9D43-44EC-B2EA-5150F3C47615}" type="pres">
      <dgm:prSet presAssocID="{EC56024E-A3FB-4361-87ED-EA95FF1C70B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85ACC22-E0D0-4ADA-9AD3-345FA85E7976}" type="pres">
      <dgm:prSet presAssocID="{DE824503-B850-445C-AC9D-8D9E4C2C6B43}" presName="sibTrans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FAECB06F-1F7A-4EA4-9BD7-88B471ECD6A9}" type="pres">
      <dgm:prSet presAssocID="{DE824503-B850-445C-AC9D-8D9E4C2C6B43}" presName="connectorText" presStyleLbl="sibTrans2D1" presStyleIdx="2" presStyleCnt="3"/>
      <dgm:spPr/>
      <dgm:t>
        <a:bodyPr/>
        <a:lstStyle/>
        <a:p>
          <a:pPr rtl="1"/>
          <a:endParaRPr lang="ar-SA"/>
        </a:p>
      </dgm:t>
    </dgm:pt>
  </dgm:ptLst>
  <dgm:cxnLst>
    <dgm:cxn modelId="{14942A4C-CC71-48B6-B589-41B0FE96DCF0}" type="presOf" srcId="{49E1A3F9-6DE4-4B60-BA8D-D1854F07125C}" destId="{C58C722F-177B-488E-9494-75C3CFD5D10D}" srcOrd="0" destOrd="0" presId="urn:microsoft.com/office/officeart/2005/8/layout/cycle7"/>
    <dgm:cxn modelId="{55193835-CBEF-48FE-ACA3-F904C0E38195}" srcId="{5DD580F4-6F0D-4EF0-BC9C-B42599C7E99B}" destId="{DD78F684-D7D8-40B0-9DFD-3B46BC6FB3AF}" srcOrd="0" destOrd="0" parTransId="{F7793602-B2BE-46CB-90B2-5475E3BA6760}" sibTransId="{B17C5CB1-8AF9-402A-9287-E4027256578E}"/>
    <dgm:cxn modelId="{4F58BBCA-AE26-4552-A2EF-795B858F77E8}" type="presOf" srcId="{5DD580F4-6F0D-4EF0-BC9C-B42599C7E99B}" destId="{98072538-A3C2-4989-85DF-C9A240B7AB79}" srcOrd="0" destOrd="0" presId="urn:microsoft.com/office/officeart/2005/8/layout/cycle7"/>
    <dgm:cxn modelId="{82DE5B02-AC41-4743-AD17-4FDE398F2B2A}" type="presOf" srcId="{DE824503-B850-445C-AC9D-8D9E4C2C6B43}" destId="{FAECB06F-1F7A-4EA4-9BD7-88B471ECD6A9}" srcOrd="1" destOrd="0" presId="urn:microsoft.com/office/officeart/2005/8/layout/cycle7"/>
    <dgm:cxn modelId="{BFF125BA-0C60-4E31-BF11-31A7071A9CF4}" type="presOf" srcId="{B17C5CB1-8AF9-402A-9287-E4027256578E}" destId="{2ADE5220-C4C1-4BCC-BD82-C7FCB851A01E}" srcOrd="0" destOrd="0" presId="urn:microsoft.com/office/officeart/2005/8/layout/cycle7"/>
    <dgm:cxn modelId="{5E4CBBE7-F9A4-46C2-8DDA-C5C56FB202B6}" type="presOf" srcId="{DD78F684-D7D8-40B0-9DFD-3B46BC6FB3AF}" destId="{B281DDF6-46C7-4809-8181-7BE4407498FB}" srcOrd="0" destOrd="0" presId="urn:microsoft.com/office/officeart/2005/8/layout/cycle7"/>
    <dgm:cxn modelId="{B5848124-7831-4514-BD3E-B81DEAB661F0}" type="presOf" srcId="{49E1A3F9-6DE4-4B60-BA8D-D1854F07125C}" destId="{39FF1E5D-1BD6-4418-8613-62BB04606BE0}" srcOrd="1" destOrd="0" presId="urn:microsoft.com/office/officeart/2005/8/layout/cycle7"/>
    <dgm:cxn modelId="{2146D3CD-7BB0-40C8-A300-6B2A1934B2AF}" type="presOf" srcId="{B17C5CB1-8AF9-402A-9287-E4027256578E}" destId="{CF532199-EB7B-4BAD-9BB9-75B566E0E162}" srcOrd="1" destOrd="0" presId="urn:microsoft.com/office/officeart/2005/8/layout/cycle7"/>
    <dgm:cxn modelId="{76E4A33C-5C29-4728-BCB1-944A6B71F1CE}" srcId="{5DD580F4-6F0D-4EF0-BC9C-B42599C7E99B}" destId="{EC56024E-A3FB-4361-87ED-EA95FF1C70B0}" srcOrd="2" destOrd="0" parTransId="{8E85703B-BC43-46FD-8916-A1B7CA2CBD39}" sibTransId="{DE824503-B850-445C-AC9D-8D9E4C2C6B43}"/>
    <dgm:cxn modelId="{91074F65-C1FA-47D0-BEEC-51B70E433305}" type="presOf" srcId="{DE824503-B850-445C-AC9D-8D9E4C2C6B43}" destId="{185ACC22-E0D0-4ADA-9AD3-345FA85E7976}" srcOrd="0" destOrd="0" presId="urn:microsoft.com/office/officeart/2005/8/layout/cycle7"/>
    <dgm:cxn modelId="{D4581D3D-5572-4E42-ADCA-0F08EC6A3E5D}" srcId="{5DD580F4-6F0D-4EF0-BC9C-B42599C7E99B}" destId="{40463F03-8C1A-4103-A5B8-D1FA919053C9}" srcOrd="1" destOrd="0" parTransId="{F5BAB148-A308-4425-BA06-9E384C5AF1C4}" sibTransId="{49E1A3F9-6DE4-4B60-BA8D-D1854F07125C}"/>
    <dgm:cxn modelId="{3A212589-AF32-46FA-9A97-896F8FF290EF}" type="presOf" srcId="{EC56024E-A3FB-4361-87ED-EA95FF1C70B0}" destId="{57398F95-9D43-44EC-B2EA-5150F3C47615}" srcOrd="0" destOrd="0" presId="urn:microsoft.com/office/officeart/2005/8/layout/cycle7"/>
    <dgm:cxn modelId="{0ABB8FD7-E742-4136-8284-179C94EC74A0}" type="presOf" srcId="{40463F03-8C1A-4103-A5B8-D1FA919053C9}" destId="{82779FAE-2459-4FD9-BABB-3CFE58DB72BF}" srcOrd="0" destOrd="0" presId="urn:microsoft.com/office/officeart/2005/8/layout/cycle7"/>
    <dgm:cxn modelId="{AB053B00-056B-48B7-87CE-B5917C6022F0}" type="presParOf" srcId="{98072538-A3C2-4989-85DF-C9A240B7AB79}" destId="{B281DDF6-46C7-4809-8181-7BE4407498FB}" srcOrd="0" destOrd="0" presId="urn:microsoft.com/office/officeart/2005/8/layout/cycle7"/>
    <dgm:cxn modelId="{1151CBE5-A5E1-4524-8C34-7411B6F88E6C}" type="presParOf" srcId="{98072538-A3C2-4989-85DF-C9A240B7AB79}" destId="{2ADE5220-C4C1-4BCC-BD82-C7FCB851A01E}" srcOrd="1" destOrd="0" presId="urn:microsoft.com/office/officeart/2005/8/layout/cycle7"/>
    <dgm:cxn modelId="{1C2A34D3-68E6-42E4-A04D-CAD35F8A454D}" type="presParOf" srcId="{2ADE5220-C4C1-4BCC-BD82-C7FCB851A01E}" destId="{CF532199-EB7B-4BAD-9BB9-75B566E0E162}" srcOrd="0" destOrd="0" presId="urn:microsoft.com/office/officeart/2005/8/layout/cycle7"/>
    <dgm:cxn modelId="{3085FD2C-5125-4B81-A7B9-F8509E0FAB3B}" type="presParOf" srcId="{98072538-A3C2-4989-85DF-C9A240B7AB79}" destId="{82779FAE-2459-4FD9-BABB-3CFE58DB72BF}" srcOrd="2" destOrd="0" presId="urn:microsoft.com/office/officeart/2005/8/layout/cycle7"/>
    <dgm:cxn modelId="{86F1D7E0-BA58-4636-8ACA-5011812DB1BA}" type="presParOf" srcId="{98072538-A3C2-4989-85DF-C9A240B7AB79}" destId="{C58C722F-177B-488E-9494-75C3CFD5D10D}" srcOrd="3" destOrd="0" presId="urn:microsoft.com/office/officeart/2005/8/layout/cycle7"/>
    <dgm:cxn modelId="{21B97366-4690-407C-ADB2-17D581B02E65}" type="presParOf" srcId="{C58C722F-177B-488E-9494-75C3CFD5D10D}" destId="{39FF1E5D-1BD6-4418-8613-62BB04606BE0}" srcOrd="0" destOrd="0" presId="urn:microsoft.com/office/officeart/2005/8/layout/cycle7"/>
    <dgm:cxn modelId="{52506DCB-711B-494C-A2DC-C542828517CF}" type="presParOf" srcId="{98072538-A3C2-4989-85DF-C9A240B7AB79}" destId="{57398F95-9D43-44EC-B2EA-5150F3C47615}" srcOrd="4" destOrd="0" presId="urn:microsoft.com/office/officeart/2005/8/layout/cycle7"/>
    <dgm:cxn modelId="{1807FDE0-7095-434C-8D6A-75B254F8F889}" type="presParOf" srcId="{98072538-A3C2-4989-85DF-C9A240B7AB79}" destId="{185ACC22-E0D0-4ADA-9AD3-345FA85E7976}" srcOrd="5" destOrd="0" presId="urn:microsoft.com/office/officeart/2005/8/layout/cycle7"/>
    <dgm:cxn modelId="{6402C853-5377-4121-9863-89ED4E987672}" type="presParOf" srcId="{185ACC22-E0D0-4ADA-9AD3-345FA85E7976}" destId="{FAECB06F-1F7A-4EA4-9BD7-88B471ECD6A9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AC61ED-9483-40C7-9795-E8C4C538B6C4}" type="doc">
      <dgm:prSet loTypeId="urn:microsoft.com/office/officeart/2005/8/layout/pyramid2" loCatId="pyramid" qsTypeId="urn:microsoft.com/office/officeart/2005/8/quickstyle/simple1" qsCatId="simple" csTypeId="urn:microsoft.com/office/officeart/2005/8/colors/colorful1" csCatId="colorful" phldr="1"/>
      <dgm:spPr/>
    </dgm:pt>
    <dgm:pt modelId="{8E913EA1-CE4B-4292-8B67-5C07D02BED09}">
      <dgm:prSet phldrT="[نص]"/>
      <dgm:spPr>
        <a:solidFill>
          <a:srgbClr val="00B0F0">
            <a:alpha val="90000"/>
          </a:srgbClr>
        </a:solidFill>
      </dgm:spPr>
      <dgm:t>
        <a:bodyPr/>
        <a:lstStyle/>
        <a:p>
          <a:pPr rtl="1"/>
          <a:r>
            <a:rPr lang="ar-SA" b="1" dirty="0" smtClean="0"/>
            <a:t>العظمى الأكثر كمالاً</a:t>
          </a:r>
        </a:p>
        <a:p>
          <a:pPr rtl="1"/>
          <a:r>
            <a:rPr lang="ar-SA" b="1" dirty="0" smtClean="0"/>
            <a:t>اجتماع العالم في الكون بدولة واحدة وتحت سيادة حكومة واحدة</a:t>
          </a:r>
          <a:endParaRPr lang="ar-SA" b="1" dirty="0"/>
        </a:p>
      </dgm:t>
    </dgm:pt>
    <dgm:pt modelId="{A9FECF04-E09B-4EB1-B466-487778CC4AC7}" type="parTrans" cxnId="{A2825BC1-D10B-433C-8AC2-3A8C7183CC70}">
      <dgm:prSet/>
      <dgm:spPr/>
      <dgm:t>
        <a:bodyPr/>
        <a:lstStyle/>
        <a:p>
          <a:pPr rtl="1"/>
          <a:endParaRPr lang="ar-SA"/>
        </a:p>
      </dgm:t>
    </dgm:pt>
    <dgm:pt modelId="{BBA7071C-4003-46C1-9FB5-0E45A0E24F7D}" type="sibTrans" cxnId="{A2825BC1-D10B-433C-8AC2-3A8C7183CC70}">
      <dgm:prSet/>
      <dgm:spPr/>
      <dgm:t>
        <a:bodyPr/>
        <a:lstStyle/>
        <a:p>
          <a:pPr rtl="1"/>
          <a:endParaRPr lang="ar-SA"/>
        </a:p>
      </dgm:t>
    </dgm:pt>
    <dgm:pt modelId="{414C4065-5670-499C-8937-94F89C73CD83}">
      <dgm:prSet phldrT="[نص]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ar-SA" b="1" dirty="0" smtClean="0"/>
            <a:t>الوسطى الأقل كمالاً</a:t>
          </a:r>
        </a:p>
        <a:p>
          <a:pPr rtl="1"/>
          <a:r>
            <a:rPr lang="ar-SA" b="1" dirty="0" smtClean="0"/>
            <a:t>اجتماع أمة في جزء من المعمورة- دولة وحومة مستقلة</a:t>
          </a:r>
          <a:endParaRPr lang="ar-SA" b="1" dirty="0"/>
        </a:p>
      </dgm:t>
    </dgm:pt>
    <dgm:pt modelId="{D05D60C4-E44B-4625-B78F-F21FB60C9020}" type="parTrans" cxnId="{1D95E610-3F05-48A2-9022-4BC45286F9D9}">
      <dgm:prSet/>
      <dgm:spPr/>
      <dgm:t>
        <a:bodyPr/>
        <a:lstStyle/>
        <a:p>
          <a:pPr rtl="1"/>
          <a:endParaRPr lang="ar-SA"/>
        </a:p>
      </dgm:t>
    </dgm:pt>
    <dgm:pt modelId="{8AEE815B-090D-412B-84DB-DD1BB2514C7D}" type="sibTrans" cxnId="{1D95E610-3F05-48A2-9022-4BC45286F9D9}">
      <dgm:prSet/>
      <dgm:spPr/>
      <dgm:t>
        <a:bodyPr/>
        <a:lstStyle/>
        <a:p>
          <a:pPr rtl="1"/>
          <a:endParaRPr lang="ar-SA"/>
        </a:p>
      </dgm:t>
    </dgm:pt>
    <dgm:pt modelId="{90795BA9-4E6B-42B3-ABDE-0A43F39C4378}">
      <dgm:prSet phldrT="[نص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pPr rtl="1"/>
          <a:r>
            <a:rPr lang="ar-SA" sz="1800" b="1" dirty="0" smtClean="0"/>
            <a:t>الصغرى أقل الجميع</a:t>
          </a:r>
        </a:p>
        <a:p>
          <a:pPr rtl="1"/>
          <a:r>
            <a:rPr lang="ar-SA" sz="1800" b="1" dirty="0" smtClean="0"/>
            <a:t>اجتماع أهل مدينة في جزء من الدولة تحت سلطة رئيس</a:t>
          </a:r>
          <a:endParaRPr lang="ar-SA" sz="1800" b="1" dirty="0"/>
        </a:p>
      </dgm:t>
    </dgm:pt>
    <dgm:pt modelId="{C53B71E3-2722-4F9A-B459-C3DE75951B96}" type="parTrans" cxnId="{52210488-4659-4004-ABB8-26FB80E48B99}">
      <dgm:prSet/>
      <dgm:spPr/>
      <dgm:t>
        <a:bodyPr/>
        <a:lstStyle/>
        <a:p>
          <a:pPr rtl="1"/>
          <a:endParaRPr lang="ar-SA"/>
        </a:p>
      </dgm:t>
    </dgm:pt>
    <dgm:pt modelId="{E949982F-C3AC-4FBA-97E9-11AEA11EC90C}" type="sibTrans" cxnId="{52210488-4659-4004-ABB8-26FB80E48B99}">
      <dgm:prSet/>
      <dgm:spPr/>
      <dgm:t>
        <a:bodyPr/>
        <a:lstStyle/>
        <a:p>
          <a:pPr rtl="1"/>
          <a:endParaRPr lang="ar-SA"/>
        </a:p>
      </dgm:t>
    </dgm:pt>
    <dgm:pt modelId="{839E3CDA-0E0B-470C-9237-D9DF1858216B}" type="pres">
      <dgm:prSet presAssocID="{00AC61ED-9483-40C7-9795-E8C4C538B6C4}" presName="compositeShape" presStyleCnt="0">
        <dgm:presLayoutVars>
          <dgm:dir/>
          <dgm:resizeHandles/>
        </dgm:presLayoutVars>
      </dgm:prSet>
      <dgm:spPr/>
    </dgm:pt>
    <dgm:pt modelId="{AFD94034-8C3C-4C85-A19D-3D9BCF4F9C17}" type="pres">
      <dgm:prSet presAssocID="{00AC61ED-9483-40C7-9795-E8C4C538B6C4}" presName="pyramid" presStyleLbl="node1" presStyleIdx="0" presStyleCnt="1"/>
      <dgm:spPr/>
    </dgm:pt>
    <dgm:pt modelId="{0DD79ABE-2C24-4598-878A-C172C8DEF253}" type="pres">
      <dgm:prSet presAssocID="{00AC61ED-9483-40C7-9795-E8C4C538B6C4}" presName="theList" presStyleCnt="0"/>
      <dgm:spPr/>
    </dgm:pt>
    <dgm:pt modelId="{F0D63275-6D31-4E9F-AD99-6437CE3A649D}" type="pres">
      <dgm:prSet presAssocID="{8E913EA1-CE4B-4292-8B67-5C07D02BED09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391E5E2-CD91-4FD1-8F71-8B42E5BBC0D3}" type="pres">
      <dgm:prSet presAssocID="{8E913EA1-CE4B-4292-8B67-5C07D02BED09}" presName="aSpace" presStyleCnt="0"/>
      <dgm:spPr/>
    </dgm:pt>
    <dgm:pt modelId="{C14ECB76-9E30-483D-92D1-E90BDE76653D}" type="pres">
      <dgm:prSet presAssocID="{414C4065-5670-499C-8937-94F89C73CD83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A90CB79-E1B1-4151-B7E9-1AFDD7D94976}" type="pres">
      <dgm:prSet presAssocID="{414C4065-5670-499C-8937-94F89C73CD83}" presName="aSpace" presStyleCnt="0"/>
      <dgm:spPr/>
    </dgm:pt>
    <dgm:pt modelId="{6A238DE0-5AB9-4599-8557-80B6BF5B15EC}" type="pres">
      <dgm:prSet presAssocID="{90795BA9-4E6B-42B3-ABDE-0A43F39C4378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1CF4DEF-62A1-42C1-83D9-6575244E7932}" type="pres">
      <dgm:prSet presAssocID="{90795BA9-4E6B-42B3-ABDE-0A43F39C4378}" presName="aSpace" presStyleCnt="0"/>
      <dgm:spPr/>
    </dgm:pt>
  </dgm:ptLst>
  <dgm:cxnLst>
    <dgm:cxn modelId="{1D95E610-3F05-48A2-9022-4BC45286F9D9}" srcId="{00AC61ED-9483-40C7-9795-E8C4C538B6C4}" destId="{414C4065-5670-499C-8937-94F89C73CD83}" srcOrd="1" destOrd="0" parTransId="{D05D60C4-E44B-4625-B78F-F21FB60C9020}" sibTransId="{8AEE815B-090D-412B-84DB-DD1BB2514C7D}"/>
    <dgm:cxn modelId="{79B1739B-859F-4885-83CB-DD8B1CA473B6}" type="presOf" srcId="{414C4065-5670-499C-8937-94F89C73CD83}" destId="{C14ECB76-9E30-483D-92D1-E90BDE76653D}" srcOrd="0" destOrd="0" presId="urn:microsoft.com/office/officeart/2005/8/layout/pyramid2"/>
    <dgm:cxn modelId="{1FBFBEA8-3CFD-4C57-A7A3-AA4929B852E5}" type="presOf" srcId="{00AC61ED-9483-40C7-9795-E8C4C538B6C4}" destId="{839E3CDA-0E0B-470C-9237-D9DF1858216B}" srcOrd="0" destOrd="0" presId="urn:microsoft.com/office/officeart/2005/8/layout/pyramid2"/>
    <dgm:cxn modelId="{A2825BC1-D10B-433C-8AC2-3A8C7183CC70}" srcId="{00AC61ED-9483-40C7-9795-E8C4C538B6C4}" destId="{8E913EA1-CE4B-4292-8B67-5C07D02BED09}" srcOrd="0" destOrd="0" parTransId="{A9FECF04-E09B-4EB1-B466-487778CC4AC7}" sibTransId="{BBA7071C-4003-46C1-9FB5-0E45A0E24F7D}"/>
    <dgm:cxn modelId="{52210488-4659-4004-ABB8-26FB80E48B99}" srcId="{00AC61ED-9483-40C7-9795-E8C4C538B6C4}" destId="{90795BA9-4E6B-42B3-ABDE-0A43F39C4378}" srcOrd="2" destOrd="0" parTransId="{C53B71E3-2722-4F9A-B459-C3DE75951B96}" sibTransId="{E949982F-C3AC-4FBA-97E9-11AEA11EC90C}"/>
    <dgm:cxn modelId="{5DF9BCC7-FD81-434C-AAF2-408419362A23}" type="presOf" srcId="{8E913EA1-CE4B-4292-8B67-5C07D02BED09}" destId="{F0D63275-6D31-4E9F-AD99-6437CE3A649D}" srcOrd="0" destOrd="0" presId="urn:microsoft.com/office/officeart/2005/8/layout/pyramid2"/>
    <dgm:cxn modelId="{27A6BD65-D90C-400A-91CE-BCC5AA6783FC}" type="presOf" srcId="{90795BA9-4E6B-42B3-ABDE-0A43F39C4378}" destId="{6A238DE0-5AB9-4599-8557-80B6BF5B15EC}" srcOrd="0" destOrd="0" presId="urn:microsoft.com/office/officeart/2005/8/layout/pyramid2"/>
    <dgm:cxn modelId="{9503A726-1BBF-43BA-A969-2ACDA8068086}" type="presParOf" srcId="{839E3CDA-0E0B-470C-9237-D9DF1858216B}" destId="{AFD94034-8C3C-4C85-A19D-3D9BCF4F9C17}" srcOrd="0" destOrd="0" presId="urn:microsoft.com/office/officeart/2005/8/layout/pyramid2"/>
    <dgm:cxn modelId="{77FBAF06-D4BE-46B5-B070-2E621AABDF75}" type="presParOf" srcId="{839E3CDA-0E0B-470C-9237-D9DF1858216B}" destId="{0DD79ABE-2C24-4598-878A-C172C8DEF253}" srcOrd="1" destOrd="0" presId="urn:microsoft.com/office/officeart/2005/8/layout/pyramid2"/>
    <dgm:cxn modelId="{81045CCB-AC23-40E1-B1EC-DE6ED5B4A78C}" type="presParOf" srcId="{0DD79ABE-2C24-4598-878A-C172C8DEF253}" destId="{F0D63275-6D31-4E9F-AD99-6437CE3A649D}" srcOrd="0" destOrd="0" presId="urn:microsoft.com/office/officeart/2005/8/layout/pyramid2"/>
    <dgm:cxn modelId="{6EB55E0C-DFBF-44C4-A5A1-C3900B33E6A3}" type="presParOf" srcId="{0DD79ABE-2C24-4598-878A-C172C8DEF253}" destId="{0391E5E2-CD91-4FD1-8F71-8B42E5BBC0D3}" srcOrd="1" destOrd="0" presId="urn:microsoft.com/office/officeart/2005/8/layout/pyramid2"/>
    <dgm:cxn modelId="{75236F54-70E1-4B37-9490-89B4D990F723}" type="presParOf" srcId="{0DD79ABE-2C24-4598-878A-C172C8DEF253}" destId="{C14ECB76-9E30-483D-92D1-E90BDE76653D}" srcOrd="2" destOrd="0" presId="urn:microsoft.com/office/officeart/2005/8/layout/pyramid2"/>
    <dgm:cxn modelId="{43EDBC8C-8C94-4737-854D-554F174B5372}" type="presParOf" srcId="{0DD79ABE-2C24-4598-878A-C172C8DEF253}" destId="{5A90CB79-E1B1-4151-B7E9-1AFDD7D94976}" srcOrd="3" destOrd="0" presId="urn:microsoft.com/office/officeart/2005/8/layout/pyramid2"/>
    <dgm:cxn modelId="{A5897BDF-26F9-4D1A-9350-822C39B88CE3}" type="presParOf" srcId="{0DD79ABE-2C24-4598-878A-C172C8DEF253}" destId="{6A238DE0-5AB9-4599-8557-80B6BF5B15EC}" srcOrd="4" destOrd="0" presId="urn:microsoft.com/office/officeart/2005/8/layout/pyramid2"/>
    <dgm:cxn modelId="{946F0647-E7AF-43F2-9665-0B12EBCD80C1}" type="presParOf" srcId="{0DD79ABE-2C24-4598-878A-C172C8DEF253}" destId="{F1CF4DEF-62A1-42C1-83D9-6575244E7932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FC9C63-9900-4F61-B9F6-CCF53EA4E91F}" type="doc">
      <dgm:prSet loTypeId="urn:microsoft.com/office/officeart/2005/8/layout/b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D51466CA-B4EF-40B2-A147-BF71AD37F38C}">
      <dgm:prSet phldrT="[نص]"/>
      <dgm:spPr/>
      <dgm:t>
        <a:bodyPr/>
        <a:lstStyle/>
        <a:p>
          <a:pPr rtl="1"/>
          <a:r>
            <a:rPr lang="ar-SA" dirty="0" smtClean="0"/>
            <a:t>تام الأعضاء</a:t>
          </a:r>
          <a:endParaRPr lang="ar-SA" dirty="0"/>
        </a:p>
      </dgm:t>
    </dgm:pt>
    <dgm:pt modelId="{009E090F-FB8F-4F88-B0D9-A1BFF14FA1CD}" type="parTrans" cxnId="{4FD8DB21-03F1-4332-8135-401992E4736C}">
      <dgm:prSet/>
      <dgm:spPr/>
      <dgm:t>
        <a:bodyPr/>
        <a:lstStyle/>
        <a:p>
          <a:pPr rtl="1"/>
          <a:endParaRPr lang="ar-SA"/>
        </a:p>
      </dgm:t>
    </dgm:pt>
    <dgm:pt modelId="{7B7DF779-266E-4737-A74C-5F72F8298244}" type="sibTrans" cxnId="{4FD8DB21-03F1-4332-8135-401992E4736C}">
      <dgm:prSet/>
      <dgm:spPr/>
      <dgm:t>
        <a:bodyPr/>
        <a:lstStyle/>
        <a:p>
          <a:pPr rtl="1"/>
          <a:endParaRPr lang="ar-SA"/>
        </a:p>
      </dgm:t>
    </dgm:pt>
    <dgm:pt modelId="{624B8487-07C3-4073-854F-2118FA141125}">
      <dgm:prSet phldrT="[نص]"/>
      <dgm:spPr/>
      <dgm:t>
        <a:bodyPr/>
        <a:lstStyle/>
        <a:p>
          <a:pPr rtl="1"/>
          <a:r>
            <a:rPr lang="ar-SA" dirty="0" smtClean="0"/>
            <a:t>جيد الفهم والتصور</a:t>
          </a:r>
          <a:endParaRPr lang="ar-SA" dirty="0"/>
        </a:p>
      </dgm:t>
    </dgm:pt>
    <dgm:pt modelId="{9768BEEB-299A-4D7F-A7B9-7D00356BAF25}" type="parTrans" cxnId="{DD2B0A7E-09EA-4471-B2C1-A0DF76866167}">
      <dgm:prSet/>
      <dgm:spPr/>
      <dgm:t>
        <a:bodyPr/>
        <a:lstStyle/>
        <a:p>
          <a:pPr rtl="1"/>
          <a:endParaRPr lang="ar-SA"/>
        </a:p>
      </dgm:t>
    </dgm:pt>
    <dgm:pt modelId="{91A6ECFB-B77A-402D-B02E-626F159A9A53}" type="sibTrans" cxnId="{DD2B0A7E-09EA-4471-B2C1-A0DF76866167}">
      <dgm:prSet/>
      <dgm:spPr/>
      <dgm:t>
        <a:bodyPr/>
        <a:lstStyle/>
        <a:p>
          <a:pPr rtl="1"/>
          <a:endParaRPr lang="ar-SA"/>
        </a:p>
      </dgm:t>
    </dgm:pt>
    <dgm:pt modelId="{594E3545-8716-4791-83A0-817C4226D8CF}">
      <dgm:prSet phldrT="[نص]"/>
      <dgm:spPr/>
      <dgm:t>
        <a:bodyPr/>
        <a:lstStyle/>
        <a:p>
          <a:pPr rtl="1"/>
          <a:r>
            <a:rPr lang="ar-SA" dirty="0" smtClean="0"/>
            <a:t>جيد الحفظ</a:t>
          </a:r>
          <a:endParaRPr lang="ar-SA" dirty="0"/>
        </a:p>
      </dgm:t>
    </dgm:pt>
    <dgm:pt modelId="{30B8AE7B-6791-43CA-A6AB-F327691373A3}" type="parTrans" cxnId="{662596B8-9EA2-4898-A92E-65EDF129AAF8}">
      <dgm:prSet/>
      <dgm:spPr/>
      <dgm:t>
        <a:bodyPr/>
        <a:lstStyle/>
        <a:p>
          <a:pPr rtl="1"/>
          <a:endParaRPr lang="ar-SA"/>
        </a:p>
      </dgm:t>
    </dgm:pt>
    <dgm:pt modelId="{4E5414FC-B11A-4E36-8EAC-7DE29ECAA766}" type="sibTrans" cxnId="{662596B8-9EA2-4898-A92E-65EDF129AAF8}">
      <dgm:prSet/>
      <dgm:spPr/>
      <dgm:t>
        <a:bodyPr/>
        <a:lstStyle/>
        <a:p>
          <a:pPr rtl="1"/>
          <a:endParaRPr lang="ar-SA"/>
        </a:p>
      </dgm:t>
    </dgm:pt>
    <dgm:pt modelId="{07E3D8DC-B758-4EED-AE04-D12E90F24145}">
      <dgm:prSet phldrT="[نص]"/>
      <dgm:spPr/>
      <dgm:t>
        <a:bodyPr/>
        <a:lstStyle/>
        <a:p>
          <a:pPr rtl="1"/>
          <a:r>
            <a:rPr lang="ar-SA" dirty="0" smtClean="0"/>
            <a:t>جيد الفطنة</a:t>
          </a:r>
          <a:endParaRPr lang="ar-SA" dirty="0"/>
        </a:p>
      </dgm:t>
    </dgm:pt>
    <dgm:pt modelId="{FB9778E3-8811-4C8B-ACA8-2B08BC0571F8}" type="parTrans" cxnId="{CEF5A0DF-144F-4E49-A9E6-FAD4C4C3ACFC}">
      <dgm:prSet/>
      <dgm:spPr/>
      <dgm:t>
        <a:bodyPr/>
        <a:lstStyle/>
        <a:p>
          <a:pPr rtl="1"/>
          <a:endParaRPr lang="ar-SA"/>
        </a:p>
      </dgm:t>
    </dgm:pt>
    <dgm:pt modelId="{1F5AEEC1-4C91-4058-8069-8BDADDFCFBC7}" type="sibTrans" cxnId="{CEF5A0DF-144F-4E49-A9E6-FAD4C4C3ACFC}">
      <dgm:prSet/>
      <dgm:spPr/>
      <dgm:t>
        <a:bodyPr/>
        <a:lstStyle/>
        <a:p>
          <a:pPr rtl="1"/>
          <a:endParaRPr lang="ar-SA"/>
        </a:p>
      </dgm:t>
    </dgm:pt>
    <dgm:pt modelId="{17A460BE-B457-40E1-9375-FB6E015FF9B3}">
      <dgm:prSet phldrT="[نص]"/>
      <dgm:spPr/>
      <dgm:t>
        <a:bodyPr/>
        <a:lstStyle/>
        <a:p>
          <a:pPr rtl="1"/>
          <a:r>
            <a:rPr lang="ar-SA" dirty="0" smtClean="0"/>
            <a:t>محباً للصدق </a:t>
          </a:r>
          <a:endParaRPr lang="ar-SA" dirty="0"/>
        </a:p>
      </dgm:t>
    </dgm:pt>
    <dgm:pt modelId="{766A714A-D185-4273-A7F4-E821BDAE0F23}" type="parTrans" cxnId="{D5053FCA-5DF0-4F4F-8C7A-FEA34C654256}">
      <dgm:prSet/>
      <dgm:spPr/>
      <dgm:t>
        <a:bodyPr/>
        <a:lstStyle/>
        <a:p>
          <a:pPr rtl="1"/>
          <a:endParaRPr lang="ar-SA"/>
        </a:p>
      </dgm:t>
    </dgm:pt>
    <dgm:pt modelId="{4DC8F69B-ACB7-4119-AB5B-E8493BCC5CFA}" type="sibTrans" cxnId="{D5053FCA-5DF0-4F4F-8C7A-FEA34C654256}">
      <dgm:prSet/>
      <dgm:spPr/>
      <dgm:t>
        <a:bodyPr/>
        <a:lstStyle/>
        <a:p>
          <a:pPr rtl="1"/>
          <a:endParaRPr lang="ar-SA"/>
        </a:p>
      </dgm:t>
    </dgm:pt>
    <dgm:pt modelId="{608DE798-71A7-4ACC-B3C7-751288A1E1FD}">
      <dgm:prSet phldrT="[نص]"/>
      <dgm:spPr/>
      <dgm:t>
        <a:bodyPr/>
        <a:lstStyle/>
        <a:p>
          <a:pPr rtl="1"/>
          <a:r>
            <a:rPr lang="ar-SA" dirty="0" smtClean="0"/>
            <a:t>غير شره للمأكل والمشرب والملذات</a:t>
          </a:r>
          <a:endParaRPr lang="ar-SA" dirty="0"/>
        </a:p>
      </dgm:t>
    </dgm:pt>
    <dgm:pt modelId="{C474155F-9DD4-4D68-BB80-ACBCCA159B12}" type="parTrans" cxnId="{AD353FBB-C0CD-44EE-89CA-050341EB90B3}">
      <dgm:prSet/>
      <dgm:spPr/>
      <dgm:t>
        <a:bodyPr/>
        <a:lstStyle/>
        <a:p>
          <a:pPr rtl="1"/>
          <a:endParaRPr lang="ar-SA"/>
        </a:p>
      </dgm:t>
    </dgm:pt>
    <dgm:pt modelId="{7288020A-0E9F-4E10-9A20-3426E7AC811A}" type="sibTrans" cxnId="{AD353FBB-C0CD-44EE-89CA-050341EB90B3}">
      <dgm:prSet/>
      <dgm:spPr/>
      <dgm:t>
        <a:bodyPr/>
        <a:lstStyle/>
        <a:p>
          <a:pPr rtl="1"/>
          <a:endParaRPr lang="ar-SA"/>
        </a:p>
      </dgm:t>
    </dgm:pt>
    <dgm:pt modelId="{49A55368-1B0B-4FFA-BFD7-4691095D9BD1}">
      <dgm:prSet phldrT="[نص]"/>
      <dgm:spPr/>
      <dgm:t>
        <a:bodyPr/>
        <a:lstStyle/>
        <a:p>
          <a:pPr rtl="1"/>
          <a:r>
            <a:rPr lang="ar-SA" dirty="0" smtClean="0"/>
            <a:t>محباً للتعلم</a:t>
          </a:r>
          <a:endParaRPr lang="ar-SA" dirty="0"/>
        </a:p>
      </dgm:t>
    </dgm:pt>
    <dgm:pt modelId="{8FCE36DB-1326-4A1A-A2FB-3BD53487818F}" type="parTrans" cxnId="{D6A18F80-7669-469F-8780-8BB9B46738D7}">
      <dgm:prSet/>
      <dgm:spPr/>
      <dgm:t>
        <a:bodyPr/>
        <a:lstStyle/>
        <a:p>
          <a:pPr rtl="1"/>
          <a:endParaRPr lang="ar-SA"/>
        </a:p>
      </dgm:t>
    </dgm:pt>
    <dgm:pt modelId="{816DC7D1-0EC3-4D3A-9442-F61C280E6A72}" type="sibTrans" cxnId="{D6A18F80-7669-469F-8780-8BB9B46738D7}">
      <dgm:prSet/>
      <dgm:spPr/>
      <dgm:t>
        <a:bodyPr/>
        <a:lstStyle/>
        <a:p>
          <a:pPr rtl="1"/>
          <a:endParaRPr lang="ar-SA"/>
        </a:p>
      </dgm:t>
    </dgm:pt>
    <dgm:pt modelId="{FCEFF867-E7AA-46A1-BD76-54B6247CBBCD}">
      <dgm:prSet phldrT="[نص]"/>
      <dgm:spPr/>
      <dgm:t>
        <a:bodyPr/>
        <a:lstStyle/>
        <a:p>
          <a:pPr rtl="1"/>
          <a:r>
            <a:rPr lang="ar-SA" dirty="0" smtClean="0"/>
            <a:t>حسن العبارة</a:t>
          </a:r>
          <a:endParaRPr lang="ar-SA" dirty="0"/>
        </a:p>
      </dgm:t>
    </dgm:pt>
    <dgm:pt modelId="{7E08EE67-92AC-4940-84AA-C61D4276BC82}" type="parTrans" cxnId="{3EA0F3D7-7478-4B6B-A17A-5C0E8BDCC84C}">
      <dgm:prSet/>
      <dgm:spPr/>
      <dgm:t>
        <a:bodyPr/>
        <a:lstStyle/>
        <a:p>
          <a:pPr rtl="1"/>
          <a:endParaRPr lang="ar-SA"/>
        </a:p>
      </dgm:t>
    </dgm:pt>
    <dgm:pt modelId="{AA2D2710-97F3-4334-A499-479FF66C94CF}" type="sibTrans" cxnId="{3EA0F3D7-7478-4B6B-A17A-5C0E8BDCC84C}">
      <dgm:prSet/>
      <dgm:spPr/>
      <dgm:t>
        <a:bodyPr/>
        <a:lstStyle/>
        <a:p>
          <a:pPr rtl="1"/>
          <a:endParaRPr lang="ar-SA"/>
        </a:p>
      </dgm:t>
    </dgm:pt>
    <dgm:pt modelId="{418FD62A-395D-4195-B903-48D35C4295FE}">
      <dgm:prSet phldrT="[نص]"/>
      <dgm:spPr/>
      <dgm:t>
        <a:bodyPr/>
        <a:lstStyle/>
        <a:p>
          <a:pPr rtl="1"/>
          <a:r>
            <a:rPr lang="ar-SA" dirty="0" smtClean="0"/>
            <a:t>كبير النفس محباً للكرامة</a:t>
          </a:r>
          <a:endParaRPr lang="ar-SA" dirty="0"/>
        </a:p>
      </dgm:t>
    </dgm:pt>
    <dgm:pt modelId="{63CDC11C-9761-40E4-966B-0478AF35D4CB}" type="parTrans" cxnId="{CA0F468E-1379-49C3-BD4D-D3A5C8E794AC}">
      <dgm:prSet/>
      <dgm:spPr/>
      <dgm:t>
        <a:bodyPr/>
        <a:lstStyle/>
        <a:p>
          <a:pPr rtl="1"/>
          <a:endParaRPr lang="ar-SA"/>
        </a:p>
      </dgm:t>
    </dgm:pt>
    <dgm:pt modelId="{189D9642-2FF6-4D72-BE1E-348623B97FCF}" type="sibTrans" cxnId="{CA0F468E-1379-49C3-BD4D-D3A5C8E794AC}">
      <dgm:prSet/>
      <dgm:spPr/>
      <dgm:t>
        <a:bodyPr/>
        <a:lstStyle/>
        <a:p>
          <a:pPr rtl="1"/>
          <a:endParaRPr lang="ar-SA"/>
        </a:p>
      </dgm:t>
    </dgm:pt>
    <dgm:pt modelId="{30305878-1369-4993-9080-189255A7D170}">
      <dgm:prSet/>
      <dgm:spPr/>
      <dgm:t>
        <a:bodyPr/>
        <a:lstStyle/>
        <a:p>
          <a:pPr rtl="1"/>
          <a:r>
            <a:rPr lang="ar-SA" dirty="0" smtClean="0"/>
            <a:t>محباً للعدل</a:t>
          </a:r>
          <a:endParaRPr lang="ar-SA" dirty="0"/>
        </a:p>
      </dgm:t>
    </dgm:pt>
    <dgm:pt modelId="{7DCD5CE4-00D3-4B14-9148-63D5FA5D17D9}" type="parTrans" cxnId="{A15A5AAB-0DAD-43F1-860A-88DEDFB0D2BB}">
      <dgm:prSet/>
      <dgm:spPr/>
      <dgm:t>
        <a:bodyPr/>
        <a:lstStyle/>
        <a:p>
          <a:pPr rtl="1"/>
          <a:endParaRPr lang="ar-SA"/>
        </a:p>
      </dgm:t>
    </dgm:pt>
    <dgm:pt modelId="{723FBD21-FD45-4B19-B529-56E5315D33E9}" type="sibTrans" cxnId="{A15A5AAB-0DAD-43F1-860A-88DEDFB0D2BB}">
      <dgm:prSet/>
      <dgm:spPr/>
      <dgm:t>
        <a:bodyPr/>
        <a:lstStyle/>
        <a:p>
          <a:pPr rtl="1"/>
          <a:endParaRPr lang="ar-SA"/>
        </a:p>
      </dgm:t>
    </dgm:pt>
    <dgm:pt modelId="{98DFB249-1CBD-4B97-B64F-8167F4E5DCAE}">
      <dgm:prSet/>
      <dgm:spPr/>
      <dgm:t>
        <a:bodyPr/>
        <a:lstStyle/>
        <a:p>
          <a:pPr rtl="1"/>
          <a:r>
            <a:rPr lang="ar-SA" dirty="0" smtClean="0"/>
            <a:t>غير مادي</a:t>
          </a:r>
          <a:endParaRPr lang="ar-SA" dirty="0"/>
        </a:p>
      </dgm:t>
    </dgm:pt>
    <dgm:pt modelId="{A13F239E-9F75-4535-9984-69D336503932}" type="parTrans" cxnId="{6D4B6EB4-644C-46A4-999E-4D2338FE21FA}">
      <dgm:prSet/>
      <dgm:spPr/>
    </dgm:pt>
    <dgm:pt modelId="{21ADFDAB-8EFA-4258-998C-EAA10D3F7A55}" type="sibTrans" cxnId="{6D4B6EB4-644C-46A4-999E-4D2338FE21FA}">
      <dgm:prSet/>
      <dgm:spPr/>
    </dgm:pt>
    <dgm:pt modelId="{2A1F6431-5B25-4189-B2DB-4C4044C2961F}">
      <dgm:prSet/>
      <dgm:spPr/>
      <dgm:t>
        <a:bodyPr/>
        <a:lstStyle/>
        <a:p>
          <a:pPr rtl="1"/>
          <a:r>
            <a:rPr lang="ar-SA" dirty="0" smtClean="0"/>
            <a:t>قوي العزيمة</a:t>
          </a:r>
          <a:endParaRPr lang="ar-SA" dirty="0"/>
        </a:p>
      </dgm:t>
    </dgm:pt>
    <dgm:pt modelId="{B0E3B2A9-7715-4D00-8313-EE8F3972C15C}" type="parTrans" cxnId="{8B6631A1-1D4D-43A1-9CB8-6C25A509BF1F}">
      <dgm:prSet/>
      <dgm:spPr/>
    </dgm:pt>
    <dgm:pt modelId="{31951DAA-49F9-435F-AD79-98D882A613D7}" type="sibTrans" cxnId="{8B6631A1-1D4D-43A1-9CB8-6C25A509BF1F}">
      <dgm:prSet/>
      <dgm:spPr/>
    </dgm:pt>
    <dgm:pt modelId="{2D248F8D-A1F7-40E0-96EE-FFE90C80F411}" type="pres">
      <dgm:prSet presAssocID="{4FFC9C63-9900-4F61-B9F6-CCF53EA4E91F}" presName="Name0" presStyleCnt="0">
        <dgm:presLayoutVars>
          <dgm:dir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DEBF163F-17B9-4D55-846E-364FE3FDEE7A}" type="pres">
      <dgm:prSet presAssocID="{D51466CA-B4EF-40B2-A147-BF71AD37F38C}" presName="compNode" presStyleCnt="0"/>
      <dgm:spPr/>
    </dgm:pt>
    <dgm:pt modelId="{A7EB7AB8-81BE-4282-90BD-6A448BA4C61A}" type="pres">
      <dgm:prSet presAssocID="{D51466CA-B4EF-40B2-A147-BF71AD37F38C}" presName="dummyConnPt" presStyleCnt="0"/>
      <dgm:spPr/>
    </dgm:pt>
    <dgm:pt modelId="{2CE49CFF-6607-4F4F-9FF1-FAA5D481D02B}" type="pres">
      <dgm:prSet presAssocID="{D51466CA-B4EF-40B2-A147-BF71AD37F38C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9790276-D6D4-42CF-93FD-230F1392E705}" type="pres">
      <dgm:prSet presAssocID="{7B7DF779-266E-4737-A74C-5F72F8298244}" presName="sibTrans" presStyleLbl="bgSibTrans2D1" presStyleIdx="0" presStyleCnt="11"/>
      <dgm:spPr/>
      <dgm:t>
        <a:bodyPr/>
        <a:lstStyle/>
        <a:p>
          <a:pPr rtl="1"/>
          <a:endParaRPr lang="ar-SA"/>
        </a:p>
      </dgm:t>
    </dgm:pt>
    <dgm:pt modelId="{4C6547B8-F2CC-4978-8DFC-2F9B6CEADAC5}" type="pres">
      <dgm:prSet presAssocID="{624B8487-07C3-4073-854F-2118FA141125}" presName="compNode" presStyleCnt="0"/>
      <dgm:spPr/>
    </dgm:pt>
    <dgm:pt modelId="{9B74D4CB-9E78-4EAA-8840-33035BBAB477}" type="pres">
      <dgm:prSet presAssocID="{624B8487-07C3-4073-854F-2118FA141125}" presName="dummyConnPt" presStyleCnt="0"/>
      <dgm:spPr/>
    </dgm:pt>
    <dgm:pt modelId="{EA72A8F8-880A-49E3-8E59-C19D58CDFE6B}" type="pres">
      <dgm:prSet presAssocID="{624B8487-07C3-4073-854F-2118FA141125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55190FF-AF60-40B9-A334-9997037BC243}" type="pres">
      <dgm:prSet presAssocID="{91A6ECFB-B77A-402D-B02E-626F159A9A53}" presName="sibTrans" presStyleLbl="bgSibTrans2D1" presStyleIdx="1" presStyleCnt="11"/>
      <dgm:spPr/>
      <dgm:t>
        <a:bodyPr/>
        <a:lstStyle/>
        <a:p>
          <a:pPr rtl="1"/>
          <a:endParaRPr lang="ar-SA"/>
        </a:p>
      </dgm:t>
    </dgm:pt>
    <dgm:pt modelId="{25C79AA0-E2C0-4A47-A0B4-E9911F3B8FF8}" type="pres">
      <dgm:prSet presAssocID="{594E3545-8716-4791-83A0-817C4226D8CF}" presName="compNode" presStyleCnt="0"/>
      <dgm:spPr/>
    </dgm:pt>
    <dgm:pt modelId="{F0862266-3E2B-4622-80CD-368483C5FA34}" type="pres">
      <dgm:prSet presAssocID="{594E3545-8716-4791-83A0-817C4226D8CF}" presName="dummyConnPt" presStyleCnt="0"/>
      <dgm:spPr/>
    </dgm:pt>
    <dgm:pt modelId="{A2A63F3D-045A-4CA6-90DA-38515960EDCC}" type="pres">
      <dgm:prSet presAssocID="{594E3545-8716-4791-83A0-817C4226D8CF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FD393DB-0C07-42A1-9D29-B7D0F4B1CB59}" type="pres">
      <dgm:prSet presAssocID="{4E5414FC-B11A-4E36-8EAC-7DE29ECAA766}" presName="sibTrans" presStyleLbl="bgSibTrans2D1" presStyleIdx="2" presStyleCnt="11"/>
      <dgm:spPr/>
      <dgm:t>
        <a:bodyPr/>
        <a:lstStyle/>
        <a:p>
          <a:pPr rtl="1"/>
          <a:endParaRPr lang="ar-SA"/>
        </a:p>
      </dgm:t>
    </dgm:pt>
    <dgm:pt modelId="{3E5105BA-08D7-4D7D-B703-F4DAE24F32BE}" type="pres">
      <dgm:prSet presAssocID="{07E3D8DC-B758-4EED-AE04-D12E90F24145}" presName="compNode" presStyleCnt="0"/>
      <dgm:spPr/>
    </dgm:pt>
    <dgm:pt modelId="{44A375FD-A29A-40A9-9115-3CB16E64943F}" type="pres">
      <dgm:prSet presAssocID="{07E3D8DC-B758-4EED-AE04-D12E90F24145}" presName="dummyConnPt" presStyleCnt="0"/>
      <dgm:spPr/>
    </dgm:pt>
    <dgm:pt modelId="{2DF2914C-C9A6-4579-ABD3-63EDCCF96D3F}" type="pres">
      <dgm:prSet presAssocID="{07E3D8DC-B758-4EED-AE04-D12E90F24145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DEC09B4-AAC1-4FAE-A189-271A2E694E9E}" type="pres">
      <dgm:prSet presAssocID="{1F5AEEC1-4C91-4058-8069-8BDADDFCFBC7}" presName="sibTrans" presStyleLbl="bgSibTrans2D1" presStyleIdx="3" presStyleCnt="11"/>
      <dgm:spPr/>
      <dgm:t>
        <a:bodyPr/>
        <a:lstStyle/>
        <a:p>
          <a:pPr rtl="1"/>
          <a:endParaRPr lang="ar-SA"/>
        </a:p>
      </dgm:t>
    </dgm:pt>
    <dgm:pt modelId="{FC5E0094-20D6-4892-9EA4-FAD5CE159588}" type="pres">
      <dgm:prSet presAssocID="{17A460BE-B457-40E1-9375-FB6E015FF9B3}" presName="compNode" presStyleCnt="0"/>
      <dgm:spPr/>
    </dgm:pt>
    <dgm:pt modelId="{8EF0BFED-0753-424B-BCC6-93020BD5A8DA}" type="pres">
      <dgm:prSet presAssocID="{17A460BE-B457-40E1-9375-FB6E015FF9B3}" presName="dummyConnPt" presStyleCnt="0"/>
      <dgm:spPr/>
    </dgm:pt>
    <dgm:pt modelId="{F02FBCFB-FCD8-4BB1-8A8A-2A499D0C4E6F}" type="pres">
      <dgm:prSet presAssocID="{17A460BE-B457-40E1-9375-FB6E015FF9B3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8FE79E0-3095-468D-BBD7-B46EF691430F}" type="pres">
      <dgm:prSet presAssocID="{4DC8F69B-ACB7-4119-AB5B-E8493BCC5CFA}" presName="sibTrans" presStyleLbl="bgSibTrans2D1" presStyleIdx="4" presStyleCnt="11"/>
      <dgm:spPr/>
      <dgm:t>
        <a:bodyPr/>
        <a:lstStyle/>
        <a:p>
          <a:pPr rtl="1"/>
          <a:endParaRPr lang="ar-SA"/>
        </a:p>
      </dgm:t>
    </dgm:pt>
    <dgm:pt modelId="{74761450-F6E1-434B-B39C-85E0304EF35A}" type="pres">
      <dgm:prSet presAssocID="{608DE798-71A7-4ACC-B3C7-751288A1E1FD}" presName="compNode" presStyleCnt="0"/>
      <dgm:spPr/>
    </dgm:pt>
    <dgm:pt modelId="{A8E63FCE-1863-470B-8590-1C759D5D6481}" type="pres">
      <dgm:prSet presAssocID="{608DE798-71A7-4ACC-B3C7-751288A1E1FD}" presName="dummyConnPt" presStyleCnt="0"/>
      <dgm:spPr/>
    </dgm:pt>
    <dgm:pt modelId="{61B68226-B6C7-451D-90AD-65BD67A39BB1}" type="pres">
      <dgm:prSet presAssocID="{608DE798-71A7-4ACC-B3C7-751288A1E1FD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4ACE3EF-1EE6-43F9-9337-1DE43E52F654}" type="pres">
      <dgm:prSet presAssocID="{7288020A-0E9F-4E10-9A20-3426E7AC811A}" presName="sibTrans" presStyleLbl="bgSibTrans2D1" presStyleIdx="5" presStyleCnt="11"/>
      <dgm:spPr/>
      <dgm:t>
        <a:bodyPr/>
        <a:lstStyle/>
        <a:p>
          <a:pPr rtl="1"/>
          <a:endParaRPr lang="ar-SA"/>
        </a:p>
      </dgm:t>
    </dgm:pt>
    <dgm:pt modelId="{6FCD70F0-A4AD-4CB9-A936-D5A3A4AF2003}" type="pres">
      <dgm:prSet presAssocID="{49A55368-1B0B-4FFA-BFD7-4691095D9BD1}" presName="compNode" presStyleCnt="0"/>
      <dgm:spPr/>
    </dgm:pt>
    <dgm:pt modelId="{9CE1A13B-2DBD-4D02-BDF5-431304CD117D}" type="pres">
      <dgm:prSet presAssocID="{49A55368-1B0B-4FFA-BFD7-4691095D9BD1}" presName="dummyConnPt" presStyleCnt="0"/>
      <dgm:spPr/>
    </dgm:pt>
    <dgm:pt modelId="{BBA12FDF-4DEC-4375-AEE6-4751F77B1F68}" type="pres">
      <dgm:prSet presAssocID="{49A55368-1B0B-4FFA-BFD7-4691095D9BD1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0E69B2B-E73B-4B6C-BCAE-083C495E3E85}" type="pres">
      <dgm:prSet presAssocID="{816DC7D1-0EC3-4D3A-9442-F61C280E6A72}" presName="sibTrans" presStyleLbl="bgSibTrans2D1" presStyleIdx="6" presStyleCnt="11"/>
      <dgm:spPr/>
      <dgm:t>
        <a:bodyPr/>
        <a:lstStyle/>
        <a:p>
          <a:pPr rtl="1"/>
          <a:endParaRPr lang="ar-SA"/>
        </a:p>
      </dgm:t>
    </dgm:pt>
    <dgm:pt modelId="{0E3B7452-9458-493A-819A-1A53D0428A66}" type="pres">
      <dgm:prSet presAssocID="{FCEFF867-E7AA-46A1-BD76-54B6247CBBCD}" presName="compNode" presStyleCnt="0"/>
      <dgm:spPr/>
    </dgm:pt>
    <dgm:pt modelId="{614C0D38-2374-4A42-94C8-E1DBA5ADD854}" type="pres">
      <dgm:prSet presAssocID="{FCEFF867-E7AA-46A1-BD76-54B6247CBBCD}" presName="dummyConnPt" presStyleCnt="0"/>
      <dgm:spPr/>
    </dgm:pt>
    <dgm:pt modelId="{5047A283-12AD-48F8-A388-8651CDE6E190}" type="pres">
      <dgm:prSet presAssocID="{FCEFF867-E7AA-46A1-BD76-54B6247CBBCD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7CAA5B5-06C2-479D-9FEB-8B1765835000}" type="pres">
      <dgm:prSet presAssocID="{AA2D2710-97F3-4334-A499-479FF66C94CF}" presName="sibTrans" presStyleLbl="bgSibTrans2D1" presStyleIdx="7" presStyleCnt="11"/>
      <dgm:spPr/>
      <dgm:t>
        <a:bodyPr/>
        <a:lstStyle/>
        <a:p>
          <a:pPr rtl="1"/>
          <a:endParaRPr lang="ar-SA"/>
        </a:p>
      </dgm:t>
    </dgm:pt>
    <dgm:pt modelId="{A8145C8D-9913-41EA-880B-DE850C4A30EA}" type="pres">
      <dgm:prSet presAssocID="{418FD62A-395D-4195-B903-48D35C4295FE}" presName="compNode" presStyleCnt="0"/>
      <dgm:spPr/>
    </dgm:pt>
    <dgm:pt modelId="{87DC6A64-61F1-40A5-8256-1A84707F9347}" type="pres">
      <dgm:prSet presAssocID="{418FD62A-395D-4195-B903-48D35C4295FE}" presName="dummyConnPt" presStyleCnt="0"/>
      <dgm:spPr/>
    </dgm:pt>
    <dgm:pt modelId="{C65FCC5B-C07F-4964-B370-3165C771CC7D}" type="pres">
      <dgm:prSet presAssocID="{418FD62A-395D-4195-B903-48D35C4295FE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9006CF8-A1DD-4EC7-AD94-C279F88724A7}" type="pres">
      <dgm:prSet presAssocID="{189D9642-2FF6-4D72-BE1E-348623B97FCF}" presName="sibTrans" presStyleLbl="bgSibTrans2D1" presStyleIdx="8" presStyleCnt="11"/>
      <dgm:spPr/>
      <dgm:t>
        <a:bodyPr/>
        <a:lstStyle/>
        <a:p>
          <a:pPr rtl="1"/>
          <a:endParaRPr lang="ar-SA"/>
        </a:p>
      </dgm:t>
    </dgm:pt>
    <dgm:pt modelId="{0415C541-54B2-421B-82BC-2A74BCBF0CA4}" type="pres">
      <dgm:prSet presAssocID="{30305878-1369-4993-9080-189255A7D170}" presName="compNode" presStyleCnt="0"/>
      <dgm:spPr/>
    </dgm:pt>
    <dgm:pt modelId="{91DFBE9E-0AD1-41B4-98F7-4FA1E73D9266}" type="pres">
      <dgm:prSet presAssocID="{30305878-1369-4993-9080-189255A7D170}" presName="dummyConnPt" presStyleCnt="0"/>
      <dgm:spPr/>
    </dgm:pt>
    <dgm:pt modelId="{30B6A8C6-8707-4BDF-B278-91815F5BAE02}" type="pres">
      <dgm:prSet presAssocID="{30305878-1369-4993-9080-189255A7D170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D6FEA51-E0D9-4082-B453-46226FFAF780}" type="pres">
      <dgm:prSet presAssocID="{723FBD21-FD45-4B19-B529-56E5315D33E9}" presName="sibTrans" presStyleLbl="bgSibTrans2D1" presStyleIdx="9" presStyleCnt="11"/>
      <dgm:spPr/>
      <dgm:t>
        <a:bodyPr/>
        <a:lstStyle/>
        <a:p>
          <a:pPr rtl="1"/>
          <a:endParaRPr lang="ar-SA"/>
        </a:p>
      </dgm:t>
    </dgm:pt>
    <dgm:pt modelId="{4729FDD4-989B-41E0-9524-3FFED5E75114}" type="pres">
      <dgm:prSet presAssocID="{98DFB249-1CBD-4B97-B64F-8167F4E5DCAE}" presName="compNode" presStyleCnt="0"/>
      <dgm:spPr/>
    </dgm:pt>
    <dgm:pt modelId="{D4B2F442-F484-4631-83E1-E5003F0ECB86}" type="pres">
      <dgm:prSet presAssocID="{98DFB249-1CBD-4B97-B64F-8167F4E5DCAE}" presName="dummyConnPt" presStyleCnt="0"/>
      <dgm:spPr/>
    </dgm:pt>
    <dgm:pt modelId="{92071942-B039-46EE-B01C-153D5E9F07A5}" type="pres">
      <dgm:prSet presAssocID="{98DFB249-1CBD-4B97-B64F-8167F4E5DCAE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D633780-5112-4DE6-86F7-01BCCA18D7EA}" type="pres">
      <dgm:prSet presAssocID="{21ADFDAB-8EFA-4258-998C-EAA10D3F7A55}" presName="sibTrans" presStyleLbl="bgSibTrans2D1" presStyleIdx="10" presStyleCnt="11"/>
      <dgm:spPr/>
    </dgm:pt>
    <dgm:pt modelId="{DB9140C0-724F-43DA-817B-068E77ECFA51}" type="pres">
      <dgm:prSet presAssocID="{2A1F6431-5B25-4189-B2DB-4C4044C2961F}" presName="compNode" presStyleCnt="0"/>
      <dgm:spPr/>
    </dgm:pt>
    <dgm:pt modelId="{2BEB7E02-0ECF-4C67-9F7E-32D4076131E9}" type="pres">
      <dgm:prSet presAssocID="{2A1F6431-5B25-4189-B2DB-4C4044C2961F}" presName="dummyConnPt" presStyleCnt="0"/>
      <dgm:spPr/>
    </dgm:pt>
    <dgm:pt modelId="{F74362D1-4D65-45DF-8343-5BBF9B6A844F}" type="pres">
      <dgm:prSet presAssocID="{2A1F6431-5B25-4189-B2DB-4C4044C2961F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3F2EF8A-EA98-43F5-92F9-29A9DDE0D540}" type="presOf" srcId="{4E5414FC-B11A-4E36-8EAC-7DE29ECAA766}" destId="{4FD393DB-0C07-42A1-9D29-B7D0F4B1CB59}" srcOrd="0" destOrd="0" presId="urn:microsoft.com/office/officeart/2005/8/layout/bProcess4"/>
    <dgm:cxn modelId="{A315A9B6-8342-43EC-92DC-FDDA02DD8FE2}" type="presOf" srcId="{D51466CA-B4EF-40B2-A147-BF71AD37F38C}" destId="{2CE49CFF-6607-4F4F-9FF1-FAA5D481D02B}" srcOrd="0" destOrd="0" presId="urn:microsoft.com/office/officeart/2005/8/layout/bProcess4"/>
    <dgm:cxn modelId="{AD353FBB-C0CD-44EE-89CA-050341EB90B3}" srcId="{4FFC9C63-9900-4F61-B9F6-CCF53EA4E91F}" destId="{608DE798-71A7-4ACC-B3C7-751288A1E1FD}" srcOrd="5" destOrd="0" parTransId="{C474155F-9DD4-4D68-BB80-ACBCCA159B12}" sibTransId="{7288020A-0E9F-4E10-9A20-3426E7AC811A}"/>
    <dgm:cxn modelId="{4FD8DB21-03F1-4332-8135-401992E4736C}" srcId="{4FFC9C63-9900-4F61-B9F6-CCF53EA4E91F}" destId="{D51466CA-B4EF-40B2-A147-BF71AD37F38C}" srcOrd="0" destOrd="0" parTransId="{009E090F-FB8F-4F88-B0D9-A1BFF14FA1CD}" sibTransId="{7B7DF779-266E-4737-A74C-5F72F8298244}"/>
    <dgm:cxn modelId="{6D4B6EB4-644C-46A4-999E-4D2338FE21FA}" srcId="{4FFC9C63-9900-4F61-B9F6-CCF53EA4E91F}" destId="{98DFB249-1CBD-4B97-B64F-8167F4E5DCAE}" srcOrd="10" destOrd="0" parTransId="{A13F239E-9F75-4535-9984-69D336503932}" sibTransId="{21ADFDAB-8EFA-4258-998C-EAA10D3F7A55}"/>
    <dgm:cxn modelId="{873FF025-990E-4F05-A444-90E07F02DE9D}" type="presOf" srcId="{07E3D8DC-B758-4EED-AE04-D12E90F24145}" destId="{2DF2914C-C9A6-4579-ABD3-63EDCCF96D3F}" srcOrd="0" destOrd="0" presId="urn:microsoft.com/office/officeart/2005/8/layout/bProcess4"/>
    <dgm:cxn modelId="{E6DB137E-AA87-4024-B77A-B746E9FCA3E1}" type="presOf" srcId="{21ADFDAB-8EFA-4258-998C-EAA10D3F7A55}" destId="{5D633780-5112-4DE6-86F7-01BCCA18D7EA}" srcOrd="0" destOrd="0" presId="urn:microsoft.com/office/officeart/2005/8/layout/bProcess4"/>
    <dgm:cxn modelId="{0743E95F-2C3E-4227-92C8-AA320801FEBD}" type="presOf" srcId="{7288020A-0E9F-4E10-9A20-3426E7AC811A}" destId="{74ACE3EF-1EE6-43F9-9337-1DE43E52F654}" srcOrd="0" destOrd="0" presId="urn:microsoft.com/office/officeart/2005/8/layout/bProcess4"/>
    <dgm:cxn modelId="{7AC10988-4FB0-40AC-A94A-C5584C24FFBB}" type="presOf" srcId="{17A460BE-B457-40E1-9375-FB6E015FF9B3}" destId="{F02FBCFB-FCD8-4BB1-8A8A-2A499D0C4E6F}" srcOrd="0" destOrd="0" presId="urn:microsoft.com/office/officeart/2005/8/layout/bProcess4"/>
    <dgm:cxn modelId="{B5806F8A-4588-48B1-AF26-63E6ECAAC17F}" type="presOf" srcId="{624B8487-07C3-4073-854F-2118FA141125}" destId="{EA72A8F8-880A-49E3-8E59-C19D58CDFE6B}" srcOrd="0" destOrd="0" presId="urn:microsoft.com/office/officeart/2005/8/layout/bProcess4"/>
    <dgm:cxn modelId="{23D427B9-D85F-47B1-B6F6-701F48BDD25C}" type="presOf" srcId="{816DC7D1-0EC3-4D3A-9442-F61C280E6A72}" destId="{10E69B2B-E73B-4B6C-BCAE-083C495E3E85}" srcOrd="0" destOrd="0" presId="urn:microsoft.com/office/officeart/2005/8/layout/bProcess4"/>
    <dgm:cxn modelId="{8B6631A1-1D4D-43A1-9CB8-6C25A509BF1F}" srcId="{4FFC9C63-9900-4F61-B9F6-CCF53EA4E91F}" destId="{2A1F6431-5B25-4189-B2DB-4C4044C2961F}" srcOrd="11" destOrd="0" parTransId="{B0E3B2A9-7715-4D00-8313-EE8F3972C15C}" sibTransId="{31951DAA-49F9-435F-AD79-98D882A613D7}"/>
    <dgm:cxn modelId="{3EA0F3D7-7478-4B6B-A17A-5C0E8BDCC84C}" srcId="{4FFC9C63-9900-4F61-B9F6-CCF53EA4E91F}" destId="{FCEFF867-E7AA-46A1-BD76-54B6247CBBCD}" srcOrd="7" destOrd="0" parTransId="{7E08EE67-92AC-4940-84AA-C61D4276BC82}" sibTransId="{AA2D2710-97F3-4334-A499-479FF66C94CF}"/>
    <dgm:cxn modelId="{DD2B0A7E-09EA-4471-B2C1-A0DF76866167}" srcId="{4FFC9C63-9900-4F61-B9F6-CCF53EA4E91F}" destId="{624B8487-07C3-4073-854F-2118FA141125}" srcOrd="1" destOrd="0" parTransId="{9768BEEB-299A-4D7F-A7B9-7D00356BAF25}" sibTransId="{91A6ECFB-B77A-402D-B02E-626F159A9A53}"/>
    <dgm:cxn modelId="{CEF5A0DF-144F-4E49-A9E6-FAD4C4C3ACFC}" srcId="{4FFC9C63-9900-4F61-B9F6-CCF53EA4E91F}" destId="{07E3D8DC-B758-4EED-AE04-D12E90F24145}" srcOrd="3" destOrd="0" parTransId="{FB9778E3-8811-4C8B-ACA8-2B08BC0571F8}" sibTransId="{1F5AEEC1-4C91-4058-8069-8BDADDFCFBC7}"/>
    <dgm:cxn modelId="{B3280105-AAB6-46EB-B057-2A59F6F12BAC}" type="presOf" srcId="{7B7DF779-266E-4737-A74C-5F72F8298244}" destId="{19790276-D6D4-42CF-93FD-230F1392E705}" srcOrd="0" destOrd="0" presId="urn:microsoft.com/office/officeart/2005/8/layout/bProcess4"/>
    <dgm:cxn modelId="{CA0F468E-1379-49C3-BD4D-D3A5C8E794AC}" srcId="{4FFC9C63-9900-4F61-B9F6-CCF53EA4E91F}" destId="{418FD62A-395D-4195-B903-48D35C4295FE}" srcOrd="8" destOrd="0" parTransId="{63CDC11C-9761-40E4-966B-0478AF35D4CB}" sibTransId="{189D9642-2FF6-4D72-BE1E-348623B97FCF}"/>
    <dgm:cxn modelId="{662596B8-9EA2-4898-A92E-65EDF129AAF8}" srcId="{4FFC9C63-9900-4F61-B9F6-CCF53EA4E91F}" destId="{594E3545-8716-4791-83A0-817C4226D8CF}" srcOrd="2" destOrd="0" parTransId="{30B8AE7B-6791-43CA-A6AB-F327691373A3}" sibTransId="{4E5414FC-B11A-4E36-8EAC-7DE29ECAA766}"/>
    <dgm:cxn modelId="{CEBB1793-2F62-4190-82A0-FC29A4FFA60D}" type="presOf" srcId="{4DC8F69B-ACB7-4119-AB5B-E8493BCC5CFA}" destId="{98FE79E0-3095-468D-BBD7-B46EF691430F}" srcOrd="0" destOrd="0" presId="urn:microsoft.com/office/officeart/2005/8/layout/bProcess4"/>
    <dgm:cxn modelId="{47F1A2DD-D71B-4684-A799-CABF7E9FA325}" type="presOf" srcId="{1F5AEEC1-4C91-4058-8069-8BDADDFCFBC7}" destId="{1DEC09B4-AAC1-4FAE-A189-271A2E694E9E}" srcOrd="0" destOrd="0" presId="urn:microsoft.com/office/officeart/2005/8/layout/bProcess4"/>
    <dgm:cxn modelId="{A95CCF60-52C4-4D4F-BDAF-60C3763A0BF4}" type="presOf" srcId="{98DFB249-1CBD-4B97-B64F-8167F4E5DCAE}" destId="{92071942-B039-46EE-B01C-153D5E9F07A5}" srcOrd="0" destOrd="0" presId="urn:microsoft.com/office/officeart/2005/8/layout/bProcess4"/>
    <dgm:cxn modelId="{A15A5AAB-0DAD-43F1-860A-88DEDFB0D2BB}" srcId="{4FFC9C63-9900-4F61-B9F6-CCF53EA4E91F}" destId="{30305878-1369-4993-9080-189255A7D170}" srcOrd="9" destOrd="0" parTransId="{7DCD5CE4-00D3-4B14-9148-63D5FA5D17D9}" sibTransId="{723FBD21-FD45-4B19-B529-56E5315D33E9}"/>
    <dgm:cxn modelId="{E24E4C47-3D01-4EC9-8648-DB803A1036E6}" type="presOf" srcId="{49A55368-1B0B-4FFA-BFD7-4691095D9BD1}" destId="{BBA12FDF-4DEC-4375-AEE6-4751F77B1F68}" srcOrd="0" destOrd="0" presId="urn:microsoft.com/office/officeart/2005/8/layout/bProcess4"/>
    <dgm:cxn modelId="{B8B5F5F9-E017-44E0-AF10-9A8A7D0AFF46}" type="presOf" srcId="{418FD62A-395D-4195-B903-48D35C4295FE}" destId="{C65FCC5B-C07F-4964-B370-3165C771CC7D}" srcOrd="0" destOrd="0" presId="urn:microsoft.com/office/officeart/2005/8/layout/bProcess4"/>
    <dgm:cxn modelId="{3DA2311C-ED4E-4F27-A19D-3C9159F06FFF}" type="presOf" srcId="{2A1F6431-5B25-4189-B2DB-4C4044C2961F}" destId="{F74362D1-4D65-45DF-8343-5BBF9B6A844F}" srcOrd="0" destOrd="0" presId="urn:microsoft.com/office/officeart/2005/8/layout/bProcess4"/>
    <dgm:cxn modelId="{016920B5-DEC5-470D-9E31-8D8E47AFBDEB}" type="presOf" srcId="{AA2D2710-97F3-4334-A499-479FF66C94CF}" destId="{27CAA5B5-06C2-479D-9FEB-8B1765835000}" srcOrd="0" destOrd="0" presId="urn:microsoft.com/office/officeart/2005/8/layout/bProcess4"/>
    <dgm:cxn modelId="{633DD962-6BB3-4181-8850-ABE32B4CE4DC}" type="presOf" srcId="{4FFC9C63-9900-4F61-B9F6-CCF53EA4E91F}" destId="{2D248F8D-A1F7-40E0-96EE-FFE90C80F411}" srcOrd="0" destOrd="0" presId="urn:microsoft.com/office/officeart/2005/8/layout/bProcess4"/>
    <dgm:cxn modelId="{E390C4D7-5740-495C-9127-3EBBE314FCBD}" type="presOf" srcId="{30305878-1369-4993-9080-189255A7D170}" destId="{30B6A8C6-8707-4BDF-B278-91815F5BAE02}" srcOrd="0" destOrd="0" presId="urn:microsoft.com/office/officeart/2005/8/layout/bProcess4"/>
    <dgm:cxn modelId="{7F0E7D0D-88CD-495A-AC1A-072EE77A2F56}" type="presOf" srcId="{91A6ECFB-B77A-402D-B02E-626F159A9A53}" destId="{C55190FF-AF60-40B9-A334-9997037BC243}" srcOrd="0" destOrd="0" presId="urn:microsoft.com/office/officeart/2005/8/layout/bProcess4"/>
    <dgm:cxn modelId="{8475D076-93C0-4405-82CD-6DECF8B8B74F}" type="presOf" srcId="{189D9642-2FF6-4D72-BE1E-348623B97FCF}" destId="{69006CF8-A1DD-4EC7-AD94-C279F88724A7}" srcOrd="0" destOrd="0" presId="urn:microsoft.com/office/officeart/2005/8/layout/bProcess4"/>
    <dgm:cxn modelId="{D6A18F80-7669-469F-8780-8BB9B46738D7}" srcId="{4FFC9C63-9900-4F61-B9F6-CCF53EA4E91F}" destId="{49A55368-1B0B-4FFA-BFD7-4691095D9BD1}" srcOrd="6" destOrd="0" parTransId="{8FCE36DB-1326-4A1A-A2FB-3BD53487818F}" sibTransId="{816DC7D1-0EC3-4D3A-9442-F61C280E6A72}"/>
    <dgm:cxn modelId="{D5053FCA-5DF0-4F4F-8C7A-FEA34C654256}" srcId="{4FFC9C63-9900-4F61-B9F6-CCF53EA4E91F}" destId="{17A460BE-B457-40E1-9375-FB6E015FF9B3}" srcOrd="4" destOrd="0" parTransId="{766A714A-D185-4273-A7F4-E821BDAE0F23}" sibTransId="{4DC8F69B-ACB7-4119-AB5B-E8493BCC5CFA}"/>
    <dgm:cxn modelId="{59BF6441-CF3F-4EAF-8294-B7862237A393}" type="presOf" srcId="{FCEFF867-E7AA-46A1-BD76-54B6247CBBCD}" destId="{5047A283-12AD-48F8-A388-8651CDE6E190}" srcOrd="0" destOrd="0" presId="urn:microsoft.com/office/officeart/2005/8/layout/bProcess4"/>
    <dgm:cxn modelId="{A9CF48D2-87A2-43E6-8DBF-5A182E245D16}" type="presOf" srcId="{723FBD21-FD45-4B19-B529-56E5315D33E9}" destId="{AD6FEA51-E0D9-4082-B453-46226FFAF780}" srcOrd="0" destOrd="0" presId="urn:microsoft.com/office/officeart/2005/8/layout/bProcess4"/>
    <dgm:cxn modelId="{C461467F-D7C4-4FEF-A19C-CDD9306A6CD3}" type="presOf" srcId="{608DE798-71A7-4ACC-B3C7-751288A1E1FD}" destId="{61B68226-B6C7-451D-90AD-65BD67A39BB1}" srcOrd="0" destOrd="0" presId="urn:microsoft.com/office/officeart/2005/8/layout/bProcess4"/>
    <dgm:cxn modelId="{7842428C-9856-48CF-A767-9D877B3FF482}" type="presOf" srcId="{594E3545-8716-4791-83A0-817C4226D8CF}" destId="{A2A63F3D-045A-4CA6-90DA-38515960EDCC}" srcOrd="0" destOrd="0" presId="urn:microsoft.com/office/officeart/2005/8/layout/bProcess4"/>
    <dgm:cxn modelId="{35BFE4F9-1186-45BF-8E07-6577262BD9F0}" type="presParOf" srcId="{2D248F8D-A1F7-40E0-96EE-FFE90C80F411}" destId="{DEBF163F-17B9-4D55-846E-364FE3FDEE7A}" srcOrd="0" destOrd="0" presId="urn:microsoft.com/office/officeart/2005/8/layout/bProcess4"/>
    <dgm:cxn modelId="{82DC5999-DC07-4D1F-9C5E-B187F34B1A61}" type="presParOf" srcId="{DEBF163F-17B9-4D55-846E-364FE3FDEE7A}" destId="{A7EB7AB8-81BE-4282-90BD-6A448BA4C61A}" srcOrd="0" destOrd="0" presId="urn:microsoft.com/office/officeart/2005/8/layout/bProcess4"/>
    <dgm:cxn modelId="{2CAA640F-E955-4B14-BF4C-75F218B20556}" type="presParOf" srcId="{DEBF163F-17B9-4D55-846E-364FE3FDEE7A}" destId="{2CE49CFF-6607-4F4F-9FF1-FAA5D481D02B}" srcOrd="1" destOrd="0" presId="urn:microsoft.com/office/officeart/2005/8/layout/bProcess4"/>
    <dgm:cxn modelId="{B23A8054-A02E-464F-AA23-424513CB499C}" type="presParOf" srcId="{2D248F8D-A1F7-40E0-96EE-FFE90C80F411}" destId="{19790276-D6D4-42CF-93FD-230F1392E705}" srcOrd="1" destOrd="0" presId="urn:microsoft.com/office/officeart/2005/8/layout/bProcess4"/>
    <dgm:cxn modelId="{AD9FA68C-7552-4222-917D-85F154B10156}" type="presParOf" srcId="{2D248F8D-A1F7-40E0-96EE-FFE90C80F411}" destId="{4C6547B8-F2CC-4978-8DFC-2F9B6CEADAC5}" srcOrd="2" destOrd="0" presId="urn:microsoft.com/office/officeart/2005/8/layout/bProcess4"/>
    <dgm:cxn modelId="{D2686192-2183-46BC-9468-EC58A714ED2F}" type="presParOf" srcId="{4C6547B8-F2CC-4978-8DFC-2F9B6CEADAC5}" destId="{9B74D4CB-9E78-4EAA-8840-33035BBAB477}" srcOrd="0" destOrd="0" presId="urn:microsoft.com/office/officeart/2005/8/layout/bProcess4"/>
    <dgm:cxn modelId="{11433DD3-B639-460D-8BB5-D5FA8AC140ED}" type="presParOf" srcId="{4C6547B8-F2CC-4978-8DFC-2F9B6CEADAC5}" destId="{EA72A8F8-880A-49E3-8E59-C19D58CDFE6B}" srcOrd="1" destOrd="0" presId="urn:microsoft.com/office/officeart/2005/8/layout/bProcess4"/>
    <dgm:cxn modelId="{1FE8B3DC-143D-4F28-B969-9F796DFAF9E2}" type="presParOf" srcId="{2D248F8D-A1F7-40E0-96EE-FFE90C80F411}" destId="{C55190FF-AF60-40B9-A334-9997037BC243}" srcOrd="3" destOrd="0" presId="urn:microsoft.com/office/officeart/2005/8/layout/bProcess4"/>
    <dgm:cxn modelId="{87DB76ED-6D6F-4C54-B210-91C4E075B98B}" type="presParOf" srcId="{2D248F8D-A1F7-40E0-96EE-FFE90C80F411}" destId="{25C79AA0-E2C0-4A47-A0B4-E9911F3B8FF8}" srcOrd="4" destOrd="0" presId="urn:microsoft.com/office/officeart/2005/8/layout/bProcess4"/>
    <dgm:cxn modelId="{CD9E3D62-1734-4167-8976-85F861958FC3}" type="presParOf" srcId="{25C79AA0-E2C0-4A47-A0B4-E9911F3B8FF8}" destId="{F0862266-3E2B-4622-80CD-368483C5FA34}" srcOrd="0" destOrd="0" presId="urn:microsoft.com/office/officeart/2005/8/layout/bProcess4"/>
    <dgm:cxn modelId="{48BA7E37-544B-4666-BDDE-BA21508DA7F1}" type="presParOf" srcId="{25C79AA0-E2C0-4A47-A0B4-E9911F3B8FF8}" destId="{A2A63F3D-045A-4CA6-90DA-38515960EDCC}" srcOrd="1" destOrd="0" presId="urn:microsoft.com/office/officeart/2005/8/layout/bProcess4"/>
    <dgm:cxn modelId="{EBA01486-A2CB-41A2-AD77-A98993C3C6FD}" type="presParOf" srcId="{2D248F8D-A1F7-40E0-96EE-FFE90C80F411}" destId="{4FD393DB-0C07-42A1-9D29-B7D0F4B1CB59}" srcOrd="5" destOrd="0" presId="urn:microsoft.com/office/officeart/2005/8/layout/bProcess4"/>
    <dgm:cxn modelId="{1D963164-E479-4AE8-A6F2-4C7E8E66C645}" type="presParOf" srcId="{2D248F8D-A1F7-40E0-96EE-FFE90C80F411}" destId="{3E5105BA-08D7-4D7D-B703-F4DAE24F32BE}" srcOrd="6" destOrd="0" presId="urn:microsoft.com/office/officeart/2005/8/layout/bProcess4"/>
    <dgm:cxn modelId="{EA2BD9D5-BBC9-4839-9CD8-06516DD7E6CF}" type="presParOf" srcId="{3E5105BA-08D7-4D7D-B703-F4DAE24F32BE}" destId="{44A375FD-A29A-40A9-9115-3CB16E64943F}" srcOrd="0" destOrd="0" presId="urn:microsoft.com/office/officeart/2005/8/layout/bProcess4"/>
    <dgm:cxn modelId="{BDEB51A4-0963-4C8A-945D-8069018395E5}" type="presParOf" srcId="{3E5105BA-08D7-4D7D-B703-F4DAE24F32BE}" destId="{2DF2914C-C9A6-4579-ABD3-63EDCCF96D3F}" srcOrd="1" destOrd="0" presId="urn:microsoft.com/office/officeart/2005/8/layout/bProcess4"/>
    <dgm:cxn modelId="{E40B7851-70B2-4344-AA03-BFBA9168D60B}" type="presParOf" srcId="{2D248F8D-A1F7-40E0-96EE-FFE90C80F411}" destId="{1DEC09B4-AAC1-4FAE-A189-271A2E694E9E}" srcOrd="7" destOrd="0" presId="urn:microsoft.com/office/officeart/2005/8/layout/bProcess4"/>
    <dgm:cxn modelId="{39E4607A-EE71-4320-8630-4637FD0457A9}" type="presParOf" srcId="{2D248F8D-A1F7-40E0-96EE-FFE90C80F411}" destId="{FC5E0094-20D6-4892-9EA4-FAD5CE159588}" srcOrd="8" destOrd="0" presId="urn:microsoft.com/office/officeart/2005/8/layout/bProcess4"/>
    <dgm:cxn modelId="{06A1369E-8373-4F0C-9F9E-9612B5E76215}" type="presParOf" srcId="{FC5E0094-20D6-4892-9EA4-FAD5CE159588}" destId="{8EF0BFED-0753-424B-BCC6-93020BD5A8DA}" srcOrd="0" destOrd="0" presId="urn:microsoft.com/office/officeart/2005/8/layout/bProcess4"/>
    <dgm:cxn modelId="{1BDFC039-D78D-4A1A-BED3-9A0459E2CEF7}" type="presParOf" srcId="{FC5E0094-20D6-4892-9EA4-FAD5CE159588}" destId="{F02FBCFB-FCD8-4BB1-8A8A-2A499D0C4E6F}" srcOrd="1" destOrd="0" presId="urn:microsoft.com/office/officeart/2005/8/layout/bProcess4"/>
    <dgm:cxn modelId="{16D3C8E4-7291-4761-9519-9C8454DF79FD}" type="presParOf" srcId="{2D248F8D-A1F7-40E0-96EE-FFE90C80F411}" destId="{98FE79E0-3095-468D-BBD7-B46EF691430F}" srcOrd="9" destOrd="0" presId="urn:microsoft.com/office/officeart/2005/8/layout/bProcess4"/>
    <dgm:cxn modelId="{5B837F20-5C78-4D4D-AC9E-1A78298DBFF0}" type="presParOf" srcId="{2D248F8D-A1F7-40E0-96EE-FFE90C80F411}" destId="{74761450-F6E1-434B-B39C-85E0304EF35A}" srcOrd="10" destOrd="0" presId="urn:microsoft.com/office/officeart/2005/8/layout/bProcess4"/>
    <dgm:cxn modelId="{F45DD6CC-4E7B-4753-A609-ACE48B605261}" type="presParOf" srcId="{74761450-F6E1-434B-B39C-85E0304EF35A}" destId="{A8E63FCE-1863-470B-8590-1C759D5D6481}" srcOrd="0" destOrd="0" presId="urn:microsoft.com/office/officeart/2005/8/layout/bProcess4"/>
    <dgm:cxn modelId="{A437772F-6456-42A6-A53E-9FB1BF5CEE1E}" type="presParOf" srcId="{74761450-F6E1-434B-B39C-85E0304EF35A}" destId="{61B68226-B6C7-451D-90AD-65BD67A39BB1}" srcOrd="1" destOrd="0" presId="urn:microsoft.com/office/officeart/2005/8/layout/bProcess4"/>
    <dgm:cxn modelId="{35F60090-D747-4CFD-9EE4-6A98809EDC39}" type="presParOf" srcId="{2D248F8D-A1F7-40E0-96EE-FFE90C80F411}" destId="{74ACE3EF-1EE6-43F9-9337-1DE43E52F654}" srcOrd="11" destOrd="0" presId="urn:microsoft.com/office/officeart/2005/8/layout/bProcess4"/>
    <dgm:cxn modelId="{589A8692-DAE7-475E-ABFF-CDB50F014DDE}" type="presParOf" srcId="{2D248F8D-A1F7-40E0-96EE-FFE90C80F411}" destId="{6FCD70F0-A4AD-4CB9-A936-D5A3A4AF2003}" srcOrd="12" destOrd="0" presId="urn:microsoft.com/office/officeart/2005/8/layout/bProcess4"/>
    <dgm:cxn modelId="{26B46375-F63D-46A8-B663-8FE39430D80E}" type="presParOf" srcId="{6FCD70F0-A4AD-4CB9-A936-D5A3A4AF2003}" destId="{9CE1A13B-2DBD-4D02-BDF5-431304CD117D}" srcOrd="0" destOrd="0" presId="urn:microsoft.com/office/officeart/2005/8/layout/bProcess4"/>
    <dgm:cxn modelId="{B2853BBD-F67B-4B17-B066-6E6BB65BCEF5}" type="presParOf" srcId="{6FCD70F0-A4AD-4CB9-A936-D5A3A4AF2003}" destId="{BBA12FDF-4DEC-4375-AEE6-4751F77B1F68}" srcOrd="1" destOrd="0" presId="urn:microsoft.com/office/officeart/2005/8/layout/bProcess4"/>
    <dgm:cxn modelId="{872636BE-9FA4-42C4-B5E9-C8BEF18819BB}" type="presParOf" srcId="{2D248F8D-A1F7-40E0-96EE-FFE90C80F411}" destId="{10E69B2B-E73B-4B6C-BCAE-083C495E3E85}" srcOrd="13" destOrd="0" presId="urn:microsoft.com/office/officeart/2005/8/layout/bProcess4"/>
    <dgm:cxn modelId="{2F13A868-9683-4974-8066-F8F51B2E982E}" type="presParOf" srcId="{2D248F8D-A1F7-40E0-96EE-FFE90C80F411}" destId="{0E3B7452-9458-493A-819A-1A53D0428A66}" srcOrd="14" destOrd="0" presId="urn:microsoft.com/office/officeart/2005/8/layout/bProcess4"/>
    <dgm:cxn modelId="{F16DBDBE-FB83-4BD3-B251-B1B5458AFD56}" type="presParOf" srcId="{0E3B7452-9458-493A-819A-1A53D0428A66}" destId="{614C0D38-2374-4A42-94C8-E1DBA5ADD854}" srcOrd="0" destOrd="0" presId="urn:microsoft.com/office/officeart/2005/8/layout/bProcess4"/>
    <dgm:cxn modelId="{1B656EBB-CECF-4887-B7E0-3F8F94B4C331}" type="presParOf" srcId="{0E3B7452-9458-493A-819A-1A53D0428A66}" destId="{5047A283-12AD-48F8-A388-8651CDE6E190}" srcOrd="1" destOrd="0" presId="urn:microsoft.com/office/officeart/2005/8/layout/bProcess4"/>
    <dgm:cxn modelId="{A9C6C3CB-2CE7-4973-BE04-5F21292D224B}" type="presParOf" srcId="{2D248F8D-A1F7-40E0-96EE-FFE90C80F411}" destId="{27CAA5B5-06C2-479D-9FEB-8B1765835000}" srcOrd="15" destOrd="0" presId="urn:microsoft.com/office/officeart/2005/8/layout/bProcess4"/>
    <dgm:cxn modelId="{1C5C226D-5D60-455A-BF88-4E0E142B70F5}" type="presParOf" srcId="{2D248F8D-A1F7-40E0-96EE-FFE90C80F411}" destId="{A8145C8D-9913-41EA-880B-DE850C4A30EA}" srcOrd="16" destOrd="0" presId="urn:microsoft.com/office/officeart/2005/8/layout/bProcess4"/>
    <dgm:cxn modelId="{A39CCACE-1479-4AD5-AE9F-03B42FCC61D9}" type="presParOf" srcId="{A8145C8D-9913-41EA-880B-DE850C4A30EA}" destId="{87DC6A64-61F1-40A5-8256-1A84707F9347}" srcOrd="0" destOrd="0" presId="urn:microsoft.com/office/officeart/2005/8/layout/bProcess4"/>
    <dgm:cxn modelId="{3EC76F3E-BC73-47B0-BA7F-8823EFE4B2E5}" type="presParOf" srcId="{A8145C8D-9913-41EA-880B-DE850C4A30EA}" destId="{C65FCC5B-C07F-4964-B370-3165C771CC7D}" srcOrd="1" destOrd="0" presId="urn:microsoft.com/office/officeart/2005/8/layout/bProcess4"/>
    <dgm:cxn modelId="{7EB7A84B-CDB7-4A43-A1EF-190FB5B92CC6}" type="presParOf" srcId="{2D248F8D-A1F7-40E0-96EE-FFE90C80F411}" destId="{69006CF8-A1DD-4EC7-AD94-C279F88724A7}" srcOrd="17" destOrd="0" presId="urn:microsoft.com/office/officeart/2005/8/layout/bProcess4"/>
    <dgm:cxn modelId="{2ACEABCD-6A9C-4C4A-8F8C-7E3E4574412F}" type="presParOf" srcId="{2D248F8D-A1F7-40E0-96EE-FFE90C80F411}" destId="{0415C541-54B2-421B-82BC-2A74BCBF0CA4}" srcOrd="18" destOrd="0" presId="urn:microsoft.com/office/officeart/2005/8/layout/bProcess4"/>
    <dgm:cxn modelId="{30470A28-D5B9-4F07-9E3B-730B982E0AAC}" type="presParOf" srcId="{0415C541-54B2-421B-82BC-2A74BCBF0CA4}" destId="{91DFBE9E-0AD1-41B4-98F7-4FA1E73D9266}" srcOrd="0" destOrd="0" presId="urn:microsoft.com/office/officeart/2005/8/layout/bProcess4"/>
    <dgm:cxn modelId="{AB430110-80AC-4EE1-9A03-6994F0D4FC3D}" type="presParOf" srcId="{0415C541-54B2-421B-82BC-2A74BCBF0CA4}" destId="{30B6A8C6-8707-4BDF-B278-91815F5BAE02}" srcOrd="1" destOrd="0" presId="urn:microsoft.com/office/officeart/2005/8/layout/bProcess4"/>
    <dgm:cxn modelId="{C2BC2572-B8DD-4622-A49F-00BB741948E2}" type="presParOf" srcId="{2D248F8D-A1F7-40E0-96EE-FFE90C80F411}" destId="{AD6FEA51-E0D9-4082-B453-46226FFAF780}" srcOrd="19" destOrd="0" presId="urn:microsoft.com/office/officeart/2005/8/layout/bProcess4"/>
    <dgm:cxn modelId="{055D7D47-DE78-4B05-A377-CDA9E0BB13B3}" type="presParOf" srcId="{2D248F8D-A1F7-40E0-96EE-FFE90C80F411}" destId="{4729FDD4-989B-41E0-9524-3FFED5E75114}" srcOrd="20" destOrd="0" presId="urn:microsoft.com/office/officeart/2005/8/layout/bProcess4"/>
    <dgm:cxn modelId="{994CA916-5D56-4721-85F0-D36C07731ECF}" type="presParOf" srcId="{4729FDD4-989B-41E0-9524-3FFED5E75114}" destId="{D4B2F442-F484-4631-83E1-E5003F0ECB86}" srcOrd="0" destOrd="0" presId="urn:microsoft.com/office/officeart/2005/8/layout/bProcess4"/>
    <dgm:cxn modelId="{2B8F5F39-CB73-4CAD-B4EC-20A19EF93004}" type="presParOf" srcId="{4729FDD4-989B-41E0-9524-3FFED5E75114}" destId="{92071942-B039-46EE-B01C-153D5E9F07A5}" srcOrd="1" destOrd="0" presId="urn:microsoft.com/office/officeart/2005/8/layout/bProcess4"/>
    <dgm:cxn modelId="{06BA7799-6A58-4B2C-9749-3427907B2937}" type="presParOf" srcId="{2D248F8D-A1F7-40E0-96EE-FFE90C80F411}" destId="{5D633780-5112-4DE6-86F7-01BCCA18D7EA}" srcOrd="21" destOrd="0" presId="urn:microsoft.com/office/officeart/2005/8/layout/bProcess4"/>
    <dgm:cxn modelId="{B385A4F2-EC19-4D4A-9ED6-FE2AB0D123A1}" type="presParOf" srcId="{2D248F8D-A1F7-40E0-96EE-FFE90C80F411}" destId="{DB9140C0-724F-43DA-817B-068E77ECFA51}" srcOrd="22" destOrd="0" presId="urn:microsoft.com/office/officeart/2005/8/layout/bProcess4"/>
    <dgm:cxn modelId="{17F4619A-C077-43AF-945E-9D1BEB58F129}" type="presParOf" srcId="{DB9140C0-724F-43DA-817B-068E77ECFA51}" destId="{2BEB7E02-0ECF-4C67-9F7E-32D4076131E9}" srcOrd="0" destOrd="0" presId="urn:microsoft.com/office/officeart/2005/8/layout/bProcess4"/>
    <dgm:cxn modelId="{FF603F8F-D12A-444A-947F-D4D726CDCD73}" type="presParOf" srcId="{DB9140C0-724F-43DA-817B-068E77ECFA51}" destId="{F74362D1-4D65-45DF-8343-5BBF9B6A844F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5C5FA31-D976-444E-8A64-768768DFF739}" type="doc">
      <dgm:prSet loTypeId="urn:microsoft.com/office/officeart/2005/8/layout/orgChart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BAF0DCC4-FBAE-4F82-8A9F-406766DBA69C}">
      <dgm:prSet phldrT="[نص]"/>
      <dgm:spPr/>
      <dgm:t>
        <a:bodyPr/>
        <a:lstStyle/>
        <a:p>
          <a:pPr rtl="1"/>
          <a:r>
            <a:rPr lang="ar-SA" dirty="0" smtClean="0"/>
            <a:t>حكيماً</a:t>
          </a:r>
          <a:endParaRPr lang="ar-SA" dirty="0"/>
        </a:p>
      </dgm:t>
    </dgm:pt>
    <dgm:pt modelId="{40FA57A0-8E69-40FE-A4F5-718F3FB4FAB1}" type="parTrans" cxnId="{794C7628-2E82-42A4-8E91-DEB600967750}">
      <dgm:prSet/>
      <dgm:spPr/>
      <dgm:t>
        <a:bodyPr/>
        <a:lstStyle/>
        <a:p>
          <a:pPr rtl="1"/>
          <a:endParaRPr lang="ar-SA"/>
        </a:p>
      </dgm:t>
    </dgm:pt>
    <dgm:pt modelId="{D69ADECA-C47A-47C5-A9F5-E185BD8BA207}" type="sibTrans" cxnId="{794C7628-2E82-42A4-8E91-DEB600967750}">
      <dgm:prSet/>
      <dgm:spPr/>
      <dgm:t>
        <a:bodyPr/>
        <a:lstStyle/>
        <a:p>
          <a:pPr rtl="1"/>
          <a:endParaRPr lang="ar-SA"/>
        </a:p>
      </dgm:t>
    </dgm:pt>
    <dgm:pt modelId="{0AD4A35F-7750-4480-9F38-79B629FC9FEB}" type="asst">
      <dgm:prSet phldrT="[نص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dirty="0" smtClean="0"/>
            <a:t>عالماً وحافظاً للشرائع والسنن</a:t>
          </a:r>
          <a:endParaRPr lang="ar-SA" dirty="0"/>
        </a:p>
      </dgm:t>
    </dgm:pt>
    <dgm:pt modelId="{501E1F87-38EF-49D2-A014-A8B8368BE64F}" type="parTrans" cxnId="{7450B5C4-96B8-49FE-948F-76BFDCAF34C0}">
      <dgm:prSet/>
      <dgm:spPr/>
      <dgm:t>
        <a:bodyPr/>
        <a:lstStyle/>
        <a:p>
          <a:pPr rtl="1"/>
          <a:endParaRPr lang="ar-SA" dirty="0"/>
        </a:p>
      </dgm:t>
    </dgm:pt>
    <dgm:pt modelId="{11CA0CD3-AC6C-40FC-B8C8-603933D8F503}" type="sibTrans" cxnId="{7450B5C4-96B8-49FE-948F-76BFDCAF34C0}">
      <dgm:prSet/>
      <dgm:spPr/>
      <dgm:t>
        <a:bodyPr/>
        <a:lstStyle/>
        <a:p>
          <a:pPr rtl="1"/>
          <a:endParaRPr lang="ar-SA"/>
        </a:p>
      </dgm:t>
    </dgm:pt>
    <dgm:pt modelId="{91235261-AC8E-4D32-91E5-331B74DBF07B}">
      <dgm:prSet phldrT="[نص]"/>
      <dgm:spPr>
        <a:solidFill>
          <a:srgbClr val="FF0000"/>
        </a:solidFill>
      </dgm:spPr>
      <dgm:t>
        <a:bodyPr/>
        <a:lstStyle/>
        <a:p>
          <a:pPr rtl="1"/>
          <a:r>
            <a:rPr lang="ar-SA" dirty="0" smtClean="0"/>
            <a:t>متقناً لصناعة الحروب</a:t>
          </a:r>
          <a:endParaRPr lang="ar-SA" dirty="0"/>
        </a:p>
      </dgm:t>
    </dgm:pt>
    <dgm:pt modelId="{E48AB827-FBD0-48B8-9D9B-C5118435767D}" type="parTrans" cxnId="{9BE37208-B485-4ED5-BCF6-8A8D03716A1E}">
      <dgm:prSet/>
      <dgm:spPr/>
      <dgm:t>
        <a:bodyPr/>
        <a:lstStyle/>
        <a:p>
          <a:pPr rtl="1"/>
          <a:endParaRPr lang="ar-SA" dirty="0"/>
        </a:p>
      </dgm:t>
    </dgm:pt>
    <dgm:pt modelId="{A39845C2-8C8D-4C33-ACB5-23BA1B1FA72E}" type="sibTrans" cxnId="{9BE37208-B485-4ED5-BCF6-8A8D03716A1E}">
      <dgm:prSet/>
      <dgm:spPr/>
      <dgm:t>
        <a:bodyPr/>
        <a:lstStyle/>
        <a:p>
          <a:pPr rtl="1"/>
          <a:endParaRPr lang="ar-SA"/>
        </a:p>
      </dgm:t>
    </dgm:pt>
    <dgm:pt modelId="{9D0E1202-99D2-4CCC-AB28-1C3961114EF9}">
      <dgm:prSet phldrT="[نص]"/>
      <dgm:spPr>
        <a:solidFill>
          <a:srgbClr val="00B050"/>
        </a:solidFill>
      </dgm:spPr>
      <dgm:t>
        <a:bodyPr/>
        <a:lstStyle/>
        <a:p>
          <a:pPr rtl="1"/>
          <a:r>
            <a:rPr lang="ar-SA" dirty="0" smtClean="0"/>
            <a:t>جيد الإرشاد للشرائع</a:t>
          </a:r>
          <a:endParaRPr lang="ar-SA" dirty="0"/>
        </a:p>
      </dgm:t>
    </dgm:pt>
    <dgm:pt modelId="{EA5FA3D3-3328-4D7F-B622-03D23F160DBA}" type="parTrans" cxnId="{D6C65D80-7D2F-4FB8-8C19-7A7ADEEA4168}">
      <dgm:prSet/>
      <dgm:spPr/>
      <dgm:t>
        <a:bodyPr/>
        <a:lstStyle/>
        <a:p>
          <a:pPr rtl="1"/>
          <a:endParaRPr lang="ar-SA" dirty="0"/>
        </a:p>
      </dgm:t>
    </dgm:pt>
    <dgm:pt modelId="{7D5A8028-9BB2-4C36-8E1A-40009F4DD734}" type="sibTrans" cxnId="{D6C65D80-7D2F-4FB8-8C19-7A7ADEEA4168}">
      <dgm:prSet/>
      <dgm:spPr/>
      <dgm:t>
        <a:bodyPr/>
        <a:lstStyle/>
        <a:p>
          <a:pPr rtl="1"/>
          <a:endParaRPr lang="ar-SA"/>
        </a:p>
      </dgm:t>
    </dgm:pt>
    <dgm:pt modelId="{DB6872DD-918A-4E35-9B9C-25A2D430DD87}">
      <dgm:prSet phldrT="[نص]"/>
      <dgm:spPr/>
      <dgm:t>
        <a:bodyPr/>
        <a:lstStyle/>
        <a:p>
          <a:pPr rtl="1"/>
          <a:r>
            <a:rPr lang="ar-SA" dirty="0" smtClean="0"/>
            <a:t>جيد الرؤيا والبصيرة</a:t>
          </a:r>
          <a:endParaRPr lang="ar-SA" dirty="0"/>
        </a:p>
      </dgm:t>
    </dgm:pt>
    <dgm:pt modelId="{73258FDF-E65A-4B7B-BD4E-68957476743B}" type="parTrans" cxnId="{450E975E-E920-4F79-88A0-411F7FFC0E5B}">
      <dgm:prSet/>
      <dgm:spPr/>
      <dgm:t>
        <a:bodyPr/>
        <a:lstStyle/>
        <a:p>
          <a:pPr rtl="1"/>
          <a:endParaRPr lang="ar-SA" dirty="0"/>
        </a:p>
      </dgm:t>
    </dgm:pt>
    <dgm:pt modelId="{B9D126C3-85F8-47FF-852F-D1F9AE300AAF}" type="sibTrans" cxnId="{450E975E-E920-4F79-88A0-411F7FFC0E5B}">
      <dgm:prSet/>
      <dgm:spPr/>
      <dgm:t>
        <a:bodyPr/>
        <a:lstStyle/>
        <a:p>
          <a:pPr rtl="1"/>
          <a:endParaRPr lang="ar-SA"/>
        </a:p>
      </dgm:t>
    </dgm:pt>
    <dgm:pt modelId="{3B98DF60-C861-4FEF-AA4F-8BADBF5CB30F}" type="asst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pPr rtl="1"/>
          <a:r>
            <a:rPr lang="ar-SA" dirty="0" smtClean="0"/>
            <a:t>جيد الاستنباط والقياس</a:t>
          </a:r>
          <a:endParaRPr lang="ar-SA" dirty="0"/>
        </a:p>
      </dgm:t>
    </dgm:pt>
    <dgm:pt modelId="{E937C8F2-3E66-47E2-A4FE-6168E30C62AB}" type="parTrans" cxnId="{FEE91A41-CC90-4785-AA92-0DA04092B15D}">
      <dgm:prSet/>
      <dgm:spPr/>
      <dgm:t>
        <a:bodyPr/>
        <a:lstStyle/>
        <a:p>
          <a:pPr rtl="1"/>
          <a:endParaRPr lang="ar-SA" dirty="0"/>
        </a:p>
      </dgm:t>
    </dgm:pt>
    <dgm:pt modelId="{F95F7943-1BC2-473B-97C6-69C1E88B0800}" type="sibTrans" cxnId="{FEE91A41-CC90-4785-AA92-0DA04092B15D}">
      <dgm:prSet/>
      <dgm:spPr/>
      <dgm:t>
        <a:bodyPr/>
        <a:lstStyle/>
        <a:p>
          <a:pPr rtl="1"/>
          <a:endParaRPr lang="ar-SA"/>
        </a:p>
      </dgm:t>
    </dgm:pt>
    <dgm:pt modelId="{66BFBF3A-488C-484B-895B-7CE2C3CC976F}" type="pres">
      <dgm:prSet presAssocID="{65C5FA31-D976-444E-8A64-768768DFF73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6EB09243-EE46-4571-A82C-DEB3253DBB47}" type="pres">
      <dgm:prSet presAssocID="{BAF0DCC4-FBAE-4F82-8A9F-406766DBA69C}" presName="hierRoot1" presStyleCnt="0">
        <dgm:presLayoutVars>
          <dgm:hierBranch val="init"/>
        </dgm:presLayoutVars>
      </dgm:prSet>
      <dgm:spPr/>
    </dgm:pt>
    <dgm:pt modelId="{0F04667D-FF7A-40EE-B0DF-B9E89CA073F7}" type="pres">
      <dgm:prSet presAssocID="{BAF0DCC4-FBAE-4F82-8A9F-406766DBA69C}" presName="rootComposite1" presStyleCnt="0"/>
      <dgm:spPr/>
    </dgm:pt>
    <dgm:pt modelId="{42CF9295-9FD5-406B-9DD1-4C9A9E0A3910}" type="pres">
      <dgm:prSet presAssocID="{BAF0DCC4-FBAE-4F82-8A9F-406766DBA69C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CF7D912-B9DE-40BA-AF62-4FE7BE88AF74}" type="pres">
      <dgm:prSet presAssocID="{BAF0DCC4-FBAE-4F82-8A9F-406766DBA69C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665258A0-8127-4DAE-8318-F2EBFBC1569F}" type="pres">
      <dgm:prSet presAssocID="{BAF0DCC4-FBAE-4F82-8A9F-406766DBA69C}" presName="hierChild2" presStyleCnt="0"/>
      <dgm:spPr/>
    </dgm:pt>
    <dgm:pt modelId="{33271029-39EA-49FF-B2AA-85A71323B064}" type="pres">
      <dgm:prSet presAssocID="{E48AB827-FBD0-48B8-9D9B-C5118435767D}" presName="Name37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E880A9CF-CFF5-44CA-B6FC-D2ED739B7E8D}" type="pres">
      <dgm:prSet presAssocID="{91235261-AC8E-4D32-91E5-331B74DBF07B}" presName="hierRoot2" presStyleCnt="0">
        <dgm:presLayoutVars>
          <dgm:hierBranch val="init"/>
        </dgm:presLayoutVars>
      </dgm:prSet>
      <dgm:spPr/>
    </dgm:pt>
    <dgm:pt modelId="{33F1D378-D78C-438C-8EF3-5E87872AF05F}" type="pres">
      <dgm:prSet presAssocID="{91235261-AC8E-4D32-91E5-331B74DBF07B}" presName="rootComposite" presStyleCnt="0"/>
      <dgm:spPr/>
    </dgm:pt>
    <dgm:pt modelId="{E9000F40-92A3-4B94-92E6-51EB656A2BF4}" type="pres">
      <dgm:prSet presAssocID="{91235261-AC8E-4D32-91E5-331B74DBF07B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6DA9B00-E231-4A90-9151-E99A0C0E2412}" type="pres">
      <dgm:prSet presAssocID="{91235261-AC8E-4D32-91E5-331B74DBF07B}" presName="rootConnector" presStyleLbl="node2" presStyleIdx="0" presStyleCnt="3"/>
      <dgm:spPr/>
      <dgm:t>
        <a:bodyPr/>
        <a:lstStyle/>
        <a:p>
          <a:pPr rtl="1"/>
          <a:endParaRPr lang="ar-SA"/>
        </a:p>
      </dgm:t>
    </dgm:pt>
    <dgm:pt modelId="{15311D9D-DEEF-4CD4-87BD-13FADA1E931C}" type="pres">
      <dgm:prSet presAssocID="{91235261-AC8E-4D32-91E5-331B74DBF07B}" presName="hierChild4" presStyleCnt="0"/>
      <dgm:spPr/>
    </dgm:pt>
    <dgm:pt modelId="{59A3898D-A173-474E-B741-CEB96E36C6B5}" type="pres">
      <dgm:prSet presAssocID="{91235261-AC8E-4D32-91E5-331B74DBF07B}" presName="hierChild5" presStyleCnt="0"/>
      <dgm:spPr/>
    </dgm:pt>
    <dgm:pt modelId="{F01859CB-0DE7-4EBA-B07B-9CA50FCE892F}" type="pres">
      <dgm:prSet presAssocID="{EA5FA3D3-3328-4D7F-B622-03D23F160DBA}" presName="Name37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AD27D3BE-CB17-4AAF-B23C-D8314ED8ACF0}" type="pres">
      <dgm:prSet presAssocID="{9D0E1202-99D2-4CCC-AB28-1C3961114EF9}" presName="hierRoot2" presStyleCnt="0">
        <dgm:presLayoutVars>
          <dgm:hierBranch val="init"/>
        </dgm:presLayoutVars>
      </dgm:prSet>
      <dgm:spPr/>
    </dgm:pt>
    <dgm:pt modelId="{649B2365-D196-4FF9-98BC-58E446322CF3}" type="pres">
      <dgm:prSet presAssocID="{9D0E1202-99D2-4CCC-AB28-1C3961114EF9}" presName="rootComposite" presStyleCnt="0"/>
      <dgm:spPr/>
    </dgm:pt>
    <dgm:pt modelId="{59DF5D4D-D746-45A7-B493-5F6B19EB1C3B}" type="pres">
      <dgm:prSet presAssocID="{9D0E1202-99D2-4CCC-AB28-1C3961114EF9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55B4B98-146C-4403-A73E-7EAF1EB1DB91}" type="pres">
      <dgm:prSet presAssocID="{9D0E1202-99D2-4CCC-AB28-1C3961114EF9}" presName="rootConnector" presStyleLbl="node2" presStyleIdx="1" presStyleCnt="3"/>
      <dgm:spPr/>
      <dgm:t>
        <a:bodyPr/>
        <a:lstStyle/>
        <a:p>
          <a:pPr rtl="1"/>
          <a:endParaRPr lang="ar-SA"/>
        </a:p>
      </dgm:t>
    </dgm:pt>
    <dgm:pt modelId="{FE8569E9-46D9-4A68-88F0-177A1A94BC5C}" type="pres">
      <dgm:prSet presAssocID="{9D0E1202-99D2-4CCC-AB28-1C3961114EF9}" presName="hierChild4" presStyleCnt="0"/>
      <dgm:spPr/>
    </dgm:pt>
    <dgm:pt modelId="{F7C6CEC4-8B87-4041-A438-DB1ED0E70F2E}" type="pres">
      <dgm:prSet presAssocID="{9D0E1202-99D2-4CCC-AB28-1C3961114EF9}" presName="hierChild5" presStyleCnt="0"/>
      <dgm:spPr/>
    </dgm:pt>
    <dgm:pt modelId="{65D82247-C8B1-4ACE-9F2B-C5A5F2D4A536}" type="pres">
      <dgm:prSet presAssocID="{73258FDF-E65A-4B7B-BD4E-68957476743B}" presName="Name37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2A194DCA-F1C8-4D1D-BD2D-02A753555A94}" type="pres">
      <dgm:prSet presAssocID="{DB6872DD-918A-4E35-9B9C-25A2D430DD87}" presName="hierRoot2" presStyleCnt="0">
        <dgm:presLayoutVars>
          <dgm:hierBranch val="init"/>
        </dgm:presLayoutVars>
      </dgm:prSet>
      <dgm:spPr/>
    </dgm:pt>
    <dgm:pt modelId="{EFA46698-1A21-453B-8342-42CE9B0D2CCC}" type="pres">
      <dgm:prSet presAssocID="{DB6872DD-918A-4E35-9B9C-25A2D430DD87}" presName="rootComposite" presStyleCnt="0"/>
      <dgm:spPr/>
    </dgm:pt>
    <dgm:pt modelId="{4234ABD0-E56D-4B2D-9C6E-6A5B9F986DB0}" type="pres">
      <dgm:prSet presAssocID="{DB6872DD-918A-4E35-9B9C-25A2D430DD87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AC3FD98-4028-4E11-A167-4CA6EDB9143F}" type="pres">
      <dgm:prSet presAssocID="{DB6872DD-918A-4E35-9B9C-25A2D430DD87}" presName="rootConnector" presStyleLbl="node2" presStyleIdx="2" presStyleCnt="3"/>
      <dgm:spPr/>
      <dgm:t>
        <a:bodyPr/>
        <a:lstStyle/>
        <a:p>
          <a:pPr rtl="1"/>
          <a:endParaRPr lang="ar-SA"/>
        </a:p>
      </dgm:t>
    </dgm:pt>
    <dgm:pt modelId="{6CB80F60-55F2-4A9C-9A63-295B118F7000}" type="pres">
      <dgm:prSet presAssocID="{DB6872DD-918A-4E35-9B9C-25A2D430DD87}" presName="hierChild4" presStyleCnt="0"/>
      <dgm:spPr/>
    </dgm:pt>
    <dgm:pt modelId="{CE2EEC14-9AFA-4D58-9618-0368031097A2}" type="pres">
      <dgm:prSet presAssocID="{DB6872DD-918A-4E35-9B9C-25A2D430DD87}" presName="hierChild5" presStyleCnt="0"/>
      <dgm:spPr/>
    </dgm:pt>
    <dgm:pt modelId="{5B786FCA-AC86-4ACA-9F5E-65E552CF37BB}" type="pres">
      <dgm:prSet presAssocID="{BAF0DCC4-FBAE-4F82-8A9F-406766DBA69C}" presName="hierChild3" presStyleCnt="0"/>
      <dgm:spPr/>
    </dgm:pt>
    <dgm:pt modelId="{E6E3A636-FFC3-4DDD-A4BF-3C3C54255C27}" type="pres">
      <dgm:prSet presAssocID="{E937C8F2-3E66-47E2-A4FE-6168E30C62AB}" presName="Name111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1EB5E3CF-B382-46BC-A14D-F4E6B0D38417}" type="pres">
      <dgm:prSet presAssocID="{3B98DF60-C861-4FEF-AA4F-8BADBF5CB30F}" presName="hierRoot3" presStyleCnt="0">
        <dgm:presLayoutVars>
          <dgm:hierBranch val="init"/>
        </dgm:presLayoutVars>
      </dgm:prSet>
      <dgm:spPr/>
    </dgm:pt>
    <dgm:pt modelId="{6B851803-6275-4E2F-960B-17AA15FCB146}" type="pres">
      <dgm:prSet presAssocID="{3B98DF60-C861-4FEF-AA4F-8BADBF5CB30F}" presName="rootComposite3" presStyleCnt="0"/>
      <dgm:spPr/>
    </dgm:pt>
    <dgm:pt modelId="{D71E65A2-D774-4729-824D-A8AD53CF256D}" type="pres">
      <dgm:prSet presAssocID="{3B98DF60-C861-4FEF-AA4F-8BADBF5CB30F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B16C725-1482-460B-8296-19F3FF60A0C8}" type="pres">
      <dgm:prSet presAssocID="{3B98DF60-C861-4FEF-AA4F-8BADBF5CB30F}" presName="rootConnector3" presStyleLbl="asst1" presStyleIdx="0" presStyleCnt="2"/>
      <dgm:spPr/>
      <dgm:t>
        <a:bodyPr/>
        <a:lstStyle/>
        <a:p>
          <a:pPr rtl="1"/>
          <a:endParaRPr lang="ar-SA"/>
        </a:p>
      </dgm:t>
    </dgm:pt>
    <dgm:pt modelId="{B15E9CB7-AE73-40AF-958D-F06FD9A6F208}" type="pres">
      <dgm:prSet presAssocID="{3B98DF60-C861-4FEF-AA4F-8BADBF5CB30F}" presName="hierChild6" presStyleCnt="0"/>
      <dgm:spPr/>
    </dgm:pt>
    <dgm:pt modelId="{8A91D19E-957C-484B-AB97-7EB4851D50D3}" type="pres">
      <dgm:prSet presAssocID="{3B98DF60-C861-4FEF-AA4F-8BADBF5CB30F}" presName="hierChild7" presStyleCnt="0"/>
      <dgm:spPr/>
    </dgm:pt>
    <dgm:pt modelId="{34995F23-77E0-4319-A5C4-DAE8381A949D}" type="pres">
      <dgm:prSet presAssocID="{501E1F87-38EF-49D2-A014-A8B8368BE64F}" presName="Name111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B81AD74E-73C5-49BD-86BB-E7F65DA415BD}" type="pres">
      <dgm:prSet presAssocID="{0AD4A35F-7750-4480-9F38-79B629FC9FEB}" presName="hierRoot3" presStyleCnt="0">
        <dgm:presLayoutVars>
          <dgm:hierBranch val="init"/>
        </dgm:presLayoutVars>
      </dgm:prSet>
      <dgm:spPr/>
    </dgm:pt>
    <dgm:pt modelId="{0268F108-ADF9-47C4-914A-928DEEC96730}" type="pres">
      <dgm:prSet presAssocID="{0AD4A35F-7750-4480-9F38-79B629FC9FEB}" presName="rootComposite3" presStyleCnt="0"/>
      <dgm:spPr/>
    </dgm:pt>
    <dgm:pt modelId="{1D0311AE-094C-4ADD-9C33-800D0A256A6C}" type="pres">
      <dgm:prSet presAssocID="{0AD4A35F-7750-4480-9F38-79B629FC9FEB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E81F598-69D4-4D37-A312-1F55F833DE7B}" type="pres">
      <dgm:prSet presAssocID="{0AD4A35F-7750-4480-9F38-79B629FC9FEB}" presName="rootConnector3" presStyleLbl="asst1" presStyleIdx="1" presStyleCnt="2"/>
      <dgm:spPr/>
      <dgm:t>
        <a:bodyPr/>
        <a:lstStyle/>
        <a:p>
          <a:pPr rtl="1"/>
          <a:endParaRPr lang="ar-SA"/>
        </a:p>
      </dgm:t>
    </dgm:pt>
    <dgm:pt modelId="{D1E76980-8C4A-4E22-8CE3-773D28BD08DB}" type="pres">
      <dgm:prSet presAssocID="{0AD4A35F-7750-4480-9F38-79B629FC9FEB}" presName="hierChild6" presStyleCnt="0"/>
      <dgm:spPr/>
    </dgm:pt>
    <dgm:pt modelId="{03B5FCEA-8561-466D-84A1-4B1631528A84}" type="pres">
      <dgm:prSet presAssocID="{0AD4A35F-7750-4480-9F38-79B629FC9FEB}" presName="hierChild7" presStyleCnt="0"/>
      <dgm:spPr/>
    </dgm:pt>
  </dgm:ptLst>
  <dgm:cxnLst>
    <dgm:cxn modelId="{BDDB32D7-849F-41D2-A01D-4A8A56036AE6}" type="presOf" srcId="{91235261-AC8E-4D32-91E5-331B74DBF07B}" destId="{26DA9B00-E231-4A90-9151-E99A0C0E2412}" srcOrd="1" destOrd="0" presId="urn:microsoft.com/office/officeart/2005/8/layout/orgChart1"/>
    <dgm:cxn modelId="{7450B5C4-96B8-49FE-948F-76BFDCAF34C0}" srcId="{BAF0DCC4-FBAE-4F82-8A9F-406766DBA69C}" destId="{0AD4A35F-7750-4480-9F38-79B629FC9FEB}" srcOrd="1" destOrd="0" parTransId="{501E1F87-38EF-49D2-A014-A8B8368BE64F}" sibTransId="{11CA0CD3-AC6C-40FC-B8C8-603933D8F503}"/>
    <dgm:cxn modelId="{9A9471E6-DE5C-40FA-8FC6-CCF92FEDFE18}" type="presOf" srcId="{3B98DF60-C861-4FEF-AA4F-8BADBF5CB30F}" destId="{7B16C725-1482-460B-8296-19F3FF60A0C8}" srcOrd="1" destOrd="0" presId="urn:microsoft.com/office/officeart/2005/8/layout/orgChart1"/>
    <dgm:cxn modelId="{450E975E-E920-4F79-88A0-411F7FFC0E5B}" srcId="{BAF0DCC4-FBAE-4F82-8A9F-406766DBA69C}" destId="{DB6872DD-918A-4E35-9B9C-25A2D430DD87}" srcOrd="4" destOrd="0" parTransId="{73258FDF-E65A-4B7B-BD4E-68957476743B}" sibTransId="{B9D126C3-85F8-47FF-852F-D1F9AE300AAF}"/>
    <dgm:cxn modelId="{A995D420-05FF-48E7-90B2-B40C3918E174}" type="presOf" srcId="{0AD4A35F-7750-4480-9F38-79B629FC9FEB}" destId="{0E81F598-69D4-4D37-A312-1F55F833DE7B}" srcOrd="1" destOrd="0" presId="urn:microsoft.com/office/officeart/2005/8/layout/orgChart1"/>
    <dgm:cxn modelId="{9BE37208-B485-4ED5-BCF6-8A8D03716A1E}" srcId="{BAF0DCC4-FBAE-4F82-8A9F-406766DBA69C}" destId="{91235261-AC8E-4D32-91E5-331B74DBF07B}" srcOrd="2" destOrd="0" parTransId="{E48AB827-FBD0-48B8-9D9B-C5118435767D}" sibTransId="{A39845C2-8C8D-4C33-ACB5-23BA1B1FA72E}"/>
    <dgm:cxn modelId="{4673449A-7DA7-4735-9987-CBB5AC98DC95}" type="presOf" srcId="{EA5FA3D3-3328-4D7F-B622-03D23F160DBA}" destId="{F01859CB-0DE7-4EBA-B07B-9CA50FCE892F}" srcOrd="0" destOrd="0" presId="urn:microsoft.com/office/officeart/2005/8/layout/orgChart1"/>
    <dgm:cxn modelId="{62CFAEF0-A735-4865-94D7-1925F2176928}" type="presOf" srcId="{E48AB827-FBD0-48B8-9D9B-C5118435767D}" destId="{33271029-39EA-49FF-B2AA-85A71323B064}" srcOrd="0" destOrd="0" presId="urn:microsoft.com/office/officeart/2005/8/layout/orgChart1"/>
    <dgm:cxn modelId="{4582555E-D824-43DF-94B1-B3F82DD39B55}" type="presOf" srcId="{0AD4A35F-7750-4480-9F38-79B629FC9FEB}" destId="{1D0311AE-094C-4ADD-9C33-800D0A256A6C}" srcOrd="0" destOrd="0" presId="urn:microsoft.com/office/officeart/2005/8/layout/orgChart1"/>
    <dgm:cxn modelId="{32FCBC7D-35A2-460A-9A76-39692047FF5B}" type="presOf" srcId="{501E1F87-38EF-49D2-A014-A8B8368BE64F}" destId="{34995F23-77E0-4319-A5C4-DAE8381A949D}" srcOrd="0" destOrd="0" presId="urn:microsoft.com/office/officeart/2005/8/layout/orgChart1"/>
    <dgm:cxn modelId="{93B72397-6696-44AA-A3D6-12E4A00BF2AE}" type="presOf" srcId="{BAF0DCC4-FBAE-4F82-8A9F-406766DBA69C}" destId="{42CF9295-9FD5-406B-9DD1-4C9A9E0A3910}" srcOrd="0" destOrd="0" presId="urn:microsoft.com/office/officeart/2005/8/layout/orgChart1"/>
    <dgm:cxn modelId="{00F57865-715D-4CE0-8C22-2DEB48DCDFF5}" type="presOf" srcId="{65C5FA31-D976-444E-8A64-768768DFF739}" destId="{66BFBF3A-488C-484B-895B-7CE2C3CC976F}" srcOrd="0" destOrd="0" presId="urn:microsoft.com/office/officeart/2005/8/layout/orgChart1"/>
    <dgm:cxn modelId="{86D1B22F-82A9-4EB5-8D49-450884C04E72}" type="presOf" srcId="{E937C8F2-3E66-47E2-A4FE-6168E30C62AB}" destId="{E6E3A636-FFC3-4DDD-A4BF-3C3C54255C27}" srcOrd="0" destOrd="0" presId="urn:microsoft.com/office/officeart/2005/8/layout/orgChart1"/>
    <dgm:cxn modelId="{CC772D63-0C1C-42BC-8F25-0909922196D7}" type="presOf" srcId="{DB6872DD-918A-4E35-9B9C-25A2D430DD87}" destId="{7AC3FD98-4028-4E11-A167-4CA6EDB9143F}" srcOrd="1" destOrd="0" presId="urn:microsoft.com/office/officeart/2005/8/layout/orgChart1"/>
    <dgm:cxn modelId="{794C7628-2E82-42A4-8E91-DEB600967750}" srcId="{65C5FA31-D976-444E-8A64-768768DFF739}" destId="{BAF0DCC4-FBAE-4F82-8A9F-406766DBA69C}" srcOrd="0" destOrd="0" parTransId="{40FA57A0-8E69-40FE-A4F5-718F3FB4FAB1}" sibTransId="{D69ADECA-C47A-47C5-A9F5-E185BD8BA207}"/>
    <dgm:cxn modelId="{106CED54-CD24-4473-9360-AB60A019CE47}" type="presOf" srcId="{BAF0DCC4-FBAE-4F82-8A9F-406766DBA69C}" destId="{6CF7D912-B9DE-40BA-AF62-4FE7BE88AF74}" srcOrd="1" destOrd="0" presId="urn:microsoft.com/office/officeart/2005/8/layout/orgChart1"/>
    <dgm:cxn modelId="{E03C76E6-8CC0-40B0-A82D-7DC4B95AA07D}" type="presOf" srcId="{9D0E1202-99D2-4CCC-AB28-1C3961114EF9}" destId="{59DF5D4D-D746-45A7-B493-5F6B19EB1C3B}" srcOrd="0" destOrd="0" presId="urn:microsoft.com/office/officeart/2005/8/layout/orgChart1"/>
    <dgm:cxn modelId="{FEE91A41-CC90-4785-AA92-0DA04092B15D}" srcId="{BAF0DCC4-FBAE-4F82-8A9F-406766DBA69C}" destId="{3B98DF60-C861-4FEF-AA4F-8BADBF5CB30F}" srcOrd="0" destOrd="0" parTransId="{E937C8F2-3E66-47E2-A4FE-6168E30C62AB}" sibTransId="{F95F7943-1BC2-473B-97C6-69C1E88B0800}"/>
    <dgm:cxn modelId="{B2CA260B-D9B4-419A-8043-F9E64A180A6F}" type="presOf" srcId="{DB6872DD-918A-4E35-9B9C-25A2D430DD87}" destId="{4234ABD0-E56D-4B2D-9C6E-6A5B9F986DB0}" srcOrd="0" destOrd="0" presId="urn:microsoft.com/office/officeart/2005/8/layout/orgChart1"/>
    <dgm:cxn modelId="{4F3E930C-35EF-40E6-A7B8-9AA35BB1FEC3}" type="presOf" srcId="{73258FDF-E65A-4B7B-BD4E-68957476743B}" destId="{65D82247-C8B1-4ACE-9F2B-C5A5F2D4A536}" srcOrd="0" destOrd="0" presId="urn:microsoft.com/office/officeart/2005/8/layout/orgChart1"/>
    <dgm:cxn modelId="{D6C65D80-7D2F-4FB8-8C19-7A7ADEEA4168}" srcId="{BAF0DCC4-FBAE-4F82-8A9F-406766DBA69C}" destId="{9D0E1202-99D2-4CCC-AB28-1C3961114EF9}" srcOrd="3" destOrd="0" parTransId="{EA5FA3D3-3328-4D7F-B622-03D23F160DBA}" sibTransId="{7D5A8028-9BB2-4C36-8E1A-40009F4DD734}"/>
    <dgm:cxn modelId="{3E8FD828-B52B-46CD-B0FD-5E620FA499B0}" type="presOf" srcId="{3B98DF60-C861-4FEF-AA4F-8BADBF5CB30F}" destId="{D71E65A2-D774-4729-824D-A8AD53CF256D}" srcOrd="0" destOrd="0" presId="urn:microsoft.com/office/officeart/2005/8/layout/orgChart1"/>
    <dgm:cxn modelId="{B4330ABC-7255-4B45-82A1-E02328CDF507}" type="presOf" srcId="{91235261-AC8E-4D32-91E5-331B74DBF07B}" destId="{E9000F40-92A3-4B94-92E6-51EB656A2BF4}" srcOrd="0" destOrd="0" presId="urn:microsoft.com/office/officeart/2005/8/layout/orgChart1"/>
    <dgm:cxn modelId="{03020783-A4EC-4175-9D7D-1EBFD93A3F4B}" type="presOf" srcId="{9D0E1202-99D2-4CCC-AB28-1C3961114EF9}" destId="{055B4B98-146C-4403-A73E-7EAF1EB1DB91}" srcOrd="1" destOrd="0" presId="urn:microsoft.com/office/officeart/2005/8/layout/orgChart1"/>
    <dgm:cxn modelId="{10B792C2-220A-4AC1-9A56-AB7725804DBE}" type="presParOf" srcId="{66BFBF3A-488C-484B-895B-7CE2C3CC976F}" destId="{6EB09243-EE46-4571-A82C-DEB3253DBB47}" srcOrd="0" destOrd="0" presId="urn:microsoft.com/office/officeart/2005/8/layout/orgChart1"/>
    <dgm:cxn modelId="{03352DAC-2BFF-45BB-8BD8-5CD5381CABCA}" type="presParOf" srcId="{6EB09243-EE46-4571-A82C-DEB3253DBB47}" destId="{0F04667D-FF7A-40EE-B0DF-B9E89CA073F7}" srcOrd="0" destOrd="0" presId="urn:microsoft.com/office/officeart/2005/8/layout/orgChart1"/>
    <dgm:cxn modelId="{375155D0-AC9E-43DF-BCE4-9FC229BA3A58}" type="presParOf" srcId="{0F04667D-FF7A-40EE-B0DF-B9E89CA073F7}" destId="{42CF9295-9FD5-406B-9DD1-4C9A9E0A3910}" srcOrd="0" destOrd="0" presId="urn:microsoft.com/office/officeart/2005/8/layout/orgChart1"/>
    <dgm:cxn modelId="{EA035AC5-453B-42DE-83A0-23CC723F52C2}" type="presParOf" srcId="{0F04667D-FF7A-40EE-B0DF-B9E89CA073F7}" destId="{6CF7D912-B9DE-40BA-AF62-4FE7BE88AF74}" srcOrd="1" destOrd="0" presId="urn:microsoft.com/office/officeart/2005/8/layout/orgChart1"/>
    <dgm:cxn modelId="{4E4BFF60-C854-458D-8CCF-88FBF25E24AB}" type="presParOf" srcId="{6EB09243-EE46-4571-A82C-DEB3253DBB47}" destId="{665258A0-8127-4DAE-8318-F2EBFBC1569F}" srcOrd="1" destOrd="0" presId="urn:microsoft.com/office/officeart/2005/8/layout/orgChart1"/>
    <dgm:cxn modelId="{F576A59B-C6D8-4434-AF5C-92F23F12A9D7}" type="presParOf" srcId="{665258A0-8127-4DAE-8318-F2EBFBC1569F}" destId="{33271029-39EA-49FF-B2AA-85A71323B064}" srcOrd="0" destOrd="0" presId="urn:microsoft.com/office/officeart/2005/8/layout/orgChart1"/>
    <dgm:cxn modelId="{6DB16186-4E38-4C57-82E3-FAE5E987A099}" type="presParOf" srcId="{665258A0-8127-4DAE-8318-F2EBFBC1569F}" destId="{E880A9CF-CFF5-44CA-B6FC-D2ED739B7E8D}" srcOrd="1" destOrd="0" presId="urn:microsoft.com/office/officeart/2005/8/layout/orgChart1"/>
    <dgm:cxn modelId="{8671D164-784C-4A3F-A69C-681480620808}" type="presParOf" srcId="{E880A9CF-CFF5-44CA-B6FC-D2ED739B7E8D}" destId="{33F1D378-D78C-438C-8EF3-5E87872AF05F}" srcOrd="0" destOrd="0" presId="urn:microsoft.com/office/officeart/2005/8/layout/orgChart1"/>
    <dgm:cxn modelId="{A78562F4-38EE-42A6-9194-BD318A7A8E0E}" type="presParOf" srcId="{33F1D378-D78C-438C-8EF3-5E87872AF05F}" destId="{E9000F40-92A3-4B94-92E6-51EB656A2BF4}" srcOrd="0" destOrd="0" presId="urn:microsoft.com/office/officeart/2005/8/layout/orgChart1"/>
    <dgm:cxn modelId="{6105D7D7-7116-45AB-98AF-9F390A99ACBD}" type="presParOf" srcId="{33F1D378-D78C-438C-8EF3-5E87872AF05F}" destId="{26DA9B00-E231-4A90-9151-E99A0C0E2412}" srcOrd="1" destOrd="0" presId="urn:microsoft.com/office/officeart/2005/8/layout/orgChart1"/>
    <dgm:cxn modelId="{18ABCE0A-09B5-48F6-A7C7-382D87EF7F77}" type="presParOf" srcId="{E880A9CF-CFF5-44CA-B6FC-D2ED739B7E8D}" destId="{15311D9D-DEEF-4CD4-87BD-13FADA1E931C}" srcOrd="1" destOrd="0" presId="urn:microsoft.com/office/officeart/2005/8/layout/orgChart1"/>
    <dgm:cxn modelId="{A03ABFB2-9B34-4C95-A399-947011E2E1AF}" type="presParOf" srcId="{E880A9CF-CFF5-44CA-B6FC-D2ED739B7E8D}" destId="{59A3898D-A173-474E-B741-CEB96E36C6B5}" srcOrd="2" destOrd="0" presId="urn:microsoft.com/office/officeart/2005/8/layout/orgChart1"/>
    <dgm:cxn modelId="{C1D9042C-0CFD-41A5-8FFB-D1324E76A1D0}" type="presParOf" srcId="{665258A0-8127-4DAE-8318-F2EBFBC1569F}" destId="{F01859CB-0DE7-4EBA-B07B-9CA50FCE892F}" srcOrd="2" destOrd="0" presId="urn:microsoft.com/office/officeart/2005/8/layout/orgChart1"/>
    <dgm:cxn modelId="{F10FB478-68B9-403D-96C4-7F51082D98A2}" type="presParOf" srcId="{665258A0-8127-4DAE-8318-F2EBFBC1569F}" destId="{AD27D3BE-CB17-4AAF-B23C-D8314ED8ACF0}" srcOrd="3" destOrd="0" presId="urn:microsoft.com/office/officeart/2005/8/layout/orgChart1"/>
    <dgm:cxn modelId="{B32E2270-50E4-497E-844F-17133A543689}" type="presParOf" srcId="{AD27D3BE-CB17-4AAF-B23C-D8314ED8ACF0}" destId="{649B2365-D196-4FF9-98BC-58E446322CF3}" srcOrd="0" destOrd="0" presId="urn:microsoft.com/office/officeart/2005/8/layout/orgChart1"/>
    <dgm:cxn modelId="{CB4F23D0-FA84-481A-B248-6AEA41D4028E}" type="presParOf" srcId="{649B2365-D196-4FF9-98BC-58E446322CF3}" destId="{59DF5D4D-D746-45A7-B493-5F6B19EB1C3B}" srcOrd="0" destOrd="0" presId="urn:microsoft.com/office/officeart/2005/8/layout/orgChart1"/>
    <dgm:cxn modelId="{470E63C2-2B41-448C-9D14-960A7B6D81ED}" type="presParOf" srcId="{649B2365-D196-4FF9-98BC-58E446322CF3}" destId="{055B4B98-146C-4403-A73E-7EAF1EB1DB91}" srcOrd="1" destOrd="0" presId="urn:microsoft.com/office/officeart/2005/8/layout/orgChart1"/>
    <dgm:cxn modelId="{1B6ECB7E-1965-41CA-821C-0399A494BC97}" type="presParOf" srcId="{AD27D3BE-CB17-4AAF-B23C-D8314ED8ACF0}" destId="{FE8569E9-46D9-4A68-88F0-177A1A94BC5C}" srcOrd="1" destOrd="0" presId="urn:microsoft.com/office/officeart/2005/8/layout/orgChart1"/>
    <dgm:cxn modelId="{BCBD30AD-563B-468D-82E8-7CE0C4AF5050}" type="presParOf" srcId="{AD27D3BE-CB17-4AAF-B23C-D8314ED8ACF0}" destId="{F7C6CEC4-8B87-4041-A438-DB1ED0E70F2E}" srcOrd="2" destOrd="0" presId="urn:microsoft.com/office/officeart/2005/8/layout/orgChart1"/>
    <dgm:cxn modelId="{2DE54313-803D-45C5-99A4-95E337B86CA6}" type="presParOf" srcId="{665258A0-8127-4DAE-8318-F2EBFBC1569F}" destId="{65D82247-C8B1-4ACE-9F2B-C5A5F2D4A536}" srcOrd="4" destOrd="0" presId="urn:microsoft.com/office/officeart/2005/8/layout/orgChart1"/>
    <dgm:cxn modelId="{815F6EF1-2F15-4848-BCF5-18E8826BE3E4}" type="presParOf" srcId="{665258A0-8127-4DAE-8318-F2EBFBC1569F}" destId="{2A194DCA-F1C8-4D1D-BD2D-02A753555A94}" srcOrd="5" destOrd="0" presId="urn:microsoft.com/office/officeart/2005/8/layout/orgChart1"/>
    <dgm:cxn modelId="{673B3218-A336-4ADE-9823-451B04AECCB5}" type="presParOf" srcId="{2A194DCA-F1C8-4D1D-BD2D-02A753555A94}" destId="{EFA46698-1A21-453B-8342-42CE9B0D2CCC}" srcOrd="0" destOrd="0" presId="urn:microsoft.com/office/officeart/2005/8/layout/orgChart1"/>
    <dgm:cxn modelId="{00BB5DDC-7ABF-4EB9-9058-4115B2833381}" type="presParOf" srcId="{EFA46698-1A21-453B-8342-42CE9B0D2CCC}" destId="{4234ABD0-E56D-4B2D-9C6E-6A5B9F986DB0}" srcOrd="0" destOrd="0" presId="urn:microsoft.com/office/officeart/2005/8/layout/orgChart1"/>
    <dgm:cxn modelId="{038559E7-CA81-4ADB-A9D4-5E19D5E60511}" type="presParOf" srcId="{EFA46698-1A21-453B-8342-42CE9B0D2CCC}" destId="{7AC3FD98-4028-4E11-A167-4CA6EDB9143F}" srcOrd="1" destOrd="0" presId="urn:microsoft.com/office/officeart/2005/8/layout/orgChart1"/>
    <dgm:cxn modelId="{D82487DA-9858-4C41-A1F0-3A963D2C1642}" type="presParOf" srcId="{2A194DCA-F1C8-4D1D-BD2D-02A753555A94}" destId="{6CB80F60-55F2-4A9C-9A63-295B118F7000}" srcOrd="1" destOrd="0" presId="urn:microsoft.com/office/officeart/2005/8/layout/orgChart1"/>
    <dgm:cxn modelId="{7E400EE9-E6D5-4754-84EF-4C5FE09A47C3}" type="presParOf" srcId="{2A194DCA-F1C8-4D1D-BD2D-02A753555A94}" destId="{CE2EEC14-9AFA-4D58-9618-0368031097A2}" srcOrd="2" destOrd="0" presId="urn:microsoft.com/office/officeart/2005/8/layout/orgChart1"/>
    <dgm:cxn modelId="{824C4256-01A1-4DAF-8DF5-3BB92C3F17AA}" type="presParOf" srcId="{6EB09243-EE46-4571-A82C-DEB3253DBB47}" destId="{5B786FCA-AC86-4ACA-9F5E-65E552CF37BB}" srcOrd="2" destOrd="0" presId="urn:microsoft.com/office/officeart/2005/8/layout/orgChart1"/>
    <dgm:cxn modelId="{44A0DEC0-0112-4097-9D4D-C23C9CEC0DF9}" type="presParOf" srcId="{5B786FCA-AC86-4ACA-9F5E-65E552CF37BB}" destId="{E6E3A636-FFC3-4DDD-A4BF-3C3C54255C27}" srcOrd="0" destOrd="0" presId="urn:microsoft.com/office/officeart/2005/8/layout/orgChart1"/>
    <dgm:cxn modelId="{CCBCF3BE-7E84-4EFC-A115-C425C3C53B72}" type="presParOf" srcId="{5B786FCA-AC86-4ACA-9F5E-65E552CF37BB}" destId="{1EB5E3CF-B382-46BC-A14D-F4E6B0D38417}" srcOrd="1" destOrd="0" presId="urn:microsoft.com/office/officeart/2005/8/layout/orgChart1"/>
    <dgm:cxn modelId="{F8FA7031-0CC8-46D8-BDD4-A1AE6521698F}" type="presParOf" srcId="{1EB5E3CF-B382-46BC-A14D-F4E6B0D38417}" destId="{6B851803-6275-4E2F-960B-17AA15FCB146}" srcOrd="0" destOrd="0" presId="urn:microsoft.com/office/officeart/2005/8/layout/orgChart1"/>
    <dgm:cxn modelId="{2BB3C2F8-ECB3-4845-A36D-A9034E62555B}" type="presParOf" srcId="{6B851803-6275-4E2F-960B-17AA15FCB146}" destId="{D71E65A2-D774-4729-824D-A8AD53CF256D}" srcOrd="0" destOrd="0" presId="urn:microsoft.com/office/officeart/2005/8/layout/orgChart1"/>
    <dgm:cxn modelId="{E62471B4-2CD6-4B45-92C5-4AC16C7761A6}" type="presParOf" srcId="{6B851803-6275-4E2F-960B-17AA15FCB146}" destId="{7B16C725-1482-460B-8296-19F3FF60A0C8}" srcOrd="1" destOrd="0" presId="urn:microsoft.com/office/officeart/2005/8/layout/orgChart1"/>
    <dgm:cxn modelId="{EFC093BE-63FB-4AB5-BFE7-9F575AE4A690}" type="presParOf" srcId="{1EB5E3CF-B382-46BC-A14D-F4E6B0D38417}" destId="{B15E9CB7-AE73-40AF-958D-F06FD9A6F208}" srcOrd="1" destOrd="0" presId="urn:microsoft.com/office/officeart/2005/8/layout/orgChart1"/>
    <dgm:cxn modelId="{DD8B8C74-73CC-4DBE-A818-399CAC390070}" type="presParOf" srcId="{1EB5E3CF-B382-46BC-A14D-F4E6B0D38417}" destId="{8A91D19E-957C-484B-AB97-7EB4851D50D3}" srcOrd="2" destOrd="0" presId="urn:microsoft.com/office/officeart/2005/8/layout/orgChart1"/>
    <dgm:cxn modelId="{0FC0BEF4-1967-4A9F-B3FE-295A1FD28A61}" type="presParOf" srcId="{5B786FCA-AC86-4ACA-9F5E-65E552CF37BB}" destId="{34995F23-77E0-4319-A5C4-DAE8381A949D}" srcOrd="2" destOrd="0" presId="urn:microsoft.com/office/officeart/2005/8/layout/orgChart1"/>
    <dgm:cxn modelId="{397E6BCF-6C22-4464-93DB-66443AF6D00C}" type="presParOf" srcId="{5B786FCA-AC86-4ACA-9F5E-65E552CF37BB}" destId="{B81AD74E-73C5-49BD-86BB-E7F65DA415BD}" srcOrd="3" destOrd="0" presId="urn:microsoft.com/office/officeart/2005/8/layout/orgChart1"/>
    <dgm:cxn modelId="{A55CF43C-5F06-43CF-A0D7-378C1EF0D1B8}" type="presParOf" srcId="{B81AD74E-73C5-49BD-86BB-E7F65DA415BD}" destId="{0268F108-ADF9-47C4-914A-928DEEC96730}" srcOrd="0" destOrd="0" presId="urn:microsoft.com/office/officeart/2005/8/layout/orgChart1"/>
    <dgm:cxn modelId="{DAC07E0D-874E-48BF-BBBC-2909365B1D4F}" type="presParOf" srcId="{0268F108-ADF9-47C4-914A-928DEEC96730}" destId="{1D0311AE-094C-4ADD-9C33-800D0A256A6C}" srcOrd="0" destOrd="0" presId="urn:microsoft.com/office/officeart/2005/8/layout/orgChart1"/>
    <dgm:cxn modelId="{332DD099-DADA-4DDD-8B37-09DFC170F5AD}" type="presParOf" srcId="{0268F108-ADF9-47C4-914A-928DEEC96730}" destId="{0E81F598-69D4-4D37-A312-1F55F833DE7B}" srcOrd="1" destOrd="0" presId="urn:microsoft.com/office/officeart/2005/8/layout/orgChart1"/>
    <dgm:cxn modelId="{30A7B8B6-B97D-4683-A275-7026F5C980C6}" type="presParOf" srcId="{B81AD74E-73C5-49BD-86BB-E7F65DA415BD}" destId="{D1E76980-8C4A-4E22-8CE3-773D28BD08DB}" srcOrd="1" destOrd="0" presId="urn:microsoft.com/office/officeart/2005/8/layout/orgChart1"/>
    <dgm:cxn modelId="{E2BE76B6-AEF1-4C4C-84B2-F6A00C8DAC35}" type="presParOf" srcId="{B81AD74E-73C5-49BD-86BB-E7F65DA415BD}" destId="{03B5FCEA-8561-466D-84A1-4B1631528A8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DD580F4-6F0D-4EF0-BC9C-B42599C7E99B}" type="doc">
      <dgm:prSet loTypeId="urn:microsoft.com/office/officeart/2005/8/layout/cycle7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DD78F684-D7D8-40B0-9DFD-3B46BC6FB3AF}">
      <dgm:prSet phldrT="[نص]"/>
      <dgm:spPr/>
      <dgm:t>
        <a:bodyPr/>
        <a:lstStyle/>
        <a:p>
          <a:pPr rtl="1"/>
          <a:r>
            <a:rPr lang="ar-SA" dirty="0" smtClean="0"/>
            <a:t>المدينة الفاسقة</a:t>
          </a:r>
          <a:endParaRPr lang="ar-SA" dirty="0"/>
        </a:p>
      </dgm:t>
    </dgm:pt>
    <dgm:pt modelId="{F7793602-B2BE-46CB-90B2-5475E3BA6760}" type="parTrans" cxnId="{55193835-CBEF-48FE-ACA3-F904C0E38195}">
      <dgm:prSet/>
      <dgm:spPr/>
      <dgm:t>
        <a:bodyPr/>
        <a:lstStyle/>
        <a:p>
          <a:pPr rtl="1"/>
          <a:endParaRPr lang="ar-SA"/>
        </a:p>
      </dgm:t>
    </dgm:pt>
    <dgm:pt modelId="{B17C5CB1-8AF9-402A-9287-E4027256578E}" type="sibTrans" cxnId="{55193835-CBEF-48FE-ACA3-F904C0E38195}">
      <dgm:prSet/>
      <dgm:spPr/>
      <dgm:t>
        <a:bodyPr/>
        <a:lstStyle/>
        <a:p>
          <a:pPr rtl="1"/>
          <a:endParaRPr lang="ar-SA" dirty="0"/>
        </a:p>
      </dgm:t>
    </dgm:pt>
    <dgm:pt modelId="{40463F03-8C1A-4103-A5B8-D1FA919053C9}">
      <dgm:prSet phldrT="[نص]"/>
      <dgm:spPr/>
      <dgm:t>
        <a:bodyPr/>
        <a:lstStyle/>
        <a:p>
          <a:pPr rtl="1"/>
          <a:r>
            <a:rPr lang="ar-SA" dirty="0" smtClean="0"/>
            <a:t>المدينة المبدلة</a:t>
          </a:r>
          <a:endParaRPr lang="ar-SA" dirty="0"/>
        </a:p>
      </dgm:t>
    </dgm:pt>
    <dgm:pt modelId="{F5BAB148-A308-4425-BA06-9E384C5AF1C4}" type="parTrans" cxnId="{D4581D3D-5572-4E42-ADCA-0F08EC6A3E5D}">
      <dgm:prSet/>
      <dgm:spPr/>
      <dgm:t>
        <a:bodyPr/>
        <a:lstStyle/>
        <a:p>
          <a:pPr rtl="1"/>
          <a:endParaRPr lang="ar-SA"/>
        </a:p>
      </dgm:t>
    </dgm:pt>
    <dgm:pt modelId="{49E1A3F9-6DE4-4B60-BA8D-D1854F07125C}" type="sibTrans" cxnId="{D4581D3D-5572-4E42-ADCA-0F08EC6A3E5D}">
      <dgm:prSet/>
      <dgm:spPr/>
      <dgm:t>
        <a:bodyPr/>
        <a:lstStyle/>
        <a:p>
          <a:pPr rtl="1"/>
          <a:endParaRPr lang="ar-SA" dirty="0"/>
        </a:p>
      </dgm:t>
    </dgm:pt>
    <dgm:pt modelId="{EC56024E-A3FB-4361-87ED-EA95FF1C70B0}">
      <dgm:prSet phldrT="[نص]"/>
      <dgm:spPr/>
      <dgm:t>
        <a:bodyPr/>
        <a:lstStyle/>
        <a:p>
          <a:pPr rtl="1"/>
          <a:r>
            <a:rPr lang="ar-SA" dirty="0" smtClean="0"/>
            <a:t>المدينة الضالة</a:t>
          </a:r>
          <a:endParaRPr lang="ar-SA" dirty="0"/>
        </a:p>
      </dgm:t>
    </dgm:pt>
    <dgm:pt modelId="{8E85703B-BC43-46FD-8916-A1B7CA2CBD39}" type="parTrans" cxnId="{76E4A33C-5C29-4728-BCB1-944A6B71F1CE}">
      <dgm:prSet/>
      <dgm:spPr/>
      <dgm:t>
        <a:bodyPr/>
        <a:lstStyle/>
        <a:p>
          <a:pPr rtl="1"/>
          <a:endParaRPr lang="ar-SA"/>
        </a:p>
      </dgm:t>
    </dgm:pt>
    <dgm:pt modelId="{DE824503-B850-445C-AC9D-8D9E4C2C6B43}" type="sibTrans" cxnId="{76E4A33C-5C29-4728-BCB1-944A6B71F1CE}">
      <dgm:prSet/>
      <dgm:spPr/>
      <dgm:t>
        <a:bodyPr/>
        <a:lstStyle/>
        <a:p>
          <a:pPr rtl="1"/>
          <a:endParaRPr lang="ar-SA" dirty="0"/>
        </a:p>
      </dgm:t>
    </dgm:pt>
    <dgm:pt modelId="{98072538-A3C2-4989-85DF-C9A240B7AB79}" type="pres">
      <dgm:prSet presAssocID="{5DD580F4-6F0D-4EF0-BC9C-B42599C7E99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281DDF6-46C7-4809-8181-7BE4407498FB}" type="pres">
      <dgm:prSet presAssocID="{DD78F684-D7D8-40B0-9DFD-3B46BC6FB3A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ADE5220-C4C1-4BCC-BD82-C7FCB851A01E}" type="pres">
      <dgm:prSet presAssocID="{B17C5CB1-8AF9-402A-9287-E4027256578E}" presName="sibTrans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CF532199-EB7B-4BAD-9BB9-75B566E0E162}" type="pres">
      <dgm:prSet presAssocID="{B17C5CB1-8AF9-402A-9287-E4027256578E}" presName="connectorText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82779FAE-2459-4FD9-BABB-3CFE58DB72BF}" type="pres">
      <dgm:prSet presAssocID="{40463F03-8C1A-4103-A5B8-D1FA919053C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58C722F-177B-488E-9494-75C3CFD5D10D}" type="pres">
      <dgm:prSet presAssocID="{49E1A3F9-6DE4-4B60-BA8D-D1854F07125C}" presName="sibTrans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39FF1E5D-1BD6-4418-8613-62BB04606BE0}" type="pres">
      <dgm:prSet presAssocID="{49E1A3F9-6DE4-4B60-BA8D-D1854F07125C}" presName="connectorText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57398F95-9D43-44EC-B2EA-5150F3C47615}" type="pres">
      <dgm:prSet presAssocID="{EC56024E-A3FB-4361-87ED-EA95FF1C70B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85ACC22-E0D0-4ADA-9AD3-345FA85E7976}" type="pres">
      <dgm:prSet presAssocID="{DE824503-B850-445C-AC9D-8D9E4C2C6B43}" presName="sibTrans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FAECB06F-1F7A-4EA4-9BD7-88B471ECD6A9}" type="pres">
      <dgm:prSet presAssocID="{DE824503-B850-445C-AC9D-8D9E4C2C6B43}" presName="connectorText" presStyleLbl="sibTrans2D1" presStyleIdx="2" presStyleCnt="3"/>
      <dgm:spPr/>
      <dgm:t>
        <a:bodyPr/>
        <a:lstStyle/>
        <a:p>
          <a:pPr rtl="1"/>
          <a:endParaRPr lang="ar-SA"/>
        </a:p>
      </dgm:t>
    </dgm:pt>
  </dgm:ptLst>
  <dgm:cxnLst>
    <dgm:cxn modelId="{6D578E96-DAE2-4538-8BBB-7001409114B4}" type="presOf" srcId="{DD78F684-D7D8-40B0-9DFD-3B46BC6FB3AF}" destId="{B281DDF6-46C7-4809-8181-7BE4407498FB}" srcOrd="0" destOrd="0" presId="urn:microsoft.com/office/officeart/2005/8/layout/cycle7"/>
    <dgm:cxn modelId="{8CA53507-3741-4EE8-99C3-84BAC07E8331}" type="presOf" srcId="{DE824503-B850-445C-AC9D-8D9E4C2C6B43}" destId="{185ACC22-E0D0-4ADA-9AD3-345FA85E7976}" srcOrd="0" destOrd="0" presId="urn:microsoft.com/office/officeart/2005/8/layout/cycle7"/>
    <dgm:cxn modelId="{55193835-CBEF-48FE-ACA3-F904C0E38195}" srcId="{5DD580F4-6F0D-4EF0-BC9C-B42599C7E99B}" destId="{DD78F684-D7D8-40B0-9DFD-3B46BC6FB3AF}" srcOrd="0" destOrd="0" parTransId="{F7793602-B2BE-46CB-90B2-5475E3BA6760}" sibTransId="{B17C5CB1-8AF9-402A-9287-E4027256578E}"/>
    <dgm:cxn modelId="{C2D88C29-6E99-4645-9B86-345FB8B927F5}" type="presOf" srcId="{B17C5CB1-8AF9-402A-9287-E4027256578E}" destId="{2ADE5220-C4C1-4BCC-BD82-C7FCB851A01E}" srcOrd="0" destOrd="0" presId="urn:microsoft.com/office/officeart/2005/8/layout/cycle7"/>
    <dgm:cxn modelId="{2158F4EF-2CDF-4387-A874-C2C8697F9ED7}" type="presOf" srcId="{49E1A3F9-6DE4-4B60-BA8D-D1854F07125C}" destId="{C58C722F-177B-488E-9494-75C3CFD5D10D}" srcOrd="0" destOrd="0" presId="urn:microsoft.com/office/officeart/2005/8/layout/cycle7"/>
    <dgm:cxn modelId="{BE4FED0D-B16B-436B-99F6-4C90B65043BE}" type="presOf" srcId="{49E1A3F9-6DE4-4B60-BA8D-D1854F07125C}" destId="{39FF1E5D-1BD6-4418-8613-62BB04606BE0}" srcOrd="1" destOrd="0" presId="urn:microsoft.com/office/officeart/2005/8/layout/cycle7"/>
    <dgm:cxn modelId="{AA3BA29A-FAED-417B-99FC-65968CD8726D}" type="presOf" srcId="{40463F03-8C1A-4103-A5B8-D1FA919053C9}" destId="{82779FAE-2459-4FD9-BABB-3CFE58DB72BF}" srcOrd="0" destOrd="0" presId="urn:microsoft.com/office/officeart/2005/8/layout/cycle7"/>
    <dgm:cxn modelId="{76E4A33C-5C29-4728-BCB1-944A6B71F1CE}" srcId="{5DD580F4-6F0D-4EF0-BC9C-B42599C7E99B}" destId="{EC56024E-A3FB-4361-87ED-EA95FF1C70B0}" srcOrd="2" destOrd="0" parTransId="{8E85703B-BC43-46FD-8916-A1B7CA2CBD39}" sibTransId="{DE824503-B850-445C-AC9D-8D9E4C2C6B43}"/>
    <dgm:cxn modelId="{06124EAA-3E7E-42C5-91E7-943AA692695E}" type="presOf" srcId="{DE824503-B850-445C-AC9D-8D9E4C2C6B43}" destId="{FAECB06F-1F7A-4EA4-9BD7-88B471ECD6A9}" srcOrd="1" destOrd="0" presId="urn:microsoft.com/office/officeart/2005/8/layout/cycle7"/>
    <dgm:cxn modelId="{ADF1D57E-C32C-4044-8E14-5C5232DF38DC}" type="presOf" srcId="{EC56024E-A3FB-4361-87ED-EA95FF1C70B0}" destId="{57398F95-9D43-44EC-B2EA-5150F3C47615}" srcOrd="0" destOrd="0" presId="urn:microsoft.com/office/officeart/2005/8/layout/cycle7"/>
    <dgm:cxn modelId="{D4581D3D-5572-4E42-ADCA-0F08EC6A3E5D}" srcId="{5DD580F4-6F0D-4EF0-BC9C-B42599C7E99B}" destId="{40463F03-8C1A-4103-A5B8-D1FA919053C9}" srcOrd="1" destOrd="0" parTransId="{F5BAB148-A308-4425-BA06-9E384C5AF1C4}" sibTransId="{49E1A3F9-6DE4-4B60-BA8D-D1854F07125C}"/>
    <dgm:cxn modelId="{E9F30F08-E4E2-4689-8E97-176D9456874B}" type="presOf" srcId="{5DD580F4-6F0D-4EF0-BC9C-B42599C7E99B}" destId="{98072538-A3C2-4989-85DF-C9A240B7AB79}" srcOrd="0" destOrd="0" presId="urn:microsoft.com/office/officeart/2005/8/layout/cycle7"/>
    <dgm:cxn modelId="{FACFAA7A-D0DD-43E5-B5AD-65F1F954CB4E}" type="presOf" srcId="{B17C5CB1-8AF9-402A-9287-E4027256578E}" destId="{CF532199-EB7B-4BAD-9BB9-75B566E0E162}" srcOrd="1" destOrd="0" presId="urn:microsoft.com/office/officeart/2005/8/layout/cycle7"/>
    <dgm:cxn modelId="{69C0CD04-781F-4C9C-AE7F-F75896A42B30}" type="presParOf" srcId="{98072538-A3C2-4989-85DF-C9A240B7AB79}" destId="{B281DDF6-46C7-4809-8181-7BE4407498FB}" srcOrd="0" destOrd="0" presId="urn:microsoft.com/office/officeart/2005/8/layout/cycle7"/>
    <dgm:cxn modelId="{98A63508-79B2-438B-A65A-94F7ECF95A6E}" type="presParOf" srcId="{98072538-A3C2-4989-85DF-C9A240B7AB79}" destId="{2ADE5220-C4C1-4BCC-BD82-C7FCB851A01E}" srcOrd="1" destOrd="0" presId="urn:microsoft.com/office/officeart/2005/8/layout/cycle7"/>
    <dgm:cxn modelId="{60A857B7-B54E-474B-9730-FA66B9221EBE}" type="presParOf" srcId="{2ADE5220-C4C1-4BCC-BD82-C7FCB851A01E}" destId="{CF532199-EB7B-4BAD-9BB9-75B566E0E162}" srcOrd="0" destOrd="0" presId="urn:microsoft.com/office/officeart/2005/8/layout/cycle7"/>
    <dgm:cxn modelId="{307D68BA-5016-4C9B-96D6-A47B28285C10}" type="presParOf" srcId="{98072538-A3C2-4989-85DF-C9A240B7AB79}" destId="{82779FAE-2459-4FD9-BABB-3CFE58DB72BF}" srcOrd="2" destOrd="0" presId="urn:microsoft.com/office/officeart/2005/8/layout/cycle7"/>
    <dgm:cxn modelId="{015A67D2-460E-42D4-916A-AD0AD9D33D33}" type="presParOf" srcId="{98072538-A3C2-4989-85DF-C9A240B7AB79}" destId="{C58C722F-177B-488E-9494-75C3CFD5D10D}" srcOrd="3" destOrd="0" presId="urn:microsoft.com/office/officeart/2005/8/layout/cycle7"/>
    <dgm:cxn modelId="{2DE0390E-DC06-4DB8-A1DF-C10C9658D0A2}" type="presParOf" srcId="{C58C722F-177B-488E-9494-75C3CFD5D10D}" destId="{39FF1E5D-1BD6-4418-8613-62BB04606BE0}" srcOrd="0" destOrd="0" presId="urn:microsoft.com/office/officeart/2005/8/layout/cycle7"/>
    <dgm:cxn modelId="{79CE4D6C-7AB2-48E1-B274-D3697E48456A}" type="presParOf" srcId="{98072538-A3C2-4989-85DF-C9A240B7AB79}" destId="{57398F95-9D43-44EC-B2EA-5150F3C47615}" srcOrd="4" destOrd="0" presId="urn:microsoft.com/office/officeart/2005/8/layout/cycle7"/>
    <dgm:cxn modelId="{77F03E1A-AEC7-48A6-92C9-FE42703703D0}" type="presParOf" srcId="{98072538-A3C2-4989-85DF-C9A240B7AB79}" destId="{185ACC22-E0D0-4ADA-9AD3-345FA85E7976}" srcOrd="5" destOrd="0" presId="urn:microsoft.com/office/officeart/2005/8/layout/cycle7"/>
    <dgm:cxn modelId="{5523E755-6C1A-444F-816B-D836B8717E10}" type="presParOf" srcId="{185ACC22-E0D0-4ADA-9AD3-345FA85E7976}" destId="{FAECB06F-1F7A-4EA4-9BD7-88B471ECD6A9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0B9FFD7-AC46-49BD-B834-08B9C35BB9DB}" type="doc">
      <dgm:prSet loTypeId="urn:microsoft.com/office/officeart/2005/8/layout/cycle6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3BFCE9CB-A177-40EE-9ADF-D21B80C93026}">
      <dgm:prSet phldrT="[نص]"/>
      <dgm:spPr/>
      <dgm:t>
        <a:bodyPr/>
        <a:lstStyle/>
        <a:p>
          <a:pPr rtl="1"/>
          <a:r>
            <a:rPr lang="ar-SA" dirty="0" smtClean="0"/>
            <a:t>المدينة الجاهلة</a:t>
          </a:r>
          <a:endParaRPr lang="ar-SA" dirty="0"/>
        </a:p>
      </dgm:t>
    </dgm:pt>
    <dgm:pt modelId="{2ACEC7B1-7862-4BE4-8F29-C62945BEECBD}" type="parTrans" cxnId="{AD27A1B0-1225-4A07-A8A2-F398A55ED865}">
      <dgm:prSet/>
      <dgm:spPr/>
      <dgm:t>
        <a:bodyPr/>
        <a:lstStyle/>
        <a:p>
          <a:pPr rtl="1"/>
          <a:endParaRPr lang="ar-SA"/>
        </a:p>
      </dgm:t>
    </dgm:pt>
    <dgm:pt modelId="{40197FD8-C9C6-4911-ACAA-6C6465F959F5}" type="sibTrans" cxnId="{AD27A1B0-1225-4A07-A8A2-F398A55ED865}">
      <dgm:prSet/>
      <dgm:spPr/>
      <dgm:t>
        <a:bodyPr/>
        <a:lstStyle/>
        <a:p>
          <a:pPr rtl="1"/>
          <a:endParaRPr lang="ar-SA" dirty="0"/>
        </a:p>
      </dgm:t>
    </dgm:pt>
    <dgm:pt modelId="{FD5F996A-1688-4369-89EB-CDF7A1F62DE7}">
      <dgm:prSet phldrT="[نص]"/>
      <dgm:spPr/>
      <dgm:t>
        <a:bodyPr/>
        <a:lstStyle/>
        <a:p>
          <a:pPr rtl="1"/>
          <a:r>
            <a:rPr lang="ar-SA" dirty="0" smtClean="0"/>
            <a:t>الضرورية</a:t>
          </a:r>
          <a:endParaRPr lang="ar-SA" dirty="0"/>
        </a:p>
      </dgm:t>
    </dgm:pt>
    <dgm:pt modelId="{7BCDD867-23D2-49C3-9C60-1671A11CB240}" type="parTrans" cxnId="{9EA5F782-A602-4399-85C6-0799B694D9E2}">
      <dgm:prSet/>
      <dgm:spPr/>
      <dgm:t>
        <a:bodyPr/>
        <a:lstStyle/>
        <a:p>
          <a:pPr rtl="1"/>
          <a:endParaRPr lang="ar-SA"/>
        </a:p>
      </dgm:t>
    </dgm:pt>
    <dgm:pt modelId="{44847661-6609-42B5-AD8F-B4F6DCB11338}" type="sibTrans" cxnId="{9EA5F782-A602-4399-85C6-0799B694D9E2}">
      <dgm:prSet/>
      <dgm:spPr/>
      <dgm:t>
        <a:bodyPr/>
        <a:lstStyle/>
        <a:p>
          <a:pPr rtl="1"/>
          <a:endParaRPr lang="ar-SA" dirty="0"/>
        </a:p>
      </dgm:t>
    </dgm:pt>
    <dgm:pt modelId="{EAE3F5AA-F5AB-4871-A088-C5508356EDDE}">
      <dgm:prSet phldrT="[نص]"/>
      <dgm:spPr/>
      <dgm:t>
        <a:bodyPr/>
        <a:lstStyle/>
        <a:p>
          <a:pPr rtl="1"/>
          <a:r>
            <a:rPr lang="ar-SA" dirty="0" smtClean="0"/>
            <a:t>الكرامة</a:t>
          </a:r>
          <a:endParaRPr lang="ar-SA" dirty="0"/>
        </a:p>
      </dgm:t>
    </dgm:pt>
    <dgm:pt modelId="{738EC994-654B-4C46-99FE-8BF665F3B08F}" type="parTrans" cxnId="{57701525-5113-472B-88E5-85E36C544A18}">
      <dgm:prSet/>
      <dgm:spPr/>
      <dgm:t>
        <a:bodyPr/>
        <a:lstStyle/>
        <a:p>
          <a:pPr rtl="1"/>
          <a:endParaRPr lang="ar-SA"/>
        </a:p>
      </dgm:t>
    </dgm:pt>
    <dgm:pt modelId="{00E1A15B-F922-43CC-BE48-CB0D1DBD3C89}" type="sibTrans" cxnId="{57701525-5113-472B-88E5-85E36C544A18}">
      <dgm:prSet/>
      <dgm:spPr/>
      <dgm:t>
        <a:bodyPr/>
        <a:lstStyle/>
        <a:p>
          <a:pPr rtl="1"/>
          <a:endParaRPr lang="ar-SA" dirty="0"/>
        </a:p>
      </dgm:t>
    </dgm:pt>
    <dgm:pt modelId="{84ECC7BA-1580-4B72-A1CB-B2767FB204CB}">
      <dgm:prSet phldrT="[نص]"/>
      <dgm:spPr/>
      <dgm:t>
        <a:bodyPr/>
        <a:lstStyle/>
        <a:p>
          <a:pPr rtl="1"/>
          <a:r>
            <a:rPr lang="ar-SA" dirty="0" smtClean="0"/>
            <a:t>الجماعية-أهلها أحرار</a:t>
          </a:r>
          <a:endParaRPr lang="ar-SA" dirty="0"/>
        </a:p>
      </dgm:t>
    </dgm:pt>
    <dgm:pt modelId="{9CB099C1-4EF9-4BBE-ABC0-9DE81391FB76}" type="parTrans" cxnId="{7E04AE3D-F400-40B7-8803-EE84B975681B}">
      <dgm:prSet/>
      <dgm:spPr/>
      <dgm:t>
        <a:bodyPr/>
        <a:lstStyle/>
        <a:p>
          <a:pPr rtl="1"/>
          <a:endParaRPr lang="ar-SA"/>
        </a:p>
      </dgm:t>
    </dgm:pt>
    <dgm:pt modelId="{94AD9433-54F1-4206-AABA-ED55FD80A3F3}" type="sibTrans" cxnId="{7E04AE3D-F400-40B7-8803-EE84B975681B}">
      <dgm:prSet/>
      <dgm:spPr/>
      <dgm:t>
        <a:bodyPr/>
        <a:lstStyle/>
        <a:p>
          <a:pPr rtl="1"/>
          <a:endParaRPr lang="ar-SA" dirty="0"/>
        </a:p>
      </dgm:t>
    </dgm:pt>
    <dgm:pt modelId="{D63684C4-427A-4598-96AB-0499CA7A1C74}">
      <dgm:prSet phldrT="[نص]"/>
      <dgm:spPr/>
      <dgm:t>
        <a:bodyPr/>
        <a:lstStyle/>
        <a:p>
          <a:pPr rtl="1"/>
          <a:r>
            <a:rPr lang="ar-SA" dirty="0" err="1" smtClean="0"/>
            <a:t>البدالة</a:t>
          </a:r>
          <a:r>
            <a:rPr lang="ar-SA" dirty="0" smtClean="0"/>
            <a:t> والثروة</a:t>
          </a:r>
          <a:endParaRPr lang="ar-SA" dirty="0"/>
        </a:p>
      </dgm:t>
    </dgm:pt>
    <dgm:pt modelId="{F8F266F5-4E1B-4BC8-8032-F240499F15D8}" type="parTrans" cxnId="{28D0296A-BAB5-42B9-B6F7-FA0D01085773}">
      <dgm:prSet/>
      <dgm:spPr/>
      <dgm:t>
        <a:bodyPr/>
        <a:lstStyle/>
        <a:p>
          <a:pPr rtl="1"/>
          <a:endParaRPr lang="ar-SA"/>
        </a:p>
      </dgm:t>
    </dgm:pt>
    <dgm:pt modelId="{CF20AE98-BD86-4B31-AD69-32F336553E8A}" type="sibTrans" cxnId="{28D0296A-BAB5-42B9-B6F7-FA0D01085773}">
      <dgm:prSet/>
      <dgm:spPr/>
      <dgm:t>
        <a:bodyPr/>
        <a:lstStyle/>
        <a:p>
          <a:pPr rtl="1"/>
          <a:endParaRPr lang="ar-SA"/>
        </a:p>
      </dgm:t>
    </dgm:pt>
    <dgm:pt modelId="{FE0DF323-B955-42C9-964B-829E3B53A855}">
      <dgm:prSet/>
      <dgm:spPr/>
      <dgm:t>
        <a:bodyPr/>
        <a:lstStyle/>
        <a:p>
          <a:pPr rtl="1"/>
          <a:r>
            <a:rPr lang="ar-SA" dirty="0" smtClean="0"/>
            <a:t>التغلب ولذة الانتصار</a:t>
          </a:r>
          <a:endParaRPr lang="ar-SA" dirty="0"/>
        </a:p>
      </dgm:t>
    </dgm:pt>
    <dgm:pt modelId="{5F471CCF-EA7B-4F07-B149-D8D77AB6F255}" type="parTrans" cxnId="{28293AC2-75D1-48A5-B589-028B4E224F32}">
      <dgm:prSet/>
      <dgm:spPr/>
      <dgm:t>
        <a:bodyPr/>
        <a:lstStyle/>
        <a:p>
          <a:pPr rtl="1"/>
          <a:endParaRPr lang="ar-SA"/>
        </a:p>
      </dgm:t>
    </dgm:pt>
    <dgm:pt modelId="{F8220F62-7710-4A9B-8362-6CA4FE23DA59}" type="sibTrans" cxnId="{28293AC2-75D1-48A5-B589-028B4E224F32}">
      <dgm:prSet/>
      <dgm:spPr/>
      <dgm:t>
        <a:bodyPr/>
        <a:lstStyle/>
        <a:p>
          <a:pPr rtl="1"/>
          <a:endParaRPr lang="ar-SA" dirty="0"/>
        </a:p>
      </dgm:t>
    </dgm:pt>
    <dgm:pt modelId="{8DBE83A3-A109-43E2-9AC7-109CE53AB5B4}" type="pres">
      <dgm:prSet presAssocID="{50B9FFD7-AC46-49BD-B834-08B9C35BB9D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3210A51-5A71-4DB7-B28D-91D9E2A4A2F0}" type="pres">
      <dgm:prSet presAssocID="{3BFCE9CB-A177-40EE-9ADF-D21B80C93026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0E85934-6B57-4FE2-95AB-9BF6B1F40240}" type="pres">
      <dgm:prSet presAssocID="{3BFCE9CB-A177-40EE-9ADF-D21B80C93026}" presName="spNode" presStyleCnt="0"/>
      <dgm:spPr/>
    </dgm:pt>
    <dgm:pt modelId="{9F5FEA05-0348-49A8-A744-01700B3D89D2}" type="pres">
      <dgm:prSet presAssocID="{40197FD8-C9C6-4911-ACAA-6C6465F959F5}" presName="sibTrans" presStyleLbl="sibTrans1D1" presStyleIdx="0" presStyleCnt="6"/>
      <dgm:spPr/>
      <dgm:t>
        <a:bodyPr/>
        <a:lstStyle/>
        <a:p>
          <a:pPr rtl="1"/>
          <a:endParaRPr lang="ar-SA"/>
        </a:p>
      </dgm:t>
    </dgm:pt>
    <dgm:pt modelId="{D614CEDC-B1C4-4B6B-867E-A602539923F7}" type="pres">
      <dgm:prSet presAssocID="{FD5F996A-1688-4369-89EB-CDF7A1F62DE7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06FB708-BD66-44E9-8881-1E3ED5B0FB45}" type="pres">
      <dgm:prSet presAssocID="{FD5F996A-1688-4369-89EB-CDF7A1F62DE7}" presName="spNode" presStyleCnt="0"/>
      <dgm:spPr/>
    </dgm:pt>
    <dgm:pt modelId="{74E14758-E318-4B1D-BBDD-1223744D91BA}" type="pres">
      <dgm:prSet presAssocID="{44847661-6609-42B5-AD8F-B4F6DCB11338}" presName="sibTrans" presStyleLbl="sibTrans1D1" presStyleIdx="1" presStyleCnt="6"/>
      <dgm:spPr/>
      <dgm:t>
        <a:bodyPr/>
        <a:lstStyle/>
        <a:p>
          <a:pPr rtl="1"/>
          <a:endParaRPr lang="ar-SA"/>
        </a:p>
      </dgm:t>
    </dgm:pt>
    <dgm:pt modelId="{2CCCF5CF-F7A8-42FB-A922-5B2DA955286E}" type="pres">
      <dgm:prSet presAssocID="{EAE3F5AA-F5AB-4871-A088-C5508356EDD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2894EB0-49CB-45D9-99D3-CE7D4DFDDB34}" type="pres">
      <dgm:prSet presAssocID="{EAE3F5AA-F5AB-4871-A088-C5508356EDDE}" presName="spNode" presStyleCnt="0"/>
      <dgm:spPr/>
    </dgm:pt>
    <dgm:pt modelId="{6136F6CE-6267-4491-94F8-F95B78234BCA}" type="pres">
      <dgm:prSet presAssocID="{00E1A15B-F922-43CC-BE48-CB0D1DBD3C89}" presName="sibTrans" presStyleLbl="sibTrans1D1" presStyleIdx="2" presStyleCnt="6"/>
      <dgm:spPr/>
      <dgm:t>
        <a:bodyPr/>
        <a:lstStyle/>
        <a:p>
          <a:pPr rtl="1"/>
          <a:endParaRPr lang="ar-SA"/>
        </a:p>
      </dgm:t>
    </dgm:pt>
    <dgm:pt modelId="{CAFC96A1-814B-4154-AACF-8F18223A318B}" type="pres">
      <dgm:prSet presAssocID="{84ECC7BA-1580-4B72-A1CB-B2767FB204CB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32CD7B3-177C-463A-A052-D9BCF0E35A65}" type="pres">
      <dgm:prSet presAssocID="{84ECC7BA-1580-4B72-A1CB-B2767FB204CB}" presName="spNode" presStyleCnt="0"/>
      <dgm:spPr/>
    </dgm:pt>
    <dgm:pt modelId="{4B249B92-6F27-4311-B514-86D5CBBDEA5F}" type="pres">
      <dgm:prSet presAssocID="{94AD9433-54F1-4206-AABA-ED55FD80A3F3}" presName="sibTrans" presStyleLbl="sibTrans1D1" presStyleIdx="3" presStyleCnt="6"/>
      <dgm:spPr/>
      <dgm:t>
        <a:bodyPr/>
        <a:lstStyle/>
        <a:p>
          <a:pPr rtl="1"/>
          <a:endParaRPr lang="ar-SA"/>
        </a:p>
      </dgm:t>
    </dgm:pt>
    <dgm:pt modelId="{BC9BD3D3-8AE5-41D5-B20F-F0AAA2853174}" type="pres">
      <dgm:prSet presAssocID="{FE0DF323-B955-42C9-964B-829E3B53A855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92AFCE5-4274-447A-98DB-D4AFFB0E72E7}" type="pres">
      <dgm:prSet presAssocID="{FE0DF323-B955-42C9-964B-829E3B53A855}" presName="spNode" presStyleCnt="0"/>
      <dgm:spPr/>
    </dgm:pt>
    <dgm:pt modelId="{E1A807F5-B601-4E2A-9DF3-3E9A71A8649B}" type="pres">
      <dgm:prSet presAssocID="{F8220F62-7710-4A9B-8362-6CA4FE23DA59}" presName="sibTrans" presStyleLbl="sibTrans1D1" presStyleIdx="4" presStyleCnt="6"/>
      <dgm:spPr/>
      <dgm:t>
        <a:bodyPr/>
        <a:lstStyle/>
        <a:p>
          <a:pPr rtl="1"/>
          <a:endParaRPr lang="ar-SA"/>
        </a:p>
      </dgm:t>
    </dgm:pt>
    <dgm:pt modelId="{8DBE8D16-3895-4E26-993D-60048CC1D2EC}" type="pres">
      <dgm:prSet presAssocID="{D63684C4-427A-4598-96AB-0499CA7A1C74}" presName="node" presStyleLbl="node1" presStyleIdx="5" presStyleCnt="6" custRadScaleRad="99423" custRadScaleInc="-559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4BE80D7-61C3-4EBC-9ECF-21A47CDBD963}" type="pres">
      <dgm:prSet presAssocID="{D63684C4-427A-4598-96AB-0499CA7A1C74}" presName="spNode" presStyleCnt="0"/>
      <dgm:spPr/>
    </dgm:pt>
    <dgm:pt modelId="{6F72D94F-7384-488E-A199-350555C349D5}" type="pres">
      <dgm:prSet presAssocID="{CF20AE98-BD86-4B31-AD69-32F336553E8A}" presName="sibTrans" presStyleLbl="sibTrans1D1" presStyleIdx="5" presStyleCnt="6"/>
      <dgm:spPr/>
      <dgm:t>
        <a:bodyPr/>
        <a:lstStyle/>
        <a:p>
          <a:pPr rtl="1"/>
          <a:endParaRPr lang="ar-SA"/>
        </a:p>
      </dgm:t>
    </dgm:pt>
  </dgm:ptLst>
  <dgm:cxnLst>
    <dgm:cxn modelId="{9AD1A552-9565-45EE-8C70-506420B08BC5}" type="presOf" srcId="{94AD9433-54F1-4206-AABA-ED55FD80A3F3}" destId="{4B249B92-6F27-4311-B514-86D5CBBDEA5F}" srcOrd="0" destOrd="0" presId="urn:microsoft.com/office/officeart/2005/8/layout/cycle6"/>
    <dgm:cxn modelId="{972AC7FF-C58B-4999-925E-DCC8FBCEB2E1}" type="presOf" srcId="{3BFCE9CB-A177-40EE-9ADF-D21B80C93026}" destId="{B3210A51-5A71-4DB7-B28D-91D9E2A4A2F0}" srcOrd="0" destOrd="0" presId="urn:microsoft.com/office/officeart/2005/8/layout/cycle6"/>
    <dgm:cxn modelId="{57701525-5113-472B-88E5-85E36C544A18}" srcId="{50B9FFD7-AC46-49BD-B834-08B9C35BB9DB}" destId="{EAE3F5AA-F5AB-4871-A088-C5508356EDDE}" srcOrd="2" destOrd="0" parTransId="{738EC994-654B-4C46-99FE-8BF665F3B08F}" sibTransId="{00E1A15B-F922-43CC-BE48-CB0D1DBD3C89}"/>
    <dgm:cxn modelId="{DA940057-440E-4880-8AA4-6D76BB0E04E7}" type="presOf" srcId="{FE0DF323-B955-42C9-964B-829E3B53A855}" destId="{BC9BD3D3-8AE5-41D5-B20F-F0AAA2853174}" srcOrd="0" destOrd="0" presId="urn:microsoft.com/office/officeart/2005/8/layout/cycle6"/>
    <dgm:cxn modelId="{AD27A1B0-1225-4A07-A8A2-F398A55ED865}" srcId="{50B9FFD7-AC46-49BD-B834-08B9C35BB9DB}" destId="{3BFCE9CB-A177-40EE-9ADF-D21B80C93026}" srcOrd="0" destOrd="0" parTransId="{2ACEC7B1-7862-4BE4-8F29-C62945BEECBD}" sibTransId="{40197FD8-C9C6-4911-ACAA-6C6465F959F5}"/>
    <dgm:cxn modelId="{B447D0FC-BEA2-4903-94E0-12D8B4AD7EA8}" type="presOf" srcId="{FD5F996A-1688-4369-89EB-CDF7A1F62DE7}" destId="{D614CEDC-B1C4-4B6B-867E-A602539923F7}" srcOrd="0" destOrd="0" presId="urn:microsoft.com/office/officeart/2005/8/layout/cycle6"/>
    <dgm:cxn modelId="{F5F4C472-A2BA-445C-8D45-75209A7581C7}" type="presOf" srcId="{50B9FFD7-AC46-49BD-B834-08B9C35BB9DB}" destId="{8DBE83A3-A109-43E2-9AC7-109CE53AB5B4}" srcOrd="0" destOrd="0" presId="urn:microsoft.com/office/officeart/2005/8/layout/cycle6"/>
    <dgm:cxn modelId="{410A666F-87D2-416F-9BE5-B944E3644F8B}" type="presOf" srcId="{CF20AE98-BD86-4B31-AD69-32F336553E8A}" destId="{6F72D94F-7384-488E-A199-350555C349D5}" srcOrd="0" destOrd="0" presId="urn:microsoft.com/office/officeart/2005/8/layout/cycle6"/>
    <dgm:cxn modelId="{446D7751-4B10-411F-AE5C-DDA6F0505D30}" type="presOf" srcId="{00E1A15B-F922-43CC-BE48-CB0D1DBD3C89}" destId="{6136F6CE-6267-4491-94F8-F95B78234BCA}" srcOrd="0" destOrd="0" presId="urn:microsoft.com/office/officeart/2005/8/layout/cycle6"/>
    <dgm:cxn modelId="{03E8CC95-4A45-42BA-AD35-EEAF55AD905A}" type="presOf" srcId="{44847661-6609-42B5-AD8F-B4F6DCB11338}" destId="{74E14758-E318-4B1D-BBDD-1223744D91BA}" srcOrd="0" destOrd="0" presId="urn:microsoft.com/office/officeart/2005/8/layout/cycle6"/>
    <dgm:cxn modelId="{963C3FFD-3F62-4365-B7BD-B852166FE617}" type="presOf" srcId="{40197FD8-C9C6-4911-ACAA-6C6465F959F5}" destId="{9F5FEA05-0348-49A8-A744-01700B3D89D2}" srcOrd="0" destOrd="0" presId="urn:microsoft.com/office/officeart/2005/8/layout/cycle6"/>
    <dgm:cxn modelId="{325A05AC-B0E4-4AAC-BCBE-1A1319EDBEB2}" type="presOf" srcId="{EAE3F5AA-F5AB-4871-A088-C5508356EDDE}" destId="{2CCCF5CF-F7A8-42FB-A922-5B2DA955286E}" srcOrd="0" destOrd="0" presId="urn:microsoft.com/office/officeart/2005/8/layout/cycle6"/>
    <dgm:cxn modelId="{28293AC2-75D1-48A5-B589-028B4E224F32}" srcId="{50B9FFD7-AC46-49BD-B834-08B9C35BB9DB}" destId="{FE0DF323-B955-42C9-964B-829E3B53A855}" srcOrd="4" destOrd="0" parTransId="{5F471CCF-EA7B-4F07-B149-D8D77AB6F255}" sibTransId="{F8220F62-7710-4A9B-8362-6CA4FE23DA59}"/>
    <dgm:cxn modelId="{28D0296A-BAB5-42B9-B6F7-FA0D01085773}" srcId="{50B9FFD7-AC46-49BD-B834-08B9C35BB9DB}" destId="{D63684C4-427A-4598-96AB-0499CA7A1C74}" srcOrd="5" destOrd="0" parTransId="{F8F266F5-4E1B-4BC8-8032-F240499F15D8}" sibTransId="{CF20AE98-BD86-4B31-AD69-32F336553E8A}"/>
    <dgm:cxn modelId="{9EA5F782-A602-4399-85C6-0799B694D9E2}" srcId="{50B9FFD7-AC46-49BD-B834-08B9C35BB9DB}" destId="{FD5F996A-1688-4369-89EB-CDF7A1F62DE7}" srcOrd="1" destOrd="0" parTransId="{7BCDD867-23D2-49C3-9C60-1671A11CB240}" sibTransId="{44847661-6609-42B5-AD8F-B4F6DCB11338}"/>
    <dgm:cxn modelId="{30031AB2-A175-4B79-8080-684696102414}" type="presOf" srcId="{84ECC7BA-1580-4B72-A1CB-B2767FB204CB}" destId="{CAFC96A1-814B-4154-AACF-8F18223A318B}" srcOrd="0" destOrd="0" presId="urn:microsoft.com/office/officeart/2005/8/layout/cycle6"/>
    <dgm:cxn modelId="{7E04AE3D-F400-40B7-8803-EE84B975681B}" srcId="{50B9FFD7-AC46-49BD-B834-08B9C35BB9DB}" destId="{84ECC7BA-1580-4B72-A1CB-B2767FB204CB}" srcOrd="3" destOrd="0" parTransId="{9CB099C1-4EF9-4BBE-ABC0-9DE81391FB76}" sibTransId="{94AD9433-54F1-4206-AABA-ED55FD80A3F3}"/>
    <dgm:cxn modelId="{CE13546E-F762-4C2F-8DB8-F37307395EF7}" type="presOf" srcId="{F8220F62-7710-4A9B-8362-6CA4FE23DA59}" destId="{E1A807F5-B601-4E2A-9DF3-3E9A71A8649B}" srcOrd="0" destOrd="0" presId="urn:microsoft.com/office/officeart/2005/8/layout/cycle6"/>
    <dgm:cxn modelId="{22C1DDD0-B1F2-4AD0-B3E4-7CC89915120E}" type="presOf" srcId="{D63684C4-427A-4598-96AB-0499CA7A1C74}" destId="{8DBE8D16-3895-4E26-993D-60048CC1D2EC}" srcOrd="0" destOrd="0" presId="urn:microsoft.com/office/officeart/2005/8/layout/cycle6"/>
    <dgm:cxn modelId="{C8499658-AB74-4848-92CC-4D0FAC90D0A7}" type="presParOf" srcId="{8DBE83A3-A109-43E2-9AC7-109CE53AB5B4}" destId="{B3210A51-5A71-4DB7-B28D-91D9E2A4A2F0}" srcOrd="0" destOrd="0" presId="urn:microsoft.com/office/officeart/2005/8/layout/cycle6"/>
    <dgm:cxn modelId="{BCBF86CD-E49E-4AAA-AA35-42BE99AE5FE9}" type="presParOf" srcId="{8DBE83A3-A109-43E2-9AC7-109CE53AB5B4}" destId="{B0E85934-6B57-4FE2-95AB-9BF6B1F40240}" srcOrd="1" destOrd="0" presId="urn:microsoft.com/office/officeart/2005/8/layout/cycle6"/>
    <dgm:cxn modelId="{5F9228A8-FF02-4100-9023-EF364675AC72}" type="presParOf" srcId="{8DBE83A3-A109-43E2-9AC7-109CE53AB5B4}" destId="{9F5FEA05-0348-49A8-A744-01700B3D89D2}" srcOrd="2" destOrd="0" presId="urn:microsoft.com/office/officeart/2005/8/layout/cycle6"/>
    <dgm:cxn modelId="{43784C72-A6BF-4645-9238-94FEDF04E72D}" type="presParOf" srcId="{8DBE83A3-A109-43E2-9AC7-109CE53AB5B4}" destId="{D614CEDC-B1C4-4B6B-867E-A602539923F7}" srcOrd="3" destOrd="0" presId="urn:microsoft.com/office/officeart/2005/8/layout/cycle6"/>
    <dgm:cxn modelId="{80998552-A2C3-4A8D-A499-1E4E31A7683C}" type="presParOf" srcId="{8DBE83A3-A109-43E2-9AC7-109CE53AB5B4}" destId="{906FB708-BD66-44E9-8881-1E3ED5B0FB45}" srcOrd="4" destOrd="0" presId="urn:microsoft.com/office/officeart/2005/8/layout/cycle6"/>
    <dgm:cxn modelId="{D40CB9B8-B487-45DA-95DA-03FBB20E7A43}" type="presParOf" srcId="{8DBE83A3-A109-43E2-9AC7-109CE53AB5B4}" destId="{74E14758-E318-4B1D-BBDD-1223744D91BA}" srcOrd="5" destOrd="0" presId="urn:microsoft.com/office/officeart/2005/8/layout/cycle6"/>
    <dgm:cxn modelId="{0BF07542-3493-425F-B342-05986C72CC9F}" type="presParOf" srcId="{8DBE83A3-A109-43E2-9AC7-109CE53AB5B4}" destId="{2CCCF5CF-F7A8-42FB-A922-5B2DA955286E}" srcOrd="6" destOrd="0" presId="urn:microsoft.com/office/officeart/2005/8/layout/cycle6"/>
    <dgm:cxn modelId="{59FCEF4D-548F-4295-8F6F-D181D43FA87D}" type="presParOf" srcId="{8DBE83A3-A109-43E2-9AC7-109CE53AB5B4}" destId="{62894EB0-49CB-45D9-99D3-CE7D4DFDDB34}" srcOrd="7" destOrd="0" presId="urn:microsoft.com/office/officeart/2005/8/layout/cycle6"/>
    <dgm:cxn modelId="{72EEC85D-B30C-4358-86F4-0815AA495DC3}" type="presParOf" srcId="{8DBE83A3-A109-43E2-9AC7-109CE53AB5B4}" destId="{6136F6CE-6267-4491-94F8-F95B78234BCA}" srcOrd="8" destOrd="0" presId="urn:microsoft.com/office/officeart/2005/8/layout/cycle6"/>
    <dgm:cxn modelId="{24A58C17-3898-4254-97B6-56E8CD1334D3}" type="presParOf" srcId="{8DBE83A3-A109-43E2-9AC7-109CE53AB5B4}" destId="{CAFC96A1-814B-4154-AACF-8F18223A318B}" srcOrd="9" destOrd="0" presId="urn:microsoft.com/office/officeart/2005/8/layout/cycle6"/>
    <dgm:cxn modelId="{5EDD392E-B6B5-4F73-A8E7-AF45B8FAA91A}" type="presParOf" srcId="{8DBE83A3-A109-43E2-9AC7-109CE53AB5B4}" destId="{532CD7B3-177C-463A-A052-D9BCF0E35A65}" srcOrd="10" destOrd="0" presId="urn:microsoft.com/office/officeart/2005/8/layout/cycle6"/>
    <dgm:cxn modelId="{33E15CA5-661B-43C4-8F84-75F18AF569F6}" type="presParOf" srcId="{8DBE83A3-A109-43E2-9AC7-109CE53AB5B4}" destId="{4B249B92-6F27-4311-B514-86D5CBBDEA5F}" srcOrd="11" destOrd="0" presId="urn:microsoft.com/office/officeart/2005/8/layout/cycle6"/>
    <dgm:cxn modelId="{6A1952A8-959F-4769-8DFD-ACB0413FBF40}" type="presParOf" srcId="{8DBE83A3-A109-43E2-9AC7-109CE53AB5B4}" destId="{BC9BD3D3-8AE5-41D5-B20F-F0AAA2853174}" srcOrd="12" destOrd="0" presId="urn:microsoft.com/office/officeart/2005/8/layout/cycle6"/>
    <dgm:cxn modelId="{EE0B25C7-2D0A-48B0-ABC4-424B37FD5551}" type="presParOf" srcId="{8DBE83A3-A109-43E2-9AC7-109CE53AB5B4}" destId="{F92AFCE5-4274-447A-98DB-D4AFFB0E72E7}" srcOrd="13" destOrd="0" presId="urn:microsoft.com/office/officeart/2005/8/layout/cycle6"/>
    <dgm:cxn modelId="{A3530BF7-25E7-4218-878D-6FC9924B7A67}" type="presParOf" srcId="{8DBE83A3-A109-43E2-9AC7-109CE53AB5B4}" destId="{E1A807F5-B601-4E2A-9DF3-3E9A71A8649B}" srcOrd="14" destOrd="0" presId="urn:microsoft.com/office/officeart/2005/8/layout/cycle6"/>
    <dgm:cxn modelId="{03BD3046-5B0A-4B96-97B1-C44097CBF501}" type="presParOf" srcId="{8DBE83A3-A109-43E2-9AC7-109CE53AB5B4}" destId="{8DBE8D16-3895-4E26-993D-60048CC1D2EC}" srcOrd="15" destOrd="0" presId="urn:microsoft.com/office/officeart/2005/8/layout/cycle6"/>
    <dgm:cxn modelId="{05950E39-DDD7-4051-83B6-11937D313681}" type="presParOf" srcId="{8DBE83A3-A109-43E2-9AC7-109CE53AB5B4}" destId="{D4BE80D7-61C3-4EBC-9ECF-21A47CDBD963}" srcOrd="16" destOrd="0" presId="urn:microsoft.com/office/officeart/2005/8/layout/cycle6"/>
    <dgm:cxn modelId="{6DA2F8F4-78BC-4B5C-914D-31EEB1B95874}" type="presParOf" srcId="{8DBE83A3-A109-43E2-9AC7-109CE53AB5B4}" destId="{6F72D94F-7384-488E-A199-350555C349D5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B1C619D-68EC-4983-BE47-948B31357A40}" type="doc">
      <dgm:prSet loTypeId="urn:microsoft.com/office/officeart/2005/8/layout/hierarchy4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CFB6444F-53D7-4397-A021-3EE3C458A962}">
      <dgm:prSet phldrT="[نص]"/>
      <dgm:spPr/>
      <dgm:t>
        <a:bodyPr/>
        <a:lstStyle/>
        <a:p>
          <a:pPr rtl="1"/>
          <a:r>
            <a:rPr lang="ar-SA" dirty="0" smtClean="0"/>
            <a:t>أهم الانتقادات التي وجهت للفارابي  والتي أبعدته عن منزلة عالم الاجتماع</a:t>
          </a:r>
          <a:endParaRPr lang="ar-SA" dirty="0"/>
        </a:p>
      </dgm:t>
    </dgm:pt>
    <dgm:pt modelId="{F77014FC-8360-4052-A68A-F7CFC66BD037}" type="parTrans" cxnId="{B192CCCF-0C94-4A0A-A238-A73D04187B93}">
      <dgm:prSet/>
      <dgm:spPr/>
      <dgm:t>
        <a:bodyPr/>
        <a:lstStyle/>
        <a:p>
          <a:pPr rtl="1"/>
          <a:endParaRPr lang="ar-SA"/>
        </a:p>
      </dgm:t>
    </dgm:pt>
    <dgm:pt modelId="{837B6396-F7EA-4D07-88A0-2DD7FFF46A01}" type="sibTrans" cxnId="{B192CCCF-0C94-4A0A-A238-A73D04187B93}">
      <dgm:prSet/>
      <dgm:spPr/>
      <dgm:t>
        <a:bodyPr/>
        <a:lstStyle/>
        <a:p>
          <a:pPr rtl="1"/>
          <a:endParaRPr lang="ar-SA"/>
        </a:p>
      </dgm:t>
    </dgm:pt>
    <dgm:pt modelId="{89FC63D8-C190-42CA-9881-6E2CBD513C3D}">
      <dgm:prSet phldrT="[نص]"/>
      <dgm:spPr>
        <a:solidFill>
          <a:schemeClr val="accent6">
            <a:lumMod val="50000"/>
          </a:schemeClr>
        </a:solidFill>
      </dgm:spPr>
      <dgm:t>
        <a:bodyPr/>
        <a:lstStyle/>
        <a:p>
          <a:pPr rtl="1"/>
          <a:r>
            <a:rPr lang="ar-SA" dirty="0" smtClean="0"/>
            <a:t>تبني منحى حيوي عضوي وهو اتجاه غير علمي وغير اجتماعي</a:t>
          </a:r>
          <a:endParaRPr lang="ar-SA" dirty="0"/>
        </a:p>
      </dgm:t>
    </dgm:pt>
    <dgm:pt modelId="{A94591DD-4600-4968-B72B-9AD3F726E8E4}" type="parTrans" cxnId="{79F1F28B-CDC5-4779-96DC-9BA04E7AB13C}">
      <dgm:prSet/>
      <dgm:spPr/>
      <dgm:t>
        <a:bodyPr/>
        <a:lstStyle/>
        <a:p>
          <a:pPr rtl="1"/>
          <a:endParaRPr lang="ar-SA"/>
        </a:p>
      </dgm:t>
    </dgm:pt>
    <dgm:pt modelId="{E500E8A2-E763-4B98-8F06-66DE34CDE2CA}" type="sibTrans" cxnId="{79F1F28B-CDC5-4779-96DC-9BA04E7AB13C}">
      <dgm:prSet/>
      <dgm:spPr/>
      <dgm:t>
        <a:bodyPr/>
        <a:lstStyle/>
        <a:p>
          <a:pPr rtl="1"/>
          <a:endParaRPr lang="ar-SA"/>
        </a:p>
      </dgm:t>
    </dgm:pt>
    <dgm:pt modelId="{9FAA7C06-55CA-4102-B7F5-6B4800447F1C}">
      <dgm:prSet phldrT="[نص]"/>
      <dgm:spPr/>
      <dgm:t>
        <a:bodyPr/>
        <a:lstStyle/>
        <a:p>
          <a:pPr rtl="1"/>
          <a:r>
            <a:rPr lang="ar-SA" b="1" dirty="0" smtClean="0"/>
            <a:t>لم يسهم في تأسيس علم الاجتماع كما هو الحال مع ابن خلدون إنما أسس </a:t>
          </a:r>
          <a:r>
            <a:rPr lang="ar-SA" b="1" dirty="0" err="1" smtClean="0"/>
            <a:t>ليوتوبيا</a:t>
          </a:r>
          <a:r>
            <a:rPr lang="ar-SA" b="1" dirty="0" smtClean="0"/>
            <a:t> اجتماعية أقرب للفلسفة </a:t>
          </a:r>
          <a:endParaRPr lang="ar-SA" b="1" dirty="0"/>
        </a:p>
      </dgm:t>
    </dgm:pt>
    <dgm:pt modelId="{26677B94-63A1-4A0B-A041-08C4841043EE}" type="parTrans" cxnId="{80F267AC-469F-4058-A869-08EBF7FADE48}">
      <dgm:prSet/>
      <dgm:spPr/>
      <dgm:t>
        <a:bodyPr/>
        <a:lstStyle/>
        <a:p>
          <a:pPr rtl="1"/>
          <a:endParaRPr lang="ar-SA"/>
        </a:p>
      </dgm:t>
    </dgm:pt>
    <dgm:pt modelId="{47CF47F8-A4AB-48CB-AB1D-6706F402F4A3}" type="sibTrans" cxnId="{80F267AC-469F-4058-A869-08EBF7FADE48}">
      <dgm:prSet/>
      <dgm:spPr/>
      <dgm:t>
        <a:bodyPr/>
        <a:lstStyle/>
        <a:p>
          <a:pPr rtl="1"/>
          <a:endParaRPr lang="ar-SA"/>
        </a:p>
      </dgm:t>
    </dgm:pt>
    <dgm:pt modelId="{6958EBAD-6F19-4512-A3DA-74EF6A06B94B}">
      <dgm:prSet phldrT="[نص]" custT="1"/>
      <dgm:spPr/>
      <dgm:t>
        <a:bodyPr/>
        <a:lstStyle/>
        <a:p>
          <a:pPr rtl="1"/>
          <a:r>
            <a:rPr lang="ar-SA" sz="2800" b="1" dirty="0" smtClean="0"/>
            <a:t>تشويه فكر أفلاطون وأرسطو بآراء شخصية للتوفيق بينهما</a:t>
          </a:r>
          <a:endParaRPr lang="ar-SA" sz="2800" b="1" dirty="0"/>
        </a:p>
      </dgm:t>
    </dgm:pt>
    <dgm:pt modelId="{CE47E16A-F983-474C-BAFC-90E4DA6FDF7A}" type="parTrans" cxnId="{D128D594-8AC9-4420-8C2E-4D2F51C0D7DD}">
      <dgm:prSet/>
      <dgm:spPr/>
      <dgm:t>
        <a:bodyPr/>
        <a:lstStyle/>
        <a:p>
          <a:pPr rtl="1"/>
          <a:endParaRPr lang="ar-SA"/>
        </a:p>
      </dgm:t>
    </dgm:pt>
    <dgm:pt modelId="{0BC1AA31-C8CE-450B-A5F3-7BD58620EC77}" type="sibTrans" cxnId="{D128D594-8AC9-4420-8C2E-4D2F51C0D7DD}">
      <dgm:prSet/>
      <dgm:spPr/>
      <dgm:t>
        <a:bodyPr/>
        <a:lstStyle/>
        <a:p>
          <a:pPr rtl="1"/>
          <a:endParaRPr lang="ar-SA"/>
        </a:p>
      </dgm:t>
    </dgm:pt>
    <dgm:pt modelId="{B31FA166-D62B-4E4F-A6BE-52C4E812E590}">
      <dgm:prSet phldrT="[نص]"/>
      <dgm:spPr/>
      <dgm:t>
        <a:bodyPr/>
        <a:lstStyle/>
        <a:p>
          <a:pPr rtl="1"/>
          <a:r>
            <a:rPr lang="ar-SA" b="1" dirty="0" smtClean="0"/>
            <a:t>خلط موضوعات علم الاجتماع بالدين والتصوف</a:t>
          </a:r>
          <a:endParaRPr lang="ar-SA" b="1" dirty="0"/>
        </a:p>
      </dgm:t>
    </dgm:pt>
    <dgm:pt modelId="{1EA889BB-C3D4-44AF-9DEF-10D3285BC4C3}" type="parTrans" cxnId="{2B0E6D4A-026A-4FD7-99B6-1DE7D42699D9}">
      <dgm:prSet/>
      <dgm:spPr/>
      <dgm:t>
        <a:bodyPr/>
        <a:lstStyle/>
        <a:p>
          <a:pPr rtl="1"/>
          <a:endParaRPr lang="ar-SA"/>
        </a:p>
      </dgm:t>
    </dgm:pt>
    <dgm:pt modelId="{9B33AE73-03AB-4069-A7A9-16EA75FB4219}" type="sibTrans" cxnId="{2B0E6D4A-026A-4FD7-99B6-1DE7D42699D9}">
      <dgm:prSet/>
      <dgm:spPr/>
      <dgm:t>
        <a:bodyPr/>
        <a:lstStyle/>
        <a:p>
          <a:pPr rtl="1"/>
          <a:endParaRPr lang="ar-SA"/>
        </a:p>
      </dgm:t>
    </dgm:pt>
    <dgm:pt modelId="{3492D81F-6068-4C20-8C31-79FB94836628}">
      <dgm:prSet phldrT="[نص]" custT="1"/>
      <dgm:spPr/>
      <dgm:t>
        <a:bodyPr/>
        <a:lstStyle/>
        <a:p>
          <a:pPr rtl="1"/>
          <a:r>
            <a:rPr lang="ar-SA" sz="2800" b="1" dirty="0" smtClean="0"/>
            <a:t>البحث فيما يجب أن يكون وليس ما هو كائن وواقعي</a:t>
          </a:r>
          <a:endParaRPr lang="ar-SA" sz="2800" b="1" dirty="0"/>
        </a:p>
      </dgm:t>
    </dgm:pt>
    <dgm:pt modelId="{D4932096-7D5B-45BE-AD00-90D843C0439F}" type="parTrans" cxnId="{DE4FC20F-0781-4AB7-AC11-130B20E17BE8}">
      <dgm:prSet/>
      <dgm:spPr/>
      <dgm:t>
        <a:bodyPr/>
        <a:lstStyle/>
        <a:p>
          <a:pPr rtl="1"/>
          <a:endParaRPr lang="ar-SA"/>
        </a:p>
      </dgm:t>
    </dgm:pt>
    <dgm:pt modelId="{8E8BA09A-3EA5-4E7D-8F69-DDCC70F54A19}" type="sibTrans" cxnId="{DE4FC20F-0781-4AB7-AC11-130B20E17BE8}">
      <dgm:prSet/>
      <dgm:spPr/>
      <dgm:t>
        <a:bodyPr/>
        <a:lstStyle/>
        <a:p>
          <a:pPr rtl="1"/>
          <a:endParaRPr lang="ar-SA"/>
        </a:p>
      </dgm:t>
    </dgm:pt>
    <dgm:pt modelId="{8897BF97-A2F1-4677-ACBF-359D39AD2E12}" type="pres">
      <dgm:prSet presAssocID="{6B1C619D-68EC-4983-BE47-948B31357A40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01ED78BA-8D27-482A-890A-5224273E41A9}" type="pres">
      <dgm:prSet presAssocID="{CFB6444F-53D7-4397-A021-3EE3C458A962}" presName="vertOne" presStyleCnt="0"/>
      <dgm:spPr/>
    </dgm:pt>
    <dgm:pt modelId="{779475AF-CC79-4D6F-B22A-192D47185CD1}" type="pres">
      <dgm:prSet presAssocID="{CFB6444F-53D7-4397-A021-3EE3C458A962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BF51DF1-5289-4BF9-A7C1-5C025D2B9A49}" type="pres">
      <dgm:prSet presAssocID="{CFB6444F-53D7-4397-A021-3EE3C458A962}" presName="parTransOne" presStyleCnt="0"/>
      <dgm:spPr/>
    </dgm:pt>
    <dgm:pt modelId="{195F29F5-BF63-41F0-81E7-3415C8FF2637}" type="pres">
      <dgm:prSet presAssocID="{CFB6444F-53D7-4397-A021-3EE3C458A962}" presName="horzOne" presStyleCnt="0"/>
      <dgm:spPr/>
    </dgm:pt>
    <dgm:pt modelId="{040CA085-F02A-46B4-B6A4-128C09AA8AF9}" type="pres">
      <dgm:prSet presAssocID="{89FC63D8-C190-42CA-9881-6E2CBD513C3D}" presName="vertTwo" presStyleCnt="0"/>
      <dgm:spPr/>
    </dgm:pt>
    <dgm:pt modelId="{FA65A13A-BD8C-4EA9-BBD5-F12F16290FA2}" type="pres">
      <dgm:prSet presAssocID="{89FC63D8-C190-42CA-9881-6E2CBD513C3D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7AC064F-2531-4D98-AD7C-608CE424DFCD}" type="pres">
      <dgm:prSet presAssocID="{89FC63D8-C190-42CA-9881-6E2CBD513C3D}" presName="parTransTwo" presStyleCnt="0"/>
      <dgm:spPr/>
    </dgm:pt>
    <dgm:pt modelId="{8B54EF45-567C-4BEC-A834-966F96BCE125}" type="pres">
      <dgm:prSet presAssocID="{89FC63D8-C190-42CA-9881-6E2CBD513C3D}" presName="horzTwo" presStyleCnt="0"/>
      <dgm:spPr/>
    </dgm:pt>
    <dgm:pt modelId="{9FD45750-2F10-49C4-9F8D-DA976F00E82D}" type="pres">
      <dgm:prSet presAssocID="{9FAA7C06-55CA-4102-B7F5-6B4800447F1C}" presName="vertThree" presStyleCnt="0"/>
      <dgm:spPr/>
    </dgm:pt>
    <dgm:pt modelId="{D657212D-06E4-457E-98C1-5A5CAF2287F6}" type="pres">
      <dgm:prSet presAssocID="{9FAA7C06-55CA-4102-B7F5-6B4800447F1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D1778F9-8B31-4E21-A9A9-87BB77E303F0}" type="pres">
      <dgm:prSet presAssocID="{9FAA7C06-55CA-4102-B7F5-6B4800447F1C}" presName="horzThree" presStyleCnt="0"/>
      <dgm:spPr/>
    </dgm:pt>
    <dgm:pt modelId="{A5B02107-727E-4CC3-B4EF-E6D1CCB6EC76}" type="pres">
      <dgm:prSet presAssocID="{47CF47F8-A4AB-48CB-AB1D-6706F402F4A3}" presName="sibSpaceThree" presStyleCnt="0"/>
      <dgm:spPr/>
    </dgm:pt>
    <dgm:pt modelId="{39D83EE7-9E4D-4FA0-A8AB-FDD8F487D5A8}" type="pres">
      <dgm:prSet presAssocID="{6958EBAD-6F19-4512-A3DA-74EF6A06B94B}" presName="vertThree" presStyleCnt="0"/>
      <dgm:spPr/>
    </dgm:pt>
    <dgm:pt modelId="{FD756B4D-4E7A-4795-9456-66D6D8D831C5}" type="pres">
      <dgm:prSet presAssocID="{6958EBAD-6F19-4512-A3DA-74EF6A06B94B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D2B7BC3-80F3-44A3-A0D2-4B3CB42799EA}" type="pres">
      <dgm:prSet presAssocID="{6958EBAD-6F19-4512-A3DA-74EF6A06B94B}" presName="horzThree" presStyleCnt="0"/>
      <dgm:spPr/>
    </dgm:pt>
    <dgm:pt modelId="{7B0000F4-AC4D-4B76-9DF8-FA5C40DC9389}" type="pres">
      <dgm:prSet presAssocID="{E500E8A2-E763-4B98-8F06-66DE34CDE2CA}" presName="sibSpaceTwo" presStyleCnt="0"/>
      <dgm:spPr/>
    </dgm:pt>
    <dgm:pt modelId="{5BAE3318-140E-4B46-A956-203741048A14}" type="pres">
      <dgm:prSet presAssocID="{B31FA166-D62B-4E4F-A6BE-52C4E812E590}" presName="vertTwo" presStyleCnt="0"/>
      <dgm:spPr/>
    </dgm:pt>
    <dgm:pt modelId="{BCA4B303-4D05-4596-8C94-4CC4BE913FBD}" type="pres">
      <dgm:prSet presAssocID="{B31FA166-D62B-4E4F-A6BE-52C4E812E590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362D8D5-62E1-4587-935A-DBB342E10031}" type="pres">
      <dgm:prSet presAssocID="{B31FA166-D62B-4E4F-A6BE-52C4E812E590}" presName="parTransTwo" presStyleCnt="0"/>
      <dgm:spPr/>
    </dgm:pt>
    <dgm:pt modelId="{50BE1F50-D7DE-40BA-B704-1064D00999ED}" type="pres">
      <dgm:prSet presAssocID="{B31FA166-D62B-4E4F-A6BE-52C4E812E590}" presName="horzTwo" presStyleCnt="0"/>
      <dgm:spPr/>
    </dgm:pt>
    <dgm:pt modelId="{DD928EFE-B578-4491-9CE2-3BE689D7ACD4}" type="pres">
      <dgm:prSet presAssocID="{3492D81F-6068-4C20-8C31-79FB94836628}" presName="vertThree" presStyleCnt="0"/>
      <dgm:spPr/>
    </dgm:pt>
    <dgm:pt modelId="{71594CD9-5BA4-4041-8442-02FDACB94161}" type="pres">
      <dgm:prSet presAssocID="{3492D81F-6068-4C20-8C31-79FB9483662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EEAD2C4-66B6-4F84-AA65-E1157F589DF6}" type="pres">
      <dgm:prSet presAssocID="{3492D81F-6068-4C20-8C31-79FB94836628}" presName="horzThree" presStyleCnt="0"/>
      <dgm:spPr/>
    </dgm:pt>
  </dgm:ptLst>
  <dgm:cxnLst>
    <dgm:cxn modelId="{DE4FC20F-0781-4AB7-AC11-130B20E17BE8}" srcId="{B31FA166-D62B-4E4F-A6BE-52C4E812E590}" destId="{3492D81F-6068-4C20-8C31-79FB94836628}" srcOrd="0" destOrd="0" parTransId="{D4932096-7D5B-45BE-AD00-90D843C0439F}" sibTransId="{8E8BA09A-3EA5-4E7D-8F69-DDCC70F54A19}"/>
    <dgm:cxn modelId="{2B0E6D4A-026A-4FD7-99B6-1DE7D42699D9}" srcId="{CFB6444F-53D7-4397-A021-3EE3C458A962}" destId="{B31FA166-D62B-4E4F-A6BE-52C4E812E590}" srcOrd="1" destOrd="0" parTransId="{1EA889BB-C3D4-44AF-9DEF-10D3285BC4C3}" sibTransId="{9B33AE73-03AB-4069-A7A9-16EA75FB4219}"/>
    <dgm:cxn modelId="{1014A1CE-D6CF-4D49-90B1-973C0EB72299}" type="presOf" srcId="{89FC63D8-C190-42CA-9881-6E2CBD513C3D}" destId="{FA65A13A-BD8C-4EA9-BBD5-F12F16290FA2}" srcOrd="0" destOrd="0" presId="urn:microsoft.com/office/officeart/2005/8/layout/hierarchy4"/>
    <dgm:cxn modelId="{EF7BC7E3-FF8F-4E99-B226-BC30559EE1C2}" type="presOf" srcId="{B31FA166-D62B-4E4F-A6BE-52C4E812E590}" destId="{BCA4B303-4D05-4596-8C94-4CC4BE913FBD}" srcOrd="0" destOrd="0" presId="urn:microsoft.com/office/officeart/2005/8/layout/hierarchy4"/>
    <dgm:cxn modelId="{A617B040-2B4E-4CC9-A67E-C2A97D820EDE}" type="presOf" srcId="{3492D81F-6068-4C20-8C31-79FB94836628}" destId="{71594CD9-5BA4-4041-8442-02FDACB94161}" srcOrd="0" destOrd="0" presId="urn:microsoft.com/office/officeart/2005/8/layout/hierarchy4"/>
    <dgm:cxn modelId="{79F1F28B-CDC5-4779-96DC-9BA04E7AB13C}" srcId="{CFB6444F-53D7-4397-A021-3EE3C458A962}" destId="{89FC63D8-C190-42CA-9881-6E2CBD513C3D}" srcOrd="0" destOrd="0" parTransId="{A94591DD-4600-4968-B72B-9AD3F726E8E4}" sibTransId="{E500E8A2-E763-4B98-8F06-66DE34CDE2CA}"/>
    <dgm:cxn modelId="{80F267AC-469F-4058-A869-08EBF7FADE48}" srcId="{89FC63D8-C190-42CA-9881-6E2CBD513C3D}" destId="{9FAA7C06-55CA-4102-B7F5-6B4800447F1C}" srcOrd="0" destOrd="0" parTransId="{26677B94-63A1-4A0B-A041-08C4841043EE}" sibTransId="{47CF47F8-A4AB-48CB-AB1D-6706F402F4A3}"/>
    <dgm:cxn modelId="{08C4C603-70D6-4AC8-802E-39C6CEB0C16F}" type="presOf" srcId="{CFB6444F-53D7-4397-A021-3EE3C458A962}" destId="{779475AF-CC79-4D6F-B22A-192D47185CD1}" srcOrd="0" destOrd="0" presId="urn:microsoft.com/office/officeart/2005/8/layout/hierarchy4"/>
    <dgm:cxn modelId="{FFC70874-AF2E-4AB2-8067-6ABAE9B5E183}" type="presOf" srcId="{9FAA7C06-55CA-4102-B7F5-6B4800447F1C}" destId="{D657212D-06E4-457E-98C1-5A5CAF2287F6}" srcOrd="0" destOrd="0" presId="urn:microsoft.com/office/officeart/2005/8/layout/hierarchy4"/>
    <dgm:cxn modelId="{D128D594-8AC9-4420-8C2E-4D2F51C0D7DD}" srcId="{89FC63D8-C190-42CA-9881-6E2CBD513C3D}" destId="{6958EBAD-6F19-4512-A3DA-74EF6A06B94B}" srcOrd="1" destOrd="0" parTransId="{CE47E16A-F983-474C-BAFC-90E4DA6FDF7A}" sibTransId="{0BC1AA31-C8CE-450B-A5F3-7BD58620EC77}"/>
    <dgm:cxn modelId="{16A799BB-7FE0-4265-BFB6-3598F2F51B8B}" type="presOf" srcId="{6958EBAD-6F19-4512-A3DA-74EF6A06B94B}" destId="{FD756B4D-4E7A-4795-9456-66D6D8D831C5}" srcOrd="0" destOrd="0" presId="urn:microsoft.com/office/officeart/2005/8/layout/hierarchy4"/>
    <dgm:cxn modelId="{BE827158-67D2-4783-8B4B-3221580E692A}" type="presOf" srcId="{6B1C619D-68EC-4983-BE47-948B31357A40}" destId="{8897BF97-A2F1-4677-ACBF-359D39AD2E12}" srcOrd="0" destOrd="0" presId="urn:microsoft.com/office/officeart/2005/8/layout/hierarchy4"/>
    <dgm:cxn modelId="{B192CCCF-0C94-4A0A-A238-A73D04187B93}" srcId="{6B1C619D-68EC-4983-BE47-948B31357A40}" destId="{CFB6444F-53D7-4397-A021-3EE3C458A962}" srcOrd="0" destOrd="0" parTransId="{F77014FC-8360-4052-A68A-F7CFC66BD037}" sibTransId="{837B6396-F7EA-4D07-88A0-2DD7FFF46A01}"/>
    <dgm:cxn modelId="{4CB386D9-D1CE-464A-8708-05913647F453}" type="presParOf" srcId="{8897BF97-A2F1-4677-ACBF-359D39AD2E12}" destId="{01ED78BA-8D27-482A-890A-5224273E41A9}" srcOrd="0" destOrd="0" presId="urn:microsoft.com/office/officeart/2005/8/layout/hierarchy4"/>
    <dgm:cxn modelId="{D7B08128-652F-4630-BF5D-09C4CDAE9817}" type="presParOf" srcId="{01ED78BA-8D27-482A-890A-5224273E41A9}" destId="{779475AF-CC79-4D6F-B22A-192D47185CD1}" srcOrd="0" destOrd="0" presId="urn:microsoft.com/office/officeart/2005/8/layout/hierarchy4"/>
    <dgm:cxn modelId="{9257EC11-BB64-44F8-AFB8-7ABD6EB256AD}" type="presParOf" srcId="{01ED78BA-8D27-482A-890A-5224273E41A9}" destId="{BBF51DF1-5289-4BF9-A7C1-5C025D2B9A49}" srcOrd="1" destOrd="0" presId="urn:microsoft.com/office/officeart/2005/8/layout/hierarchy4"/>
    <dgm:cxn modelId="{41E346DE-C9BD-4352-AF54-DD80348D326E}" type="presParOf" srcId="{01ED78BA-8D27-482A-890A-5224273E41A9}" destId="{195F29F5-BF63-41F0-81E7-3415C8FF2637}" srcOrd="2" destOrd="0" presId="urn:microsoft.com/office/officeart/2005/8/layout/hierarchy4"/>
    <dgm:cxn modelId="{FB8F8046-67B2-4977-A7FF-9CDA4D275CFC}" type="presParOf" srcId="{195F29F5-BF63-41F0-81E7-3415C8FF2637}" destId="{040CA085-F02A-46B4-B6A4-128C09AA8AF9}" srcOrd="0" destOrd="0" presId="urn:microsoft.com/office/officeart/2005/8/layout/hierarchy4"/>
    <dgm:cxn modelId="{27AFCB8D-822F-4878-9090-1C54987B5299}" type="presParOf" srcId="{040CA085-F02A-46B4-B6A4-128C09AA8AF9}" destId="{FA65A13A-BD8C-4EA9-BBD5-F12F16290FA2}" srcOrd="0" destOrd="0" presId="urn:microsoft.com/office/officeart/2005/8/layout/hierarchy4"/>
    <dgm:cxn modelId="{B903B4C7-FE35-4E1E-99B3-7582E615A641}" type="presParOf" srcId="{040CA085-F02A-46B4-B6A4-128C09AA8AF9}" destId="{97AC064F-2531-4D98-AD7C-608CE424DFCD}" srcOrd="1" destOrd="0" presId="urn:microsoft.com/office/officeart/2005/8/layout/hierarchy4"/>
    <dgm:cxn modelId="{F0A6C01B-7DE2-41DB-AECA-0C6E0A82ED22}" type="presParOf" srcId="{040CA085-F02A-46B4-B6A4-128C09AA8AF9}" destId="{8B54EF45-567C-4BEC-A834-966F96BCE125}" srcOrd="2" destOrd="0" presId="urn:microsoft.com/office/officeart/2005/8/layout/hierarchy4"/>
    <dgm:cxn modelId="{7E5347D8-EDF3-4C85-A01B-9B712E975E13}" type="presParOf" srcId="{8B54EF45-567C-4BEC-A834-966F96BCE125}" destId="{9FD45750-2F10-49C4-9F8D-DA976F00E82D}" srcOrd="0" destOrd="0" presId="urn:microsoft.com/office/officeart/2005/8/layout/hierarchy4"/>
    <dgm:cxn modelId="{7A6F5331-C03F-4BB8-B71F-00286CE442D2}" type="presParOf" srcId="{9FD45750-2F10-49C4-9F8D-DA976F00E82D}" destId="{D657212D-06E4-457E-98C1-5A5CAF2287F6}" srcOrd="0" destOrd="0" presId="urn:microsoft.com/office/officeart/2005/8/layout/hierarchy4"/>
    <dgm:cxn modelId="{B84F4719-3F09-495F-9436-D66ED9DD9D40}" type="presParOf" srcId="{9FD45750-2F10-49C4-9F8D-DA976F00E82D}" destId="{ED1778F9-8B31-4E21-A9A9-87BB77E303F0}" srcOrd="1" destOrd="0" presId="urn:microsoft.com/office/officeart/2005/8/layout/hierarchy4"/>
    <dgm:cxn modelId="{38D3D8CA-06CD-4B6A-B8FC-20A8D3B5C27A}" type="presParOf" srcId="{8B54EF45-567C-4BEC-A834-966F96BCE125}" destId="{A5B02107-727E-4CC3-B4EF-E6D1CCB6EC76}" srcOrd="1" destOrd="0" presId="urn:microsoft.com/office/officeart/2005/8/layout/hierarchy4"/>
    <dgm:cxn modelId="{08004160-0B8E-4749-AFC1-3818F71CF65B}" type="presParOf" srcId="{8B54EF45-567C-4BEC-A834-966F96BCE125}" destId="{39D83EE7-9E4D-4FA0-A8AB-FDD8F487D5A8}" srcOrd="2" destOrd="0" presId="urn:microsoft.com/office/officeart/2005/8/layout/hierarchy4"/>
    <dgm:cxn modelId="{B5941DB0-E3CE-47B0-A075-CC03D7CF202A}" type="presParOf" srcId="{39D83EE7-9E4D-4FA0-A8AB-FDD8F487D5A8}" destId="{FD756B4D-4E7A-4795-9456-66D6D8D831C5}" srcOrd="0" destOrd="0" presId="urn:microsoft.com/office/officeart/2005/8/layout/hierarchy4"/>
    <dgm:cxn modelId="{97D544BF-ADE5-4E30-8197-4370CC3C5820}" type="presParOf" srcId="{39D83EE7-9E4D-4FA0-A8AB-FDD8F487D5A8}" destId="{FD2B7BC3-80F3-44A3-A0D2-4B3CB42799EA}" srcOrd="1" destOrd="0" presId="urn:microsoft.com/office/officeart/2005/8/layout/hierarchy4"/>
    <dgm:cxn modelId="{DD92F24B-91E5-41B3-AF28-F46EAA6B416E}" type="presParOf" srcId="{195F29F5-BF63-41F0-81E7-3415C8FF2637}" destId="{7B0000F4-AC4D-4B76-9DF8-FA5C40DC9389}" srcOrd="1" destOrd="0" presId="urn:microsoft.com/office/officeart/2005/8/layout/hierarchy4"/>
    <dgm:cxn modelId="{BBEAE03B-323D-4C41-BE13-2D1EF0A64607}" type="presParOf" srcId="{195F29F5-BF63-41F0-81E7-3415C8FF2637}" destId="{5BAE3318-140E-4B46-A956-203741048A14}" srcOrd="2" destOrd="0" presId="urn:microsoft.com/office/officeart/2005/8/layout/hierarchy4"/>
    <dgm:cxn modelId="{D4CE5260-FBE3-4272-9646-06A91112B8DF}" type="presParOf" srcId="{5BAE3318-140E-4B46-A956-203741048A14}" destId="{BCA4B303-4D05-4596-8C94-4CC4BE913FBD}" srcOrd="0" destOrd="0" presId="urn:microsoft.com/office/officeart/2005/8/layout/hierarchy4"/>
    <dgm:cxn modelId="{15B42883-C30A-4C48-8FD2-FEF07FE28E9C}" type="presParOf" srcId="{5BAE3318-140E-4B46-A956-203741048A14}" destId="{E362D8D5-62E1-4587-935A-DBB342E10031}" srcOrd="1" destOrd="0" presId="urn:microsoft.com/office/officeart/2005/8/layout/hierarchy4"/>
    <dgm:cxn modelId="{1D21C779-5D07-4E74-BA37-E1293F922FEF}" type="presParOf" srcId="{5BAE3318-140E-4B46-A956-203741048A14}" destId="{50BE1F50-D7DE-40BA-B704-1064D00999ED}" srcOrd="2" destOrd="0" presId="urn:microsoft.com/office/officeart/2005/8/layout/hierarchy4"/>
    <dgm:cxn modelId="{A8359C62-5D4E-4DCB-97B3-C1D8EA9B69AB}" type="presParOf" srcId="{50BE1F50-D7DE-40BA-B704-1064D00999ED}" destId="{DD928EFE-B578-4491-9CE2-3BE689D7ACD4}" srcOrd="0" destOrd="0" presId="urn:microsoft.com/office/officeart/2005/8/layout/hierarchy4"/>
    <dgm:cxn modelId="{7555348E-B57E-4B9A-B55B-3FFAF026A656}" type="presParOf" srcId="{DD928EFE-B578-4491-9CE2-3BE689D7ACD4}" destId="{71594CD9-5BA4-4041-8442-02FDACB94161}" srcOrd="0" destOrd="0" presId="urn:microsoft.com/office/officeart/2005/8/layout/hierarchy4"/>
    <dgm:cxn modelId="{52EDA794-4C07-47B9-B764-5C06340774C8}" type="presParOf" srcId="{DD928EFE-B578-4491-9CE2-3BE689D7ACD4}" destId="{9EEAD2C4-66B6-4F84-AA65-E1157F589DF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93BD2AC-CE4A-4136-8B6F-4380B757F771}">
      <dsp:nvSpPr>
        <dsp:cNvPr id="0" name=""/>
        <dsp:cNvSpPr/>
      </dsp:nvSpPr>
      <dsp:spPr>
        <a:xfrm>
          <a:off x="3471371" y="2622262"/>
          <a:ext cx="2201257" cy="220125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2311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200" kern="1200" dirty="0" smtClean="0"/>
            <a:t>أوائل مؤلفاته</a:t>
          </a:r>
          <a:endParaRPr lang="ar-SA" sz="5200" kern="1200" dirty="0"/>
        </a:p>
      </dsp:txBody>
      <dsp:txXfrm>
        <a:off x="3471371" y="2622262"/>
        <a:ext cx="2201257" cy="2201257"/>
      </dsp:txXfrm>
    </dsp:sp>
    <dsp:sp modelId="{F97016B0-5D0E-4C9D-A6CE-4ED3237C8958}">
      <dsp:nvSpPr>
        <dsp:cNvPr id="0" name=""/>
        <dsp:cNvSpPr/>
      </dsp:nvSpPr>
      <dsp:spPr>
        <a:xfrm rot="12900000">
          <a:off x="2055912" y="2237914"/>
          <a:ext cx="1686605" cy="627358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AD495B-4E66-4506-A68C-BE71DA82CBC2}">
      <dsp:nvSpPr>
        <dsp:cNvPr id="0" name=""/>
        <dsp:cNvSpPr/>
      </dsp:nvSpPr>
      <dsp:spPr>
        <a:xfrm>
          <a:off x="1162824" y="1231417"/>
          <a:ext cx="2091194" cy="167295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آراء أهل المدينة الفاضلة</a:t>
          </a:r>
          <a:endParaRPr lang="ar-SA" sz="3600" kern="1200" dirty="0"/>
        </a:p>
      </dsp:txBody>
      <dsp:txXfrm>
        <a:off x="1162824" y="1231417"/>
        <a:ext cx="2091194" cy="1672955"/>
      </dsp:txXfrm>
    </dsp:sp>
    <dsp:sp modelId="{0E2571A6-AEA2-4D99-B6B1-F5EF2CF6FB7E}">
      <dsp:nvSpPr>
        <dsp:cNvPr id="0" name=""/>
        <dsp:cNvSpPr/>
      </dsp:nvSpPr>
      <dsp:spPr>
        <a:xfrm rot="16200000">
          <a:off x="3728697" y="1367117"/>
          <a:ext cx="1686605" cy="627358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-8269636"/>
            <a:satOff val="13411"/>
            <a:lumOff val="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5F54A6-9B4B-42B9-96DA-2E834BAD8EBF}">
      <dsp:nvSpPr>
        <dsp:cNvPr id="0" name=""/>
        <dsp:cNvSpPr/>
      </dsp:nvSpPr>
      <dsp:spPr>
        <a:xfrm>
          <a:off x="3526402" y="1016"/>
          <a:ext cx="2091194" cy="1672955"/>
        </a:xfrm>
        <a:prstGeom prst="roundRect">
          <a:avLst>
            <a:gd name="adj" fmla="val 10000"/>
          </a:avLst>
        </a:prstGeom>
        <a:solidFill>
          <a:schemeClr val="accent3">
            <a:hueOff val="-8269636"/>
            <a:satOff val="13411"/>
            <a:lumOff val="9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رسالة مختصرة في السياسة</a:t>
          </a:r>
          <a:endParaRPr lang="ar-SA" sz="3600" kern="1200" dirty="0"/>
        </a:p>
      </dsp:txBody>
      <dsp:txXfrm>
        <a:off x="3526402" y="1016"/>
        <a:ext cx="2091194" cy="1672955"/>
      </dsp:txXfrm>
    </dsp:sp>
    <dsp:sp modelId="{B756C1BC-CC7F-443B-8362-C6DD0E4D6C2D}">
      <dsp:nvSpPr>
        <dsp:cNvPr id="0" name=""/>
        <dsp:cNvSpPr/>
      </dsp:nvSpPr>
      <dsp:spPr>
        <a:xfrm rot="19500000">
          <a:off x="5401482" y="2237914"/>
          <a:ext cx="1686605" cy="627358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-16539272"/>
            <a:satOff val="26822"/>
            <a:lumOff val="19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00A4CC-9556-4B14-BE4C-E15C657ABF83}">
      <dsp:nvSpPr>
        <dsp:cNvPr id="0" name=""/>
        <dsp:cNvSpPr/>
      </dsp:nvSpPr>
      <dsp:spPr>
        <a:xfrm>
          <a:off x="5889981" y="1231417"/>
          <a:ext cx="2091194" cy="1672955"/>
        </a:xfrm>
        <a:prstGeom prst="roundRect">
          <a:avLst>
            <a:gd name="adj" fmla="val 10000"/>
          </a:avLst>
        </a:prstGeom>
        <a:solidFill>
          <a:schemeClr val="accent3">
            <a:hueOff val="-16539272"/>
            <a:satOff val="26822"/>
            <a:lumOff val="19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السياسة المدنية</a:t>
          </a:r>
          <a:endParaRPr lang="ar-SA" sz="3600" kern="1200" dirty="0"/>
        </a:p>
      </dsp:txBody>
      <dsp:txXfrm>
        <a:off x="5889981" y="1231417"/>
        <a:ext cx="2091194" cy="167295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81DDF6-46C7-4809-8181-7BE4407498FB}">
      <dsp:nvSpPr>
        <dsp:cNvPr id="0" name=""/>
        <dsp:cNvSpPr/>
      </dsp:nvSpPr>
      <dsp:spPr>
        <a:xfrm>
          <a:off x="1377798" y="933471"/>
          <a:ext cx="1667178" cy="8335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اجتماع أهل القرية والمحلة-الأكمل والأرقى</a:t>
          </a:r>
          <a:endParaRPr lang="ar-SA" sz="1600" kern="1200" dirty="0"/>
        </a:p>
      </dsp:txBody>
      <dsp:txXfrm>
        <a:off x="1377798" y="933471"/>
        <a:ext cx="1667178" cy="833589"/>
      </dsp:txXfrm>
    </dsp:sp>
    <dsp:sp modelId="{2ADE5220-C4C1-4BCC-BD82-C7FCB851A01E}">
      <dsp:nvSpPr>
        <dsp:cNvPr id="0" name=""/>
        <dsp:cNvSpPr/>
      </dsp:nvSpPr>
      <dsp:spPr>
        <a:xfrm rot="3600000">
          <a:off x="2465298" y="2396502"/>
          <a:ext cx="868713" cy="29175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300" kern="1200"/>
        </a:p>
      </dsp:txBody>
      <dsp:txXfrm rot="3600000">
        <a:off x="2465298" y="2396502"/>
        <a:ext cx="868713" cy="291756"/>
      </dsp:txXfrm>
    </dsp:sp>
    <dsp:sp modelId="{82779FAE-2459-4FD9-BABB-3CFE58DB72BF}">
      <dsp:nvSpPr>
        <dsp:cNvPr id="0" name=""/>
        <dsp:cNvSpPr/>
      </dsp:nvSpPr>
      <dsp:spPr>
        <a:xfrm>
          <a:off x="2754333" y="3317700"/>
          <a:ext cx="1667178" cy="833589"/>
        </a:xfrm>
        <a:prstGeom prst="roundRect">
          <a:avLst>
            <a:gd name="adj" fmla="val 10000"/>
          </a:avLst>
        </a:prstGeom>
        <a:solidFill>
          <a:schemeClr val="accent3">
            <a:hueOff val="-8269636"/>
            <a:satOff val="13411"/>
            <a:lumOff val="9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2-اجتماع في سكة</a:t>
          </a:r>
        </a:p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(الشوارع والطرق)</a:t>
          </a:r>
          <a:endParaRPr lang="ar-SA" sz="1600" kern="1200" dirty="0"/>
        </a:p>
      </dsp:txBody>
      <dsp:txXfrm>
        <a:off x="2754333" y="3317700"/>
        <a:ext cx="1667178" cy="833589"/>
      </dsp:txXfrm>
    </dsp:sp>
    <dsp:sp modelId="{C58C722F-177B-488E-9494-75C3CFD5D10D}">
      <dsp:nvSpPr>
        <dsp:cNvPr id="0" name=""/>
        <dsp:cNvSpPr/>
      </dsp:nvSpPr>
      <dsp:spPr>
        <a:xfrm rot="10800000">
          <a:off x="1777030" y="3588617"/>
          <a:ext cx="868713" cy="29175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-8269636"/>
            <a:satOff val="13411"/>
            <a:lumOff val="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300" kern="1200"/>
        </a:p>
      </dsp:txBody>
      <dsp:txXfrm rot="10800000">
        <a:off x="1777030" y="3588617"/>
        <a:ext cx="868713" cy="291756"/>
      </dsp:txXfrm>
    </dsp:sp>
    <dsp:sp modelId="{57398F95-9D43-44EC-B2EA-5150F3C47615}">
      <dsp:nvSpPr>
        <dsp:cNvPr id="0" name=""/>
        <dsp:cNvSpPr/>
      </dsp:nvSpPr>
      <dsp:spPr>
        <a:xfrm>
          <a:off x="1262" y="3317700"/>
          <a:ext cx="1667178" cy="833589"/>
        </a:xfrm>
        <a:prstGeom prst="roundRect">
          <a:avLst>
            <a:gd name="adj" fmla="val 10000"/>
          </a:avLst>
        </a:prstGeom>
        <a:solidFill>
          <a:schemeClr val="accent3">
            <a:hueOff val="-16539272"/>
            <a:satOff val="26822"/>
            <a:lumOff val="19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3-اجتماع في منزل (الأسرة)</a:t>
          </a:r>
          <a:endParaRPr lang="ar-SA" sz="1600" kern="1200" dirty="0"/>
        </a:p>
      </dsp:txBody>
      <dsp:txXfrm>
        <a:off x="1262" y="3317700"/>
        <a:ext cx="1667178" cy="833589"/>
      </dsp:txXfrm>
    </dsp:sp>
    <dsp:sp modelId="{185ACC22-E0D0-4ADA-9AD3-345FA85E7976}">
      <dsp:nvSpPr>
        <dsp:cNvPr id="0" name=""/>
        <dsp:cNvSpPr/>
      </dsp:nvSpPr>
      <dsp:spPr>
        <a:xfrm rot="18000000">
          <a:off x="1088763" y="2396502"/>
          <a:ext cx="868713" cy="29175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-16539272"/>
            <a:satOff val="26822"/>
            <a:lumOff val="19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300" kern="1200"/>
        </a:p>
      </dsp:txBody>
      <dsp:txXfrm rot="18000000">
        <a:off x="1088763" y="2396502"/>
        <a:ext cx="868713" cy="29175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FD94034-8C3C-4C85-A19D-3D9BCF4F9C17}">
      <dsp:nvSpPr>
        <dsp:cNvPr id="0" name=""/>
        <dsp:cNvSpPr/>
      </dsp:nvSpPr>
      <dsp:spPr>
        <a:xfrm>
          <a:off x="0" y="0"/>
          <a:ext cx="3848652" cy="5084762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D63275-6D31-4E9F-AD99-6437CE3A649D}">
      <dsp:nvSpPr>
        <dsp:cNvPr id="0" name=""/>
        <dsp:cNvSpPr/>
      </dsp:nvSpPr>
      <dsp:spPr>
        <a:xfrm>
          <a:off x="1924326" y="511207"/>
          <a:ext cx="2501623" cy="1203658"/>
        </a:xfrm>
        <a:prstGeom prst="roundRect">
          <a:avLst/>
        </a:prstGeom>
        <a:solidFill>
          <a:srgbClr val="00B0F0">
            <a:alpha val="90000"/>
          </a:srgb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العظمى الأكثر كمالاً</a:t>
          </a:r>
        </a:p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اجتماع العالم في الكون بدولة واحدة وتحت سيادة حكومة واحدة</a:t>
          </a:r>
          <a:endParaRPr lang="ar-SA" sz="1600" b="1" kern="1200" dirty="0"/>
        </a:p>
      </dsp:txBody>
      <dsp:txXfrm>
        <a:off x="1924326" y="511207"/>
        <a:ext cx="2501623" cy="1203658"/>
      </dsp:txXfrm>
    </dsp:sp>
    <dsp:sp modelId="{C14ECB76-9E30-483D-92D1-E90BDE76653D}">
      <dsp:nvSpPr>
        <dsp:cNvPr id="0" name=""/>
        <dsp:cNvSpPr/>
      </dsp:nvSpPr>
      <dsp:spPr>
        <a:xfrm>
          <a:off x="1924326" y="1865323"/>
          <a:ext cx="2501623" cy="1203658"/>
        </a:xfrm>
        <a:prstGeom prst="roundRect">
          <a:avLst/>
        </a:prstGeom>
        <a:solidFill>
          <a:schemeClr val="accent3">
            <a:lumMod val="60000"/>
            <a:lumOff val="40000"/>
            <a:alpha val="9000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الوسطى الأقل كمالاً</a:t>
          </a:r>
        </a:p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اجتماع أمة في جزء من المعمورة- دولة وحومة مستقلة</a:t>
          </a:r>
          <a:endParaRPr lang="ar-SA" sz="1600" b="1" kern="1200" dirty="0"/>
        </a:p>
      </dsp:txBody>
      <dsp:txXfrm>
        <a:off x="1924326" y="1865323"/>
        <a:ext cx="2501623" cy="1203658"/>
      </dsp:txXfrm>
    </dsp:sp>
    <dsp:sp modelId="{6A238DE0-5AB9-4599-8557-80B6BF5B15EC}">
      <dsp:nvSpPr>
        <dsp:cNvPr id="0" name=""/>
        <dsp:cNvSpPr/>
      </dsp:nvSpPr>
      <dsp:spPr>
        <a:xfrm>
          <a:off x="1924326" y="3219438"/>
          <a:ext cx="2501623" cy="1203658"/>
        </a:xfrm>
        <a:prstGeom prst="round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الصغرى أقل الجميع</a:t>
          </a:r>
        </a:p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اجتماع أهل مدينة في جزء من الدولة تحت سلطة رئيس</a:t>
          </a:r>
          <a:endParaRPr lang="ar-SA" sz="1800" b="1" kern="1200" dirty="0"/>
        </a:p>
      </dsp:txBody>
      <dsp:txXfrm>
        <a:off x="1924326" y="3219438"/>
        <a:ext cx="2501623" cy="1203658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9790276-D6D4-42CF-93FD-230F1392E705}">
      <dsp:nvSpPr>
        <dsp:cNvPr id="0" name=""/>
        <dsp:cNvSpPr/>
      </dsp:nvSpPr>
      <dsp:spPr>
        <a:xfrm rot="5400000">
          <a:off x="194127" y="1044565"/>
          <a:ext cx="1632216" cy="1968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E49CFF-6607-4F4F-9FF1-FAA5D481D02B}">
      <dsp:nvSpPr>
        <dsp:cNvPr id="0" name=""/>
        <dsp:cNvSpPr/>
      </dsp:nvSpPr>
      <dsp:spPr>
        <a:xfrm>
          <a:off x="568374" y="1066"/>
          <a:ext cx="2187773" cy="13126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تام الأعضاء</a:t>
          </a:r>
          <a:endParaRPr lang="ar-SA" sz="2600" kern="1200" dirty="0"/>
        </a:p>
      </dsp:txBody>
      <dsp:txXfrm>
        <a:off x="568374" y="1066"/>
        <a:ext cx="2187773" cy="1312664"/>
      </dsp:txXfrm>
    </dsp:sp>
    <dsp:sp modelId="{C55190FF-AF60-40B9-A334-9997037BC243}">
      <dsp:nvSpPr>
        <dsp:cNvPr id="0" name=""/>
        <dsp:cNvSpPr/>
      </dsp:nvSpPr>
      <dsp:spPr>
        <a:xfrm rot="5400000">
          <a:off x="194127" y="2685395"/>
          <a:ext cx="1632216" cy="19689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72A8F8-880A-49E3-8E59-C19D58CDFE6B}">
      <dsp:nvSpPr>
        <dsp:cNvPr id="0" name=""/>
        <dsp:cNvSpPr/>
      </dsp:nvSpPr>
      <dsp:spPr>
        <a:xfrm>
          <a:off x="568374" y="1641896"/>
          <a:ext cx="2187773" cy="13126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جيد الفهم والتصور</a:t>
          </a:r>
          <a:endParaRPr lang="ar-SA" sz="2600" kern="1200" dirty="0"/>
        </a:p>
      </dsp:txBody>
      <dsp:txXfrm>
        <a:off x="568374" y="1641896"/>
        <a:ext cx="2187773" cy="1312664"/>
      </dsp:txXfrm>
    </dsp:sp>
    <dsp:sp modelId="{4FD393DB-0C07-42A1-9D29-B7D0F4B1CB59}">
      <dsp:nvSpPr>
        <dsp:cNvPr id="0" name=""/>
        <dsp:cNvSpPr/>
      </dsp:nvSpPr>
      <dsp:spPr>
        <a:xfrm rot="5400000">
          <a:off x="194127" y="4326225"/>
          <a:ext cx="1632216" cy="19689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A63F3D-045A-4CA6-90DA-38515960EDCC}">
      <dsp:nvSpPr>
        <dsp:cNvPr id="0" name=""/>
        <dsp:cNvSpPr/>
      </dsp:nvSpPr>
      <dsp:spPr>
        <a:xfrm>
          <a:off x="568374" y="3282726"/>
          <a:ext cx="2187773" cy="131266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جيد الحفظ</a:t>
          </a:r>
          <a:endParaRPr lang="ar-SA" sz="2600" kern="1200" dirty="0"/>
        </a:p>
      </dsp:txBody>
      <dsp:txXfrm>
        <a:off x="568374" y="3282726"/>
        <a:ext cx="2187773" cy="1312664"/>
      </dsp:txXfrm>
    </dsp:sp>
    <dsp:sp modelId="{1DEC09B4-AAC1-4FAE-A189-271A2E694E9E}">
      <dsp:nvSpPr>
        <dsp:cNvPr id="0" name=""/>
        <dsp:cNvSpPr/>
      </dsp:nvSpPr>
      <dsp:spPr>
        <a:xfrm>
          <a:off x="1014542" y="5146640"/>
          <a:ext cx="2901125" cy="19689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F2914C-C9A6-4579-ABD3-63EDCCF96D3F}">
      <dsp:nvSpPr>
        <dsp:cNvPr id="0" name=""/>
        <dsp:cNvSpPr/>
      </dsp:nvSpPr>
      <dsp:spPr>
        <a:xfrm>
          <a:off x="568374" y="4923556"/>
          <a:ext cx="2187773" cy="131266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جيد الفطنة</a:t>
          </a:r>
          <a:endParaRPr lang="ar-SA" sz="2600" kern="1200" dirty="0"/>
        </a:p>
      </dsp:txBody>
      <dsp:txXfrm>
        <a:off x="568374" y="4923556"/>
        <a:ext cx="2187773" cy="1312664"/>
      </dsp:txXfrm>
    </dsp:sp>
    <dsp:sp modelId="{98FE79E0-3095-468D-BBD7-B46EF691430F}">
      <dsp:nvSpPr>
        <dsp:cNvPr id="0" name=""/>
        <dsp:cNvSpPr/>
      </dsp:nvSpPr>
      <dsp:spPr>
        <a:xfrm rot="16200000">
          <a:off x="3103866" y="4326225"/>
          <a:ext cx="1632216" cy="19689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2FBCFB-FCD8-4BB1-8A8A-2A499D0C4E6F}">
      <dsp:nvSpPr>
        <dsp:cNvPr id="0" name=""/>
        <dsp:cNvSpPr/>
      </dsp:nvSpPr>
      <dsp:spPr>
        <a:xfrm>
          <a:off x="3478113" y="4923556"/>
          <a:ext cx="2187773" cy="131266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محباً للصدق </a:t>
          </a:r>
          <a:endParaRPr lang="ar-SA" sz="2600" kern="1200" dirty="0"/>
        </a:p>
      </dsp:txBody>
      <dsp:txXfrm>
        <a:off x="3478113" y="4923556"/>
        <a:ext cx="2187773" cy="1312664"/>
      </dsp:txXfrm>
    </dsp:sp>
    <dsp:sp modelId="{74ACE3EF-1EE6-43F9-9337-1DE43E52F654}">
      <dsp:nvSpPr>
        <dsp:cNvPr id="0" name=""/>
        <dsp:cNvSpPr/>
      </dsp:nvSpPr>
      <dsp:spPr>
        <a:xfrm rot="16200000">
          <a:off x="3103866" y="2685395"/>
          <a:ext cx="1632216" cy="1968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B68226-B6C7-451D-90AD-65BD67A39BB1}">
      <dsp:nvSpPr>
        <dsp:cNvPr id="0" name=""/>
        <dsp:cNvSpPr/>
      </dsp:nvSpPr>
      <dsp:spPr>
        <a:xfrm>
          <a:off x="3478113" y="3282726"/>
          <a:ext cx="2187773" cy="13126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غير شره للمأكل والمشرب والملذات</a:t>
          </a:r>
          <a:endParaRPr lang="ar-SA" sz="2600" kern="1200" dirty="0"/>
        </a:p>
      </dsp:txBody>
      <dsp:txXfrm>
        <a:off x="3478113" y="3282726"/>
        <a:ext cx="2187773" cy="1312664"/>
      </dsp:txXfrm>
    </dsp:sp>
    <dsp:sp modelId="{10E69B2B-E73B-4B6C-BCAE-083C495E3E85}">
      <dsp:nvSpPr>
        <dsp:cNvPr id="0" name=""/>
        <dsp:cNvSpPr/>
      </dsp:nvSpPr>
      <dsp:spPr>
        <a:xfrm rot="16200000">
          <a:off x="3103866" y="1044565"/>
          <a:ext cx="1632216" cy="19689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A12FDF-4DEC-4375-AEE6-4751F77B1F68}">
      <dsp:nvSpPr>
        <dsp:cNvPr id="0" name=""/>
        <dsp:cNvSpPr/>
      </dsp:nvSpPr>
      <dsp:spPr>
        <a:xfrm>
          <a:off x="3478113" y="1641896"/>
          <a:ext cx="2187773" cy="13126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محباً للتعلم</a:t>
          </a:r>
          <a:endParaRPr lang="ar-SA" sz="2600" kern="1200" dirty="0"/>
        </a:p>
      </dsp:txBody>
      <dsp:txXfrm>
        <a:off x="3478113" y="1641896"/>
        <a:ext cx="2187773" cy="1312664"/>
      </dsp:txXfrm>
    </dsp:sp>
    <dsp:sp modelId="{27CAA5B5-06C2-479D-9FEB-8B1765835000}">
      <dsp:nvSpPr>
        <dsp:cNvPr id="0" name=""/>
        <dsp:cNvSpPr/>
      </dsp:nvSpPr>
      <dsp:spPr>
        <a:xfrm>
          <a:off x="3924281" y="224150"/>
          <a:ext cx="2901125" cy="19689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47A283-12AD-48F8-A388-8651CDE6E190}">
      <dsp:nvSpPr>
        <dsp:cNvPr id="0" name=""/>
        <dsp:cNvSpPr/>
      </dsp:nvSpPr>
      <dsp:spPr>
        <a:xfrm>
          <a:off x="3478113" y="1066"/>
          <a:ext cx="2187773" cy="131266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حسن العبارة</a:t>
          </a:r>
          <a:endParaRPr lang="ar-SA" sz="2600" kern="1200" dirty="0"/>
        </a:p>
      </dsp:txBody>
      <dsp:txXfrm>
        <a:off x="3478113" y="1066"/>
        <a:ext cx="2187773" cy="1312664"/>
      </dsp:txXfrm>
    </dsp:sp>
    <dsp:sp modelId="{69006CF8-A1DD-4EC7-AD94-C279F88724A7}">
      <dsp:nvSpPr>
        <dsp:cNvPr id="0" name=""/>
        <dsp:cNvSpPr/>
      </dsp:nvSpPr>
      <dsp:spPr>
        <a:xfrm rot="5400000">
          <a:off x="6013604" y="1044565"/>
          <a:ext cx="1632216" cy="19689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5FCC5B-C07F-4964-B370-3165C771CC7D}">
      <dsp:nvSpPr>
        <dsp:cNvPr id="0" name=""/>
        <dsp:cNvSpPr/>
      </dsp:nvSpPr>
      <dsp:spPr>
        <a:xfrm>
          <a:off x="6387851" y="1066"/>
          <a:ext cx="2187773" cy="131266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كبير النفس محباً للكرامة</a:t>
          </a:r>
          <a:endParaRPr lang="ar-SA" sz="2600" kern="1200" dirty="0"/>
        </a:p>
      </dsp:txBody>
      <dsp:txXfrm>
        <a:off x="6387851" y="1066"/>
        <a:ext cx="2187773" cy="1312664"/>
      </dsp:txXfrm>
    </dsp:sp>
    <dsp:sp modelId="{AD6FEA51-E0D9-4082-B453-46226FFAF780}">
      <dsp:nvSpPr>
        <dsp:cNvPr id="0" name=""/>
        <dsp:cNvSpPr/>
      </dsp:nvSpPr>
      <dsp:spPr>
        <a:xfrm rot="5400000">
          <a:off x="6013604" y="2685395"/>
          <a:ext cx="1632216" cy="19689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B6A8C6-8707-4BDF-B278-91815F5BAE02}">
      <dsp:nvSpPr>
        <dsp:cNvPr id="0" name=""/>
        <dsp:cNvSpPr/>
      </dsp:nvSpPr>
      <dsp:spPr>
        <a:xfrm>
          <a:off x="6387851" y="1641896"/>
          <a:ext cx="2187773" cy="131266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محباً للعدل</a:t>
          </a:r>
          <a:endParaRPr lang="ar-SA" sz="2600" kern="1200" dirty="0"/>
        </a:p>
      </dsp:txBody>
      <dsp:txXfrm>
        <a:off x="6387851" y="1641896"/>
        <a:ext cx="2187773" cy="1312664"/>
      </dsp:txXfrm>
    </dsp:sp>
    <dsp:sp modelId="{5D633780-5112-4DE6-86F7-01BCCA18D7EA}">
      <dsp:nvSpPr>
        <dsp:cNvPr id="0" name=""/>
        <dsp:cNvSpPr/>
      </dsp:nvSpPr>
      <dsp:spPr>
        <a:xfrm rot="5400000">
          <a:off x="6013604" y="4326225"/>
          <a:ext cx="1632216" cy="1968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071942-B039-46EE-B01C-153D5E9F07A5}">
      <dsp:nvSpPr>
        <dsp:cNvPr id="0" name=""/>
        <dsp:cNvSpPr/>
      </dsp:nvSpPr>
      <dsp:spPr>
        <a:xfrm>
          <a:off x="6387851" y="3282726"/>
          <a:ext cx="2187773" cy="13126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غير مادي</a:t>
          </a:r>
          <a:endParaRPr lang="ar-SA" sz="2600" kern="1200" dirty="0"/>
        </a:p>
      </dsp:txBody>
      <dsp:txXfrm>
        <a:off x="6387851" y="3282726"/>
        <a:ext cx="2187773" cy="1312664"/>
      </dsp:txXfrm>
    </dsp:sp>
    <dsp:sp modelId="{F74362D1-4D65-45DF-8343-5BBF9B6A844F}">
      <dsp:nvSpPr>
        <dsp:cNvPr id="0" name=""/>
        <dsp:cNvSpPr/>
      </dsp:nvSpPr>
      <dsp:spPr>
        <a:xfrm>
          <a:off x="6387851" y="4923556"/>
          <a:ext cx="2187773" cy="13126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قوي العزيمة</a:t>
          </a:r>
          <a:endParaRPr lang="ar-SA" sz="2600" kern="1200" dirty="0"/>
        </a:p>
      </dsp:txBody>
      <dsp:txXfrm>
        <a:off x="6387851" y="4923556"/>
        <a:ext cx="2187773" cy="131266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4995F23-77E0-4319-A5C4-DAE8381A949D}">
      <dsp:nvSpPr>
        <dsp:cNvPr id="0" name=""/>
        <dsp:cNvSpPr/>
      </dsp:nvSpPr>
      <dsp:spPr>
        <a:xfrm>
          <a:off x="4571999" y="1294339"/>
          <a:ext cx="271615" cy="11899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9936"/>
              </a:lnTo>
              <a:lnTo>
                <a:pt x="271615" y="1189936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3A636-FFC3-4DDD-A4BF-3C3C54255C27}">
      <dsp:nvSpPr>
        <dsp:cNvPr id="0" name=""/>
        <dsp:cNvSpPr/>
      </dsp:nvSpPr>
      <dsp:spPr>
        <a:xfrm>
          <a:off x="4300384" y="1294339"/>
          <a:ext cx="271615" cy="1189936"/>
        </a:xfrm>
        <a:custGeom>
          <a:avLst/>
          <a:gdLst/>
          <a:ahLst/>
          <a:cxnLst/>
          <a:rect l="0" t="0" r="0" b="0"/>
          <a:pathLst>
            <a:path>
              <a:moveTo>
                <a:pt x="271615" y="0"/>
              </a:moveTo>
              <a:lnTo>
                <a:pt x="271615" y="1189936"/>
              </a:lnTo>
              <a:lnTo>
                <a:pt x="0" y="1189936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D82247-C8B1-4ACE-9F2B-C5A5F2D4A536}">
      <dsp:nvSpPr>
        <dsp:cNvPr id="0" name=""/>
        <dsp:cNvSpPr/>
      </dsp:nvSpPr>
      <dsp:spPr>
        <a:xfrm>
          <a:off x="4571999" y="1294339"/>
          <a:ext cx="3130050" cy="23798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8257"/>
              </a:lnTo>
              <a:lnTo>
                <a:pt x="3130050" y="2108257"/>
              </a:lnTo>
              <a:lnTo>
                <a:pt x="3130050" y="2379873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1859CB-0DE7-4EBA-B07B-9CA50FCE892F}">
      <dsp:nvSpPr>
        <dsp:cNvPr id="0" name=""/>
        <dsp:cNvSpPr/>
      </dsp:nvSpPr>
      <dsp:spPr>
        <a:xfrm>
          <a:off x="4526280" y="1294339"/>
          <a:ext cx="91440" cy="23798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9873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271029-39EA-49FF-B2AA-85A71323B064}">
      <dsp:nvSpPr>
        <dsp:cNvPr id="0" name=""/>
        <dsp:cNvSpPr/>
      </dsp:nvSpPr>
      <dsp:spPr>
        <a:xfrm>
          <a:off x="1441949" y="1294339"/>
          <a:ext cx="3130050" cy="2379873"/>
        </a:xfrm>
        <a:custGeom>
          <a:avLst/>
          <a:gdLst/>
          <a:ahLst/>
          <a:cxnLst/>
          <a:rect l="0" t="0" r="0" b="0"/>
          <a:pathLst>
            <a:path>
              <a:moveTo>
                <a:pt x="3130050" y="0"/>
              </a:moveTo>
              <a:lnTo>
                <a:pt x="3130050" y="2108257"/>
              </a:lnTo>
              <a:lnTo>
                <a:pt x="0" y="2108257"/>
              </a:lnTo>
              <a:lnTo>
                <a:pt x="0" y="2379873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CF9295-9FD5-406B-9DD1-4C9A9E0A3910}">
      <dsp:nvSpPr>
        <dsp:cNvPr id="0" name=""/>
        <dsp:cNvSpPr/>
      </dsp:nvSpPr>
      <dsp:spPr>
        <a:xfrm>
          <a:off x="3278590" y="929"/>
          <a:ext cx="2586818" cy="12934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100" kern="1200" dirty="0" smtClean="0"/>
            <a:t>حكيماً</a:t>
          </a:r>
          <a:endParaRPr lang="ar-SA" sz="4100" kern="1200" dirty="0"/>
        </a:p>
      </dsp:txBody>
      <dsp:txXfrm>
        <a:off x="3278590" y="929"/>
        <a:ext cx="2586818" cy="1293409"/>
      </dsp:txXfrm>
    </dsp:sp>
    <dsp:sp modelId="{E9000F40-92A3-4B94-92E6-51EB656A2BF4}">
      <dsp:nvSpPr>
        <dsp:cNvPr id="0" name=""/>
        <dsp:cNvSpPr/>
      </dsp:nvSpPr>
      <dsp:spPr>
        <a:xfrm>
          <a:off x="148539" y="3674212"/>
          <a:ext cx="2586818" cy="1293409"/>
        </a:xfrm>
        <a:prstGeom prst="rect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100" kern="1200" dirty="0" smtClean="0"/>
            <a:t>متقناً لصناعة الحروب</a:t>
          </a:r>
          <a:endParaRPr lang="ar-SA" sz="4100" kern="1200" dirty="0"/>
        </a:p>
      </dsp:txBody>
      <dsp:txXfrm>
        <a:off x="148539" y="3674212"/>
        <a:ext cx="2586818" cy="1293409"/>
      </dsp:txXfrm>
    </dsp:sp>
    <dsp:sp modelId="{59DF5D4D-D746-45A7-B493-5F6B19EB1C3B}">
      <dsp:nvSpPr>
        <dsp:cNvPr id="0" name=""/>
        <dsp:cNvSpPr/>
      </dsp:nvSpPr>
      <dsp:spPr>
        <a:xfrm>
          <a:off x="3278590" y="3674212"/>
          <a:ext cx="2586818" cy="1293409"/>
        </a:xfrm>
        <a:prstGeom prst="rect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100" kern="1200" dirty="0" smtClean="0"/>
            <a:t>جيد الإرشاد للشرائع</a:t>
          </a:r>
          <a:endParaRPr lang="ar-SA" sz="4100" kern="1200" dirty="0"/>
        </a:p>
      </dsp:txBody>
      <dsp:txXfrm>
        <a:off x="3278590" y="3674212"/>
        <a:ext cx="2586818" cy="1293409"/>
      </dsp:txXfrm>
    </dsp:sp>
    <dsp:sp modelId="{4234ABD0-E56D-4B2D-9C6E-6A5B9F986DB0}">
      <dsp:nvSpPr>
        <dsp:cNvPr id="0" name=""/>
        <dsp:cNvSpPr/>
      </dsp:nvSpPr>
      <dsp:spPr>
        <a:xfrm>
          <a:off x="6408641" y="3674212"/>
          <a:ext cx="2586818" cy="129340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100" kern="1200" dirty="0" smtClean="0"/>
            <a:t>جيد الرؤيا والبصيرة</a:t>
          </a:r>
          <a:endParaRPr lang="ar-SA" sz="4100" kern="1200" dirty="0"/>
        </a:p>
      </dsp:txBody>
      <dsp:txXfrm>
        <a:off x="6408641" y="3674212"/>
        <a:ext cx="2586818" cy="1293409"/>
      </dsp:txXfrm>
    </dsp:sp>
    <dsp:sp modelId="{D71E65A2-D774-4729-824D-A8AD53CF256D}">
      <dsp:nvSpPr>
        <dsp:cNvPr id="0" name=""/>
        <dsp:cNvSpPr/>
      </dsp:nvSpPr>
      <dsp:spPr>
        <a:xfrm>
          <a:off x="1713565" y="1837571"/>
          <a:ext cx="2586818" cy="1293409"/>
        </a:xfrm>
        <a:prstGeom prst="rect">
          <a:avLst/>
        </a:prstGeom>
        <a:solidFill>
          <a:schemeClr val="accent4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100" kern="1200" dirty="0" smtClean="0"/>
            <a:t>جيد الاستنباط والقياس</a:t>
          </a:r>
          <a:endParaRPr lang="ar-SA" sz="4100" kern="1200" dirty="0"/>
        </a:p>
      </dsp:txBody>
      <dsp:txXfrm>
        <a:off x="1713565" y="1837571"/>
        <a:ext cx="2586818" cy="1293409"/>
      </dsp:txXfrm>
    </dsp:sp>
    <dsp:sp modelId="{1D0311AE-094C-4ADD-9C33-800D0A256A6C}">
      <dsp:nvSpPr>
        <dsp:cNvPr id="0" name=""/>
        <dsp:cNvSpPr/>
      </dsp:nvSpPr>
      <dsp:spPr>
        <a:xfrm>
          <a:off x="4843615" y="1837571"/>
          <a:ext cx="2586818" cy="1293409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100" kern="1200" dirty="0" smtClean="0"/>
            <a:t>عالماً وحافظاً للشرائع والسنن</a:t>
          </a:r>
          <a:endParaRPr lang="ar-SA" sz="4100" kern="1200" dirty="0"/>
        </a:p>
      </dsp:txBody>
      <dsp:txXfrm>
        <a:off x="4843615" y="1837571"/>
        <a:ext cx="2586818" cy="129340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81DDF6-46C7-4809-8181-7BE4407498FB}">
      <dsp:nvSpPr>
        <dsp:cNvPr id="0" name=""/>
        <dsp:cNvSpPr/>
      </dsp:nvSpPr>
      <dsp:spPr>
        <a:xfrm>
          <a:off x="1377798" y="933471"/>
          <a:ext cx="1667178" cy="8335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kern="1200" dirty="0" smtClean="0"/>
            <a:t>المدينة الفاسقة</a:t>
          </a:r>
          <a:endParaRPr lang="ar-SA" sz="2500" kern="1200" dirty="0"/>
        </a:p>
      </dsp:txBody>
      <dsp:txXfrm>
        <a:off x="1377798" y="933471"/>
        <a:ext cx="1667178" cy="833589"/>
      </dsp:txXfrm>
    </dsp:sp>
    <dsp:sp modelId="{2ADE5220-C4C1-4BCC-BD82-C7FCB851A01E}">
      <dsp:nvSpPr>
        <dsp:cNvPr id="0" name=""/>
        <dsp:cNvSpPr/>
      </dsp:nvSpPr>
      <dsp:spPr>
        <a:xfrm rot="3600000">
          <a:off x="2465298" y="2396502"/>
          <a:ext cx="868713" cy="29175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300" kern="1200" dirty="0"/>
        </a:p>
      </dsp:txBody>
      <dsp:txXfrm rot="3600000">
        <a:off x="2465298" y="2396502"/>
        <a:ext cx="868713" cy="291756"/>
      </dsp:txXfrm>
    </dsp:sp>
    <dsp:sp modelId="{82779FAE-2459-4FD9-BABB-3CFE58DB72BF}">
      <dsp:nvSpPr>
        <dsp:cNvPr id="0" name=""/>
        <dsp:cNvSpPr/>
      </dsp:nvSpPr>
      <dsp:spPr>
        <a:xfrm>
          <a:off x="2754333" y="3317700"/>
          <a:ext cx="1667178" cy="833589"/>
        </a:xfrm>
        <a:prstGeom prst="roundRect">
          <a:avLst>
            <a:gd name="adj" fmla="val 10000"/>
          </a:avLst>
        </a:prstGeom>
        <a:solidFill>
          <a:schemeClr val="accent3">
            <a:hueOff val="-8269636"/>
            <a:satOff val="13411"/>
            <a:lumOff val="9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kern="1200" dirty="0" smtClean="0"/>
            <a:t>المدينة المبدلة</a:t>
          </a:r>
          <a:endParaRPr lang="ar-SA" sz="2500" kern="1200" dirty="0"/>
        </a:p>
      </dsp:txBody>
      <dsp:txXfrm>
        <a:off x="2754333" y="3317700"/>
        <a:ext cx="1667178" cy="833589"/>
      </dsp:txXfrm>
    </dsp:sp>
    <dsp:sp modelId="{C58C722F-177B-488E-9494-75C3CFD5D10D}">
      <dsp:nvSpPr>
        <dsp:cNvPr id="0" name=""/>
        <dsp:cNvSpPr/>
      </dsp:nvSpPr>
      <dsp:spPr>
        <a:xfrm rot="10800000">
          <a:off x="1777030" y="3588617"/>
          <a:ext cx="868713" cy="29175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-8269636"/>
            <a:satOff val="13411"/>
            <a:lumOff val="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300" kern="1200" dirty="0"/>
        </a:p>
      </dsp:txBody>
      <dsp:txXfrm rot="10800000">
        <a:off x="1777030" y="3588617"/>
        <a:ext cx="868713" cy="291756"/>
      </dsp:txXfrm>
    </dsp:sp>
    <dsp:sp modelId="{57398F95-9D43-44EC-B2EA-5150F3C47615}">
      <dsp:nvSpPr>
        <dsp:cNvPr id="0" name=""/>
        <dsp:cNvSpPr/>
      </dsp:nvSpPr>
      <dsp:spPr>
        <a:xfrm>
          <a:off x="1262" y="3317700"/>
          <a:ext cx="1667178" cy="833589"/>
        </a:xfrm>
        <a:prstGeom prst="roundRect">
          <a:avLst>
            <a:gd name="adj" fmla="val 10000"/>
          </a:avLst>
        </a:prstGeom>
        <a:solidFill>
          <a:schemeClr val="accent3">
            <a:hueOff val="-16539272"/>
            <a:satOff val="26822"/>
            <a:lumOff val="19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kern="1200" dirty="0" smtClean="0"/>
            <a:t>المدينة الضالة</a:t>
          </a:r>
          <a:endParaRPr lang="ar-SA" sz="2500" kern="1200" dirty="0"/>
        </a:p>
      </dsp:txBody>
      <dsp:txXfrm>
        <a:off x="1262" y="3317700"/>
        <a:ext cx="1667178" cy="833589"/>
      </dsp:txXfrm>
    </dsp:sp>
    <dsp:sp modelId="{185ACC22-E0D0-4ADA-9AD3-345FA85E7976}">
      <dsp:nvSpPr>
        <dsp:cNvPr id="0" name=""/>
        <dsp:cNvSpPr/>
      </dsp:nvSpPr>
      <dsp:spPr>
        <a:xfrm rot="18000000">
          <a:off x="1088763" y="2396502"/>
          <a:ext cx="868713" cy="29175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-16539272"/>
            <a:satOff val="26822"/>
            <a:lumOff val="19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300" kern="1200" dirty="0"/>
        </a:p>
      </dsp:txBody>
      <dsp:txXfrm rot="18000000">
        <a:off x="1088763" y="2396502"/>
        <a:ext cx="868713" cy="291756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3210A51-5A71-4DB7-B28D-91D9E2A4A2F0}">
      <dsp:nvSpPr>
        <dsp:cNvPr id="0" name=""/>
        <dsp:cNvSpPr/>
      </dsp:nvSpPr>
      <dsp:spPr>
        <a:xfrm>
          <a:off x="1607864" y="235787"/>
          <a:ext cx="1210220" cy="78664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المدينة الجاهلة</a:t>
          </a:r>
          <a:endParaRPr lang="ar-SA" sz="2000" kern="1200" dirty="0"/>
        </a:p>
      </dsp:txBody>
      <dsp:txXfrm>
        <a:off x="1607864" y="235787"/>
        <a:ext cx="1210220" cy="786643"/>
      </dsp:txXfrm>
    </dsp:sp>
    <dsp:sp modelId="{9F5FEA05-0348-49A8-A744-01700B3D89D2}">
      <dsp:nvSpPr>
        <dsp:cNvPr id="0" name=""/>
        <dsp:cNvSpPr/>
      </dsp:nvSpPr>
      <dsp:spPr>
        <a:xfrm>
          <a:off x="357646" y="629109"/>
          <a:ext cx="3710656" cy="3710656"/>
        </a:xfrm>
        <a:custGeom>
          <a:avLst/>
          <a:gdLst/>
          <a:ahLst/>
          <a:cxnLst/>
          <a:rect l="0" t="0" r="0" b="0"/>
          <a:pathLst>
            <a:path>
              <a:moveTo>
                <a:pt x="2468194" y="104146"/>
              </a:moveTo>
              <a:arcTo wR="1855328" hR="1855328" stAng="17357320" swAng="1503615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14CEDC-B1C4-4B6B-867E-A602539923F7}">
      <dsp:nvSpPr>
        <dsp:cNvPr id="0" name=""/>
        <dsp:cNvSpPr/>
      </dsp:nvSpPr>
      <dsp:spPr>
        <a:xfrm>
          <a:off x="3214625" y="1163451"/>
          <a:ext cx="1210220" cy="786643"/>
        </a:xfrm>
        <a:prstGeom prst="roundRect">
          <a:avLst/>
        </a:prstGeom>
        <a:solidFill>
          <a:schemeClr val="accent3">
            <a:hueOff val="-3307855"/>
            <a:satOff val="5364"/>
            <a:lumOff val="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الضرورية</a:t>
          </a:r>
          <a:endParaRPr lang="ar-SA" sz="2000" kern="1200" dirty="0"/>
        </a:p>
      </dsp:txBody>
      <dsp:txXfrm>
        <a:off x="3214625" y="1163451"/>
        <a:ext cx="1210220" cy="786643"/>
      </dsp:txXfrm>
    </dsp:sp>
    <dsp:sp modelId="{74E14758-E318-4B1D-BBDD-1223744D91BA}">
      <dsp:nvSpPr>
        <dsp:cNvPr id="0" name=""/>
        <dsp:cNvSpPr/>
      </dsp:nvSpPr>
      <dsp:spPr>
        <a:xfrm>
          <a:off x="357646" y="629109"/>
          <a:ext cx="3710656" cy="3710656"/>
        </a:xfrm>
        <a:custGeom>
          <a:avLst/>
          <a:gdLst/>
          <a:ahLst/>
          <a:cxnLst/>
          <a:rect l="0" t="0" r="0" b="0"/>
          <a:pathLst>
            <a:path>
              <a:moveTo>
                <a:pt x="3635092" y="1331228"/>
              </a:moveTo>
              <a:arcTo wR="1855328" hR="1855328" stAng="20615491" swAng="1969018"/>
            </a:path>
          </a:pathLst>
        </a:custGeom>
        <a:noFill/>
        <a:ln w="9525" cap="flat" cmpd="sng" algn="ctr">
          <a:solidFill>
            <a:schemeClr val="accent3">
              <a:hueOff val="-3307855"/>
              <a:satOff val="5364"/>
              <a:lumOff val="3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CCF5CF-F7A8-42FB-A922-5B2DA955286E}">
      <dsp:nvSpPr>
        <dsp:cNvPr id="0" name=""/>
        <dsp:cNvSpPr/>
      </dsp:nvSpPr>
      <dsp:spPr>
        <a:xfrm>
          <a:off x="3214625" y="3018779"/>
          <a:ext cx="1210220" cy="786643"/>
        </a:xfrm>
        <a:prstGeom prst="roundRect">
          <a:avLst/>
        </a:prstGeom>
        <a:solidFill>
          <a:schemeClr val="accent3">
            <a:hueOff val="-6615709"/>
            <a:satOff val="10729"/>
            <a:lumOff val="7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الكرامة</a:t>
          </a:r>
          <a:endParaRPr lang="ar-SA" sz="2000" kern="1200" dirty="0"/>
        </a:p>
      </dsp:txBody>
      <dsp:txXfrm>
        <a:off x="3214625" y="3018779"/>
        <a:ext cx="1210220" cy="786643"/>
      </dsp:txXfrm>
    </dsp:sp>
    <dsp:sp modelId="{6136F6CE-6267-4491-94F8-F95B78234BCA}">
      <dsp:nvSpPr>
        <dsp:cNvPr id="0" name=""/>
        <dsp:cNvSpPr/>
      </dsp:nvSpPr>
      <dsp:spPr>
        <a:xfrm>
          <a:off x="357646" y="629109"/>
          <a:ext cx="3710656" cy="3710656"/>
        </a:xfrm>
        <a:custGeom>
          <a:avLst/>
          <a:gdLst/>
          <a:ahLst/>
          <a:cxnLst/>
          <a:rect l="0" t="0" r="0" b="0"/>
          <a:pathLst>
            <a:path>
              <a:moveTo>
                <a:pt x="3152250" y="3182066"/>
              </a:moveTo>
              <a:arcTo wR="1855328" hR="1855328" stAng="2739065" swAng="1503615"/>
            </a:path>
          </a:pathLst>
        </a:custGeom>
        <a:noFill/>
        <a:ln w="9525" cap="flat" cmpd="sng" algn="ctr">
          <a:solidFill>
            <a:schemeClr val="accent3">
              <a:hueOff val="-6615709"/>
              <a:satOff val="10729"/>
              <a:lumOff val="7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FC96A1-814B-4154-AACF-8F18223A318B}">
      <dsp:nvSpPr>
        <dsp:cNvPr id="0" name=""/>
        <dsp:cNvSpPr/>
      </dsp:nvSpPr>
      <dsp:spPr>
        <a:xfrm>
          <a:off x="1607864" y="3946443"/>
          <a:ext cx="1210220" cy="786643"/>
        </a:xfrm>
        <a:prstGeom prst="roundRect">
          <a:avLst/>
        </a:prstGeom>
        <a:solidFill>
          <a:schemeClr val="accent3">
            <a:hueOff val="-9923564"/>
            <a:satOff val="16093"/>
            <a:lumOff val="11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الجماعية-أهلها أحرار</a:t>
          </a:r>
          <a:endParaRPr lang="ar-SA" sz="2000" kern="1200" dirty="0"/>
        </a:p>
      </dsp:txBody>
      <dsp:txXfrm>
        <a:off x="1607864" y="3946443"/>
        <a:ext cx="1210220" cy="786643"/>
      </dsp:txXfrm>
    </dsp:sp>
    <dsp:sp modelId="{4B249B92-6F27-4311-B514-86D5CBBDEA5F}">
      <dsp:nvSpPr>
        <dsp:cNvPr id="0" name=""/>
        <dsp:cNvSpPr/>
      </dsp:nvSpPr>
      <dsp:spPr>
        <a:xfrm>
          <a:off x="357646" y="629109"/>
          <a:ext cx="3710656" cy="3710656"/>
        </a:xfrm>
        <a:custGeom>
          <a:avLst/>
          <a:gdLst/>
          <a:ahLst/>
          <a:cxnLst/>
          <a:rect l="0" t="0" r="0" b="0"/>
          <a:pathLst>
            <a:path>
              <a:moveTo>
                <a:pt x="1242462" y="3606510"/>
              </a:moveTo>
              <a:arcTo wR="1855328" hR="1855328" stAng="6557320" swAng="1503615"/>
            </a:path>
          </a:pathLst>
        </a:custGeom>
        <a:noFill/>
        <a:ln w="9525" cap="flat" cmpd="sng" algn="ctr">
          <a:solidFill>
            <a:schemeClr val="accent3">
              <a:hueOff val="-9923564"/>
              <a:satOff val="16093"/>
              <a:lumOff val="11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9BD3D3-8AE5-41D5-B20F-F0AAA2853174}">
      <dsp:nvSpPr>
        <dsp:cNvPr id="0" name=""/>
        <dsp:cNvSpPr/>
      </dsp:nvSpPr>
      <dsp:spPr>
        <a:xfrm>
          <a:off x="1103" y="3018779"/>
          <a:ext cx="1210220" cy="786643"/>
        </a:xfrm>
        <a:prstGeom prst="roundRect">
          <a:avLst/>
        </a:prstGeom>
        <a:solidFill>
          <a:schemeClr val="accent3">
            <a:hueOff val="-13231418"/>
            <a:satOff val="21458"/>
            <a:lumOff val="15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التغلب ولذة الانتصار</a:t>
          </a:r>
          <a:endParaRPr lang="ar-SA" sz="2000" kern="1200" dirty="0"/>
        </a:p>
      </dsp:txBody>
      <dsp:txXfrm>
        <a:off x="1103" y="3018779"/>
        <a:ext cx="1210220" cy="786643"/>
      </dsp:txXfrm>
    </dsp:sp>
    <dsp:sp modelId="{E1A807F5-B601-4E2A-9DF3-3E9A71A8649B}">
      <dsp:nvSpPr>
        <dsp:cNvPr id="0" name=""/>
        <dsp:cNvSpPr/>
      </dsp:nvSpPr>
      <dsp:spPr>
        <a:xfrm>
          <a:off x="366598" y="659833"/>
          <a:ext cx="3710656" cy="3710656"/>
        </a:xfrm>
        <a:custGeom>
          <a:avLst/>
          <a:gdLst/>
          <a:ahLst/>
          <a:cxnLst/>
          <a:rect l="0" t="0" r="0" b="0"/>
          <a:pathLst>
            <a:path>
              <a:moveTo>
                <a:pt x="66886" y="2349006"/>
              </a:moveTo>
              <a:arcTo wR="1855328" hR="1855328" stAng="9874108" swAng="1899431"/>
            </a:path>
          </a:pathLst>
        </a:custGeom>
        <a:noFill/>
        <a:ln w="9525" cap="flat" cmpd="sng" algn="ctr">
          <a:solidFill>
            <a:schemeClr val="accent3">
              <a:hueOff val="-13231418"/>
              <a:satOff val="21458"/>
              <a:lumOff val="15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BE8D16-3895-4E26-993D-60048CC1D2EC}">
      <dsp:nvSpPr>
        <dsp:cNvPr id="0" name=""/>
        <dsp:cNvSpPr/>
      </dsp:nvSpPr>
      <dsp:spPr>
        <a:xfrm>
          <a:off x="0" y="1200200"/>
          <a:ext cx="1210220" cy="786643"/>
        </a:xfrm>
        <a:prstGeom prst="roundRect">
          <a:avLst/>
        </a:prstGeom>
        <a:solidFill>
          <a:schemeClr val="accent3">
            <a:hueOff val="-16539272"/>
            <a:satOff val="26822"/>
            <a:lumOff val="19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err="1" smtClean="0"/>
            <a:t>البدالة</a:t>
          </a:r>
          <a:r>
            <a:rPr lang="ar-SA" sz="2000" kern="1200" dirty="0" smtClean="0"/>
            <a:t> والثروة</a:t>
          </a:r>
          <a:endParaRPr lang="ar-SA" sz="2000" kern="1200" dirty="0"/>
        </a:p>
      </dsp:txBody>
      <dsp:txXfrm>
        <a:off x="0" y="1200200"/>
        <a:ext cx="1210220" cy="786643"/>
      </dsp:txXfrm>
    </dsp:sp>
    <dsp:sp modelId="{6F72D94F-7384-488E-A199-350555C349D5}">
      <dsp:nvSpPr>
        <dsp:cNvPr id="0" name=""/>
        <dsp:cNvSpPr/>
      </dsp:nvSpPr>
      <dsp:spPr>
        <a:xfrm>
          <a:off x="393703" y="616251"/>
          <a:ext cx="3710656" cy="3710656"/>
        </a:xfrm>
        <a:custGeom>
          <a:avLst/>
          <a:gdLst/>
          <a:ahLst/>
          <a:cxnLst/>
          <a:rect l="0" t="0" r="0" b="0"/>
          <a:pathLst>
            <a:path>
              <a:moveTo>
                <a:pt x="509940" y="577761"/>
              </a:moveTo>
              <a:arcTo wR="1855328" hR="1855328" stAng="13411131" swAng="1560056"/>
            </a:path>
          </a:pathLst>
        </a:custGeom>
        <a:noFill/>
        <a:ln w="9525" cap="flat" cmpd="sng" algn="ctr">
          <a:solidFill>
            <a:schemeClr val="accent3">
              <a:hueOff val="-16539272"/>
              <a:satOff val="26822"/>
              <a:lumOff val="19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79475AF-CC79-4D6F-B22A-192D47185CD1}">
      <dsp:nvSpPr>
        <dsp:cNvPr id="0" name=""/>
        <dsp:cNvSpPr/>
      </dsp:nvSpPr>
      <dsp:spPr>
        <a:xfrm>
          <a:off x="1049" y="1166"/>
          <a:ext cx="9141901" cy="197047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400" kern="1200" dirty="0" smtClean="0"/>
            <a:t>أهم الانتقادات التي وجهت للفارابي  والتي أبعدته عن منزلة عالم الاجتماع</a:t>
          </a:r>
          <a:endParaRPr lang="ar-SA" sz="5400" kern="1200" dirty="0"/>
        </a:p>
      </dsp:txBody>
      <dsp:txXfrm>
        <a:off x="1049" y="1166"/>
        <a:ext cx="9141901" cy="1970471"/>
      </dsp:txXfrm>
    </dsp:sp>
    <dsp:sp modelId="{FA65A13A-BD8C-4EA9-BBD5-F12F16290FA2}">
      <dsp:nvSpPr>
        <dsp:cNvPr id="0" name=""/>
        <dsp:cNvSpPr/>
      </dsp:nvSpPr>
      <dsp:spPr>
        <a:xfrm>
          <a:off x="1049" y="2133407"/>
          <a:ext cx="5971773" cy="197047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kern="1200" dirty="0" smtClean="0"/>
            <a:t>تبني منحى حيوي عضوي وهو اتجاه غير علمي وغير اجتماعي</a:t>
          </a:r>
          <a:endParaRPr lang="ar-SA" sz="3700" kern="1200" dirty="0"/>
        </a:p>
      </dsp:txBody>
      <dsp:txXfrm>
        <a:off x="1049" y="2133407"/>
        <a:ext cx="5971773" cy="1970471"/>
      </dsp:txXfrm>
    </dsp:sp>
    <dsp:sp modelId="{D657212D-06E4-457E-98C1-5A5CAF2287F6}">
      <dsp:nvSpPr>
        <dsp:cNvPr id="0" name=""/>
        <dsp:cNvSpPr/>
      </dsp:nvSpPr>
      <dsp:spPr>
        <a:xfrm>
          <a:off x="1049" y="4265649"/>
          <a:ext cx="2924472" cy="197047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b="1" kern="1200" dirty="0" smtClean="0"/>
            <a:t>لم يسهم في تأسيس علم الاجتماع كما هو الحال مع ابن خلدون إنما أسس </a:t>
          </a:r>
          <a:r>
            <a:rPr lang="ar-SA" sz="2500" b="1" kern="1200" dirty="0" err="1" smtClean="0"/>
            <a:t>ليوتوبيا</a:t>
          </a:r>
          <a:r>
            <a:rPr lang="ar-SA" sz="2500" b="1" kern="1200" dirty="0" smtClean="0"/>
            <a:t> اجتماعية أقرب للفلسفة </a:t>
          </a:r>
          <a:endParaRPr lang="ar-SA" sz="2500" b="1" kern="1200" dirty="0"/>
        </a:p>
      </dsp:txBody>
      <dsp:txXfrm>
        <a:off x="1049" y="4265649"/>
        <a:ext cx="2924472" cy="1970471"/>
      </dsp:txXfrm>
    </dsp:sp>
    <dsp:sp modelId="{FD756B4D-4E7A-4795-9456-66D6D8D831C5}">
      <dsp:nvSpPr>
        <dsp:cNvPr id="0" name=""/>
        <dsp:cNvSpPr/>
      </dsp:nvSpPr>
      <dsp:spPr>
        <a:xfrm>
          <a:off x="3048349" y="4265649"/>
          <a:ext cx="2924472" cy="197047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تشويه فكر أفلاطون وأرسطو بآراء شخصية للتوفيق بينهما</a:t>
          </a:r>
          <a:endParaRPr lang="ar-SA" sz="2800" b="1" kern="1200" dirty="0"/>
        </a:p>
      </dsp:txBody>
      <dsp:txXfrm>
        <a:off x="3048349" y="4265649"/>
        <a:ext cx="2924472" cy="1970471"/>
      </dsp:txXfrm>
    </dsp:sp>
    <dsp:sp modelId="{BCA4B303-4D05-4596-8C94-4CC4BE913FBD}">
      <dsp:nvSpPr>
        <dsp:cNvPr id="0" name=""/>
        <dsp:cNvSpPr/>
      </dsp:nvSpPr>
      <dsp:spPr>
        <a:xfrm>
          <a:off x="6218478" y="2133407"/>
          <a:ext cx="2924472" cy="197047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b="1" kern="1200" dirty="0" smtClean="0"/>
            <a:t>خلط موضوعات علم الاجتماع بالدين والتصوف</a:t>
          </a:r>
          <a:endParaRPr lang="ar-SA" sz="3700" b="1" kern="1200" dirty="0"/>
        </a:p>
      </dsp:txBody>
      <dsp:txXfrm>
        <a:off x="6218478" y="2133407"/>
        <a:ext cx="2924472" cy="1970471"/>
      </dsp:txXfrm>
    </dsp:sp>
    <dsp:sp modelId="{71594CD9-5BA4-4041-8442-02FDACB94161}">
      <dsp:nvSpPr>
        <dsp:cNvPr id="0" name=""/>
        <dsp:cNvSpPr/>
      </dsp:nvSpPr>
      <dsp:spPr>
        <a:xfrm>
          <a:off x="6218478" y="4265649"/>
          <a:ext cx="2924472" cy="197047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البحث فيما يجب أن يكون وليس ما هو كائن وواقعي</a:t>
          </a:r>
          <a:endParaRPr lang="ar-SA" sz="2800" b="1" kern="1200" dirty="0"/>
        </a:p>
      </dsp:txBody>
      <dsp:txXfrm>
        <a:off x="6218478" y="4265649"/>
        <a:ext cx="2924472" cy="19704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E7BF13C-12F6-4F0F-B6B7-07B2720C9E96}" type="datetimeFigureOut">
              <a:rPr lang="ar-SA" smtClean="0"/>
              <a:t>14/02/34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E19602B-600F-4CDC-B953-5425F42C310E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مستطيل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مستطيل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مستطيل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مستطيل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مستطيل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مستطيل مستدير الزوايا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مستطيل مستدير الزوايا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مستطيل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DDD4FD9-1703-4EDF-81E1-173E3018AA56}" type="datetimeFigureOut">
              <a:rPr lang="ar-SA" smtClean="0"/>
              <a:pPr/>
              <a:t>14/02/34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212A82E-476F-44F8-9D7C-9E8D62F163A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4FD9-1703-4EDF-81E1-173E3018AA56}" type="datetimeFigureOut">
              <a:rPr lang="ar-SA" smtClean="0"/>
              <a:pPr/>
              <a:t>14/02/34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A82E-476F-44F8-9D7C-9E8D62F163A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4FD9-1703-4EDF-81E1-173E3018AA56}" type="datetimeFigureOut">
              <a:rPr lang="ar-SA" smtClean="0"/>
              <a:pPr/>
              <a:t>14/02/34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A82E-476F-44F8-9D7C-9E8D62F163A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4FD9-1703-4EDF-81E1-173E3018AA56}" type="datetimeFigureOut">
              <a:rPr lang="ar-SA" smtClean="0"/>
              <a:pPr/>
              <a:t>14/02/34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A82E-476F-44F8-9D7C-9E8D62F163A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6" name="عنصر نائب للتاريخ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DDD4FD9-1703-4EDF-81E1-173E3018AA56}" type="datetimeFigureOut">
              <a:rPr lang="ar-SA" smtClean="0"/>
              <a:pPr/>
              <a:t>14/02/34</a:t>
            </a:fld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212A82E-476F-44F8-9D7C-9E8D62F163A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DDD4FD9-1703-4EDF-81E1-173E3018AA56}" type="datetimeFigureOut">
              <a:rPr lang="ar-SA" smtClean="0"/>
              <a:pPr/>
              <a:t>14/02/34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212A82E-476F-44F8-9D7C-9E8D62F163A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4FD9-1703-4EDF-81E1-173E3018AA56}" type="datetimeFigureOut">
              <a:rPr lang="ar-SA" smtClean="0"/>
              <a:pPr/>
              <a:t>14/02/34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A82E-476F-44F8-9D7C-9E8D62F163A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4FD9-1703-4EDF-81E1-173E3018AA56}" type="datetimeFigureOut">
              <a:rPr lang="ar-SA" smtClean="0"/>
              <a:pPr/>
              <a:t>14/02/34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A82E-476F-44F8-9D7C-9E8D62F163A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4FD9-1703-4EDF-81E1-173E3018AA56}" type="datetimeFigureOut">
              <a:rPr lang="ar-SA" smtClean="0"/>
              <a:pPr/>
              <a:t>14/02/34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A82E-476F-44F8-9D7C-9E8D62F163A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4FD9-1703-4EDF-81E1-173E3018AA56}" type="datetimeFigureOut">
              <a:rPr lang="ar-SA" smtClean="0"/>
              <a:pPr/>
              <a:t>14/02/34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A82E-476F-44F8-9D7C-9E8D62F163A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4FD9-1703-4EDF-81E1-173E3018AA56}" type="datetimeFigureOut">
              <a:rPr lang="ar-SA" smtClean="0"/>
              <a:pPr/>
              <a:t>14/02/34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A82E-476F-44F8-9D7C-9E8D62F163A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مستطيل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مستطيل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مستطيل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مستطيل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مستطيل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مستطيل مستدير الزوايا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مستطيل مستدير الزوايا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مستطيل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مستطيل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مستطيل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مستطيل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مستطيل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مستطيل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DDD4FD9-1703-4EDF-81E1-173E3018AA56}" type="datetimeFigureOut">
              <a:rPr lang="ar-SA" smtClean="0"/>
              <a:pPr/>
              <a:t>14/02/34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212A82E-476F-44F8-9D7C-9E8D62F163A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r" rtl="1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r" rtl="1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r" rtl="1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r" rtl="1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57200" y="4509120"/>
            <a:ext cx="8686800" cy="2160240"/>
          </a:xfrm>
        </p:spPr>
        <p:txBody>
          <a:bodyPr>
            <a:normAutofit/>
          </a:bodyPr>
          <a:lstStyle/>
          <a:p>
            <a:pPr algn="r"/>
            <a:r>
              <a:rPr lang="ar-SA" sz="4000" b="1" dirty="0" smtClean="0"/>
              <a:t>الفصل الخامس</a:t>
            </a:r>
          </a:p>
          <a:p>
            <a:pPr algn="r"/>
            <a:r>
              <a:rPr lang="ar-SA" sz="4000" b="1" dirty="0" smtClean="0"/>
              <a:t>مقرر تاريخ الفكر الاجتماعي</a:t>
            </a:r>
          </a:p>
          <a:p>
            <a:endParaRPr lang="ar-SA" dirty="0"/>
          </a:p>
        </p:txBody>
      </p:sp>
      <p:sp>
        <p:nvSpPr>
          <p:cNvPr id="5" name="مستطيل 4"/>
          <p:cNvSpPr/>
          <p:nvPr/>
        </p:nvSpPr>
        <p:spPr>
          <a:xfrm>
            <a:off x="179512" y="1052736"/>
            <a:ext cx="871296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التفكير الاجتماعي</a:t>
            </a:r>
          </a:p>
          <a:p>
            <a:pPr algn="ctr"/>
            <a:r>
              <a:rPr lang="ar-SA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للفلاسفة المسلمين- الفارابي</a:t>
            </a:r>
            <a:endParaRPr lang="ar-SA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720080"/>
          </a:xfrm>
        </p:spPr>
        <p:txBody>
          <a:bodyPr>
            <a:normAutofit/>
          </a:bodyPr>
          <a:lstStyle/>
          <a:p>
            <a:pPr algn="ctr"/>
            <a:r>
              <a:rPr lang="ar-SA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الفارابي والتفكير الاجتماعي</a:t>
            </a:r>
            <a:endParaRPr lang="ar-SA" b="1" dirty="0">
              <a:solidFill>
                <a:sysClr val="windowText" lastClr="000000"/>
              </a:solidFill>
              <a:cs typeface="Arabic Transparent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301208"/>
          </a:xfrm>
        </p:spPr>
        <p:txBody>
          <a:bodyPr>
            <a:normAutofit/>
          </a:bodyPr>
          <a:lstStyle/>
          <a:p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فيلسوف إسلامي (873-951م/// 259-339هـ)</a:t>
            </a:r>
          </a:p>
          <a:p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يلقب بالمعلم الثاني بعد أرسطو</a:t>
            </a:r>
          </a:p>
          <a:p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ويعد أبو نصر الفارابي الشارح الأول لأرسطو</a:t>
            </a:r>
          </a:p>
          <a:p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ولد في مدينة </a:t>
            </a:r>
            <a:r>
              <a:rPr lang="ar-SA" sz="4400" dirty="0" err="1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فاراب</a:t>
            </a:r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 في أطراف كردستان</a:t>
            </a:r>
          </a:p>
          <a:p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توفي في دمشق ودفن فيها</a:t>
            </a:r>
          </a:p>
          <a:p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غزير </a:t>
            </a:r>
            <a:r>
              <a:rPr lang="ar-SA" sz="4400" dirty="0" err="1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الانتاج</a:t>
            </a:r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 الفلسفي </a:t>
            </a:r>
          </a:p>
          <a:p>
            <a:endParaRPr lang="ar-SA" sz="4000" dirty="0" smtClean="0">
              <a:solidFill>
                <a:schemeClr val="accent1">
                  <a:lumMod val="50000"/>
                </a:schemeClr>
              </a:solidFill>
              <a:cs typeface="Arabic Transparent" pitchFamily="2" charset="-78"/>
            </a:endParaRPr>
          </a:p>
          <a:p>
            <a:endParaRPr lang="ar-SA" sz="4000" dirty="0">
              <a:solidFill>
                <a:schemeClr val="accent1">
                  <a:lumMod val="50000"/>
                </a:schemeClr>
              </a:solidFill>
              <a:cs typeface="Arabic Transparent" pitchFamily="2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6309320"/>
          </a:xfrm>
        </p:spPr>
        <p:txBody>
          <a:bodyPr>
            <a:normAutofit/>
          </a:bodyPr>
          <a:lstStyle/>
          <a:p>
            <a:r>
              <a:rPr lang="ar-SA" sz="40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تتضمن مؤلفاته إرشادات سلوكية حول كيفية التعامل مع الناس باختلاف تفاوتهم (رؤوساء- أتباع- أصدقاء).</a:t>
            </a:r>
            <a:endParaRPr lang="ar-SA" sz="4000" dirty="0">
              <a:solidFill>
                <a:schemeClr val="accent1">
                  <a:lumMod val="50000"/>
                </a:schemeClr>
              </a:solidFill>
              <a:cs typeface="Arabic Transparent" pitchFamily="2" charset="-78"/>
            </a:endParaRPr>
          </a:p>
        </p:txBody>
      </p:sp>
      <p:graphicFrame>
        <p:nvGraphicFramePr>
          <p:cNvPr id="4" name="رسم تخطيطي 3"/>
          <p:cNvGraphicFramePr/>
          <p:nvPr/>
        </p:nvGraphicFramePr>
        <p:xfrm>
          <a:off x="0" y="1916832"/>
          <a:ext cx="914400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ar-SA" sz="4400" dirty="0" err="1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يشتمل</a:t>
            </a:r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 كل من مؤلفاته السابقة على قسمين:</a:t>
            </a:r>
          </a:p>
          <a:p>
            <a:pPr algn="just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الأول فلسفي</a:t>
            </a:r>
          </a:p>
          <a:p>
            <a:pPr algn="just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والثاني اجتماعي. وهو موضوع دراستنا: أي التعرف على ما جاء في كتابه </a:t>
            </a:r>
            <a:r>
              <a:rPr lang="ar-SA" sz="4400" dirty="0" smtClean="0">
                <a:solidFill>
                  <a:srgbClr val="FF0000"/>
                </a:solidFill>
                <a:cs typeface="Arabic Transparent" pitchFamily="2" charset="-78"/>
              </a:rPr>
              <a:t>”آراء أهل المدينة الفاضلة“</a:t>
            </a:r>
          </a:p>
          <a:p>
            <a:pPr algn="just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بالنسبة للفارابي : الإنسان مدني بطبعه أي اجتماعي. لا يتحقق كمال الإنسان إلا بالاجتماع الإنساني والتعاون مع بني جنسه.</a:t>
            </a:r>
          </a:p>
          <a:p>
            <a:pPr algn="just"/>
            <a:r>
              <a:rPr lang="ar-SA" sz="4400" dirty="0" smtClean="0">
                <a:solidFill>
                  <a:srgbClr val="FF0000"/>
                </a:solidFill>
                <a:cs typeface="Arabic Transparent" pitchFamily="2" charset="-78"/>
              </a:rPr>
              <a:t>فضيلة السعادة هي الكمال المطلق الذي ينشده الإنسان. وهي فكرة أرسطية</a:t>
            </a:r>
          </a:p>
          <a:p>
            <a:pPr algn="just"/>
            <a:endParaRPr lang="ar-SA" sz="4400" dirty="0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لقد جاء في كتابه </a:t>
            </a:r>
            <a:r>
              <a:rPr lang="ar-SA" sz="4400" dirty="0" smtClean="0">
                <a:solidFill>
                  <a:srgbClr val="FF0000"/>
                </a:solidFill>
                <a:cs typeface="Arabic Transparent" pitchFamily="2" charset="-78"/>
              </a:rPr>
              <a:t>”آراء أهل المدينة الفاضلة“ </a:t>
            </a:r>
            <a:r>
              <a:rPr lang="ar-SA" sz="4400" dirty="0" smtClean="0">
                <a:solidFill>
                  <a:srgbClr val="7030A0"/>
                </a:solidFill>
                <a:cs typeface="Arabic Transparent" pitchFamily="2" charset="-78"/>
              </a:rPr>
              <a:t>بيان للمجتمعات الكاملة وغير الكاملة ونسبة بعضها إلى بعض.</a:t>
            </a:r>
          </a:p>
          <a:p>
            <a:pPr algn="just"/>
            <a:r>
              <a:rPr lang="ar-SA" sz="4400" dirty="0" smtClean="0">
                <a:solidFill>
                  <a:srgbClr val="7030A0"/>
                </a:solidFill>
                <a:cs typeface="Arabic Transparent" pitchFamily="2" charset="-78"/>
              </a:rPr>
              <a:t>وقد رأى بأن </a:t>
            </a:r>
            <a:r>
              <a:rPr lang="ar-SA" sz="4400" b="1" dirty="0" smtClean="0">
                <a:solidFill>
                  <a:srgbClr val="7030A0"/>
                </a:solidFill>
                <a:cs typeface="Arabic Transparent" pitchFamily="2" charset="-78"/>
              </a:rPr>
              <a:t>بعض المجتمعات الكاملة ”فاضلة“ لأن أهلها أرداوا الخير وتعاونوا عليه. </a:t>
            </a:r>
          </a:p>
          <a:p>
            <a:pPr algn="just"/>
            <a:r>
              <a:rPr lang="ar-SA" sz="4400" b="1" dirty="0" smtClean="0">
                <a:solidFill>
                  <a:srgbClr val="7030A0"/>
                </a:solidFill>
                <a:cs typeface="Arabic Transparent" pitchFamily="2" charset="-78"/>
              </a:rPr>
              <a:t>وبعضها غير ”فاضلة“ لأن أهلها أرادوا الشر وتعاونوا عليه.</a:t>
            </a:r>
          </a:p>
          <a:p>
            <a:pPr algn="just"/>
            <a:r>
              <a:rPr lang="ar-SA" sz="4400" dirty="0" smtClean="0">
                <a:solidFill>
                  <a:srgbClr val="7030A0"/>
                </a:solidFill>
                <a:cs typeface="Arabic Transparent" pitchFamily="2" charset="-78"/>
              </a:rPr>
              <a:t>هذا يفيد بأن </a:t>
            </a:r>
            <a:r>
              <a:rPr lang="ar-SA" sz="4400" u="sng" dirty="0" smtClean="0">
                <a:solidFill>
                  <a:srgbClr val="7030A0"/>
                </a:solidFill>
                <a:cs typeface="Arabic Transparent" pitchFamily="2" charset="-78"/>
              </a:rPr>
              <a:t>شرط ”الفضيلة“ </a:t>
            </a:r>
            <a:r>
              <a:rPr lang="ar-SA" sz="4400" dirty="0" smtClean="0">
                <a:solidFill>
                  <a:srgbClr val="7030A0"/>
                </a:solidFill>
                <a:cs typeface="Arabic Transparent" pitchFamily="2" charset="-78"/>
              </a:rPr>
              <a:t>بالنسبة للأشكال الاجتماعية لدى الفارابي </a:t>
            </a:r>
            <a:r>
              <a:rPr lang="ar-SA" sz="4400" u="sng" dirty="0" smtClean="0">
                <a:solidFill>
                  <a:srgbClr val="7030A0"/>
                </a:solidFill>
                <a:cs typeface="Arabic Transparent" pitchFamily="2" charset="-78"/>
              </a:rPr>
              <a:t>مرهون بوجود التعاون بين أفراده وبين الفئات المتخصصة حتى تتحقق السعادة للجميع.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rmAutofit/>
          </a:bodyPr>
          <a:lstStyle/>
          <a:p>
            <a:pPr algn="just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نشأة المجتمع عند الفارابي:</a:t>
            </a:r>
          </a:p>
          <a:p>
            <a:pPr algn="just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الإنسان إذن بحاجة إلى الاجتماع الإنساني والتعاون البشري كي يحقق وجوده وكماله، ويبلغ فضيلة السعادة.</a:t>
            </a:r>
          </a:p>
          <a:p>
            <a:pPr algn="just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إذ لا يمكن للإنسان أن يعيش بمفرده ويلبي جميع احتياجاته، وهذا يؤدي إلى كثرة الاجتماعات الإنسانية وتنوعها .</a:t>
            </a:r>
          </a:p>
          <a:p>
            <a:pPr algn="just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وبالتالي يقود الفارابي لوضع تصنيف للمجتمعات</a:t>
            </a:r>
            <a:endParaRPr lang="ar-SA" sz="4400" dirty="0">
              <a:solidFill>
                <a:schemeClr val="accent1">
                  <a:lumMod val="50000"/>
                </a:schemeClr>
              </a:solidFill>
              <a:cs typeface="Arabic Transparent" pitchFamily="2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ar-SA" b="1" dirty="0" smtClean="0"/>
              <a:t>تصنيف المجتمعات الإنسانية</a:t>
            </a:r>
            <a:endParaRPr lang="ar-SA" b="1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79512" y="1196752"/>
            <a:ext cx="4392488" cy="504056"/>
          </a:xfrm>
        </p:spPr>
        <p:txBody>
          <a:bodyPr/>
          <a:lstStyle/>
          <a:p>
            <a:pPr algn="ctr"/>
            <a:r>
              <a:rPr lang="ar-SA" sz="2800" dirty="0" smtClean="0"/>
              <a:t>المجتمعات غير الكاملة</a:t>
            </a:r>
            <a:endParaRPr lang="ar-SA" sz="2800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21225" y="1196752"/>
            <a:ext cx="4422775" cy="504056"/>
          </a:xfrm>
        </p:spPr>
        <p:txBody>
          <a:bodyPr/>
          <a:lstStyle/>
          <a:p>
            <a:pPr algn="ctr"/>
            <a:r>
              <a:rPr lang="ar-SA" sz="2800" dirty="0" smtClean="0"/>
              <a:t>المجتمعات الكاملة</a:t>
            </a:r>
            <a:endParaRPr lang="ar-SA" sz="2800" dirty="0"/>
          </a:p>
        </p:txBody>
      </p:sp>
      <p:graphicFrame>
        <p:nvGraphicFramePr>
          <p:cNvPr id="9" name="عنصر نائب للمحتوى 8"/>
          <p:cNvGraphicFramePr>
            <a:graphicFrameLocks noGrp="1"/>
          </p:cNvGraphicFramePr>
          <p:nvPr>
            <p:ph sz="quarter" idx="2"/>
          </p:nvPr>
        </p:nvGraphicFramePr>
        <p:xfrm>
          <a:off x="0" y="1773238"/>
          <a:ext cx="4422775" cy="5084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عنصر نائب للمحتوى 6"/>
          <p:cNvGraphicFramePr>
            <a:graphicFrameLocks noGrp="1"/>
          </p:cNvGraphicFramePr>
          <p:nvPr>
            <p:ph sz="quarter" idx="4"/>
          </p:nvPr>
        </p:nvGraphicFramePr>
        <p:xfrm>
          <a:off x="4718050" y="1773238"/>
          <a:ext cx="4425950" cy="5084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rmAutofit/>
          </a:bodyPr>
          <a:lstStyle/>
          <a:p>
            <a:pPr algn="just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الفارابي كأرسطو يعتبر القرية مستعمرة طبيعية للمدينة، بمعنى أنها خادمة للمدينة حيث تمدها بكافة الاحتياجات الضرورية.</a:t>
            </a:r>
          </a:p>
          <a:p>
            <a:pPr algn="just"/>
            <a:r>
              <a:rPr lang="ar-SA" sz="4400" dirty="0" smtClean="0">
                <a:solidFill>
                  <a:srgbClr val="FF0000"/>
                </a:solidFill>
                <a:cs typeface="Arabic Transparent" pitchFamily="2" charset="-78"/>
              </a:rPr>
              <a:t>ويهتم الفارابي باجتماع أهل المدينة </a:t>
            </a:r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الذي يكون وحدة سياسية في بدايتها.</a:t>
            </a:r>
          </a:p>
          <a:p>
            <a:pPr algn="just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اجتماع عدة مدن يشكل اجتماع الدولة واجتماع الدول يؤلف الشكل الأمثل أي اجتماع العالم كله في وحدة سياسية ذات سلطة موحدة.</a:t>
            </a:r>
          </a:p>
          <a:p>
            <a:pPr algn="just"/>
            <a:endParaRPr lang="ar-SA" sz="4400" dirty="0">
              <a:solidFill>
                <a:schemeClr val="accent1">
                  <a:lumMod val="50000"/>
                </a:schemeClr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rmAutofit/>
          </a:bodyPr>
          <a:lstStyle/>
          <a:p>
            <a:pPr algn="just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لكن الفارابي يهتم باجتماع المدينة لأنها أبسط أشكال المجتمعات الكاملة وهي الخلية الأولى للجميع، والخير الأفضل والكمال المطلق والأقصى يتم بلوغه أولاً بالمدينة.</a:t>
            </a:r>
          </a:p>
          <a:p>
            <a:pPr algn="just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من الملاحظ أن الفارابي تأثر </a:t>
            </a:r>
            <a:r>
              <a:rPr lang="ar-SA" sz="4400" dirty="0" smtClean="0">
                <a:solidFill>
                  <a:srgbClr val="FF0000"/>
                </a:solidFill>
                <a:cs typeface="Arabic Transparent" pitchFamily="2" charset="-78"/>
              </a:rPr>
              <a:t>بالفكر الرواقي </a:t>
            </a:r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الذي يعتبر الفرد مواطنا عالميا، حينما ذكر المجتمع العالمي :</a:t>
            </a:r>
          </a:p>
          <a:p>
            <a:pPr algn="just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”الجامعة الإنسانية أو الجمهورية العالمية“، لكنه أضاف </a:t>
            </a:r>
            <a:r>
              <a:rPr lang="ar-SA" sz="4400" dirty="0" smtClean="0">
                <a:solidFill>
                  <a:srgbClr val="FF0000"/>
                </a:solidFill>
                <a:cs typeface="Arabic Transparent" pitchFamily="2" charset="-78"/>
              </a:rPr>
              <a:t>فكرة أساسية: </a:t>
            </a:r>
          </a:p>
          <a:p>
            <a:pPr algn="just"/>
            <a:endParaRPr lang="ar-SA" sz="4400" dirty="0">
              <a:solidFill>
                <a:schemeClr val="accent1">
                  <a:lumMod val="50000"/>
                </a:schemeClr>
              </a:solidFill>
              <a:cs typeface="Arabic Transparent" pitchFamily="2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 أنه لابد للجامعة الإنسانية:</a:t>
            </a:r>
          </a:p>
          <a:p>
            <a:pPr algn="just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1-  أن تكون خاضعة لحكومة يرأسها الخليفة </a:t>
            </a:r>
          </a:p>
          <a:p>
            <a:pPr algn="just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2- أن تدين بالدين الإسلامي</a:t>
            </a:r>
          </a:p>
          <a:p>
            <a:pPr algn="just"/>
            <a:r>
              <a:rPr lang="ar-SA" sz="4400" dirty="0" smtClean="0">
                <a:solidFill>
                  <a:srgbClr val="FF0000"/>
                </a:solidFill>
                <a:cs typeface="Arabic Transparent" pitchFamily="2" charset="-78"/>
              </a:rPr>
              <a:t>بمعنى أن يكون أساس الجمهورية العالمية الوحدة الدينية، بوصفها تعزز الوحدة السياسية والروحية.</a:t>
            </a:r>
          </a:p>
          <a:p>
            <a:pPr algn="just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وهذا دليل واضح على </a:t>
            </a:r>
            <a:r>
              <a:rPr lang="ar-SA" sz="4400" dirty="0" smtClean="0">
                <a:solidFill>
                  <a:srgbClr val="FF0000"/>
                </a:solidFill>
                <a:cs typeface="Arabic Transparent" pitchFamily="2" charset="-78"/>
              </a:rPr>
              <a:t>تأثر الفارابي بتعاليم الدين الإسلامي الذي يتطلب إخضاع العالم كله لحكومة واحدة هي حكومة الخليفة.</a:t>
            </a:r>
            <a:endParaRPr lang="ar-SA" sz="4400" dirty="0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ar-SA" sz="4400" u="sng" dirty="0" smtClean="0">
                <a:solidFill>
                  <a:srgbClr val="FF0000"/>
                </a:solidFill>
                <a:cs typeface="Arabic Transparent" pitchFamily="2" charset="-78"/>
              </a:rPr>
              <a:t>مدينة الفارابي الفاضلة:</a:t>
            </a:r>
          </a:p>
          <a:p>
            <a:pPr algn="just"/>
            <a:r>
              <a:rPr lang="ar-SA" sz="4400" dirty="0" smtClean="0">
                <a:solidFill>
                  <a:srgbClr val="002060"/>
                </a:solidFill>
                <a:cs typeface="Arabic Transparent" pitchFamily="2" charset="-78"/>
              </a:rPr>
              <a:t>1- هي التي يتحقق فيها سعادة الأفراد على أكمل وجه، بتعاون أفرادها. وعكسها هو المدينة الجاهلة التي لم يعرف أهلها أبدا السعادة ولم تخطر ببالهم يوما. </a:t>
            </a:r>
          </a:p>
          <a:p>
            <a:pPr algn="just"/>
            <a:r>
              <a:rPr lang="ar-SA" sz="4400" dirty="0" smtClean="0">
                <a:solidFill>
                  <a:srgbClr val="002060"/>
                </a:solidFill>
                <a:cs typeface="Arabic Transparent" pitchFamily="2" charset="-78"/>
              </a:rPr>
              <a:t>2- هي التي يختص كل واحد من أفرادها بعمل يتقنه ووظيفة مهيأ لها بطبيعته.</a:t>
            </a:r>
          </a:p>
          <a:p>
            <a:pPr algn="just"/>
            <a:r>
              <a:rPr lang="ar-SA" sz="4400" dirty="0" smtClean="0">
                <a:solidFill>
                  <a:srgbClr val="002060"/>
                </a:solidFill>
                <a:cs typeface="Arabic Transparent" pitchFamily="2" charset="-78"/>
              </a:rPr>
              <a:t>3- يشبه المدينة الفاضلة بالبدن الصحيح الذي يتعاون أعضاؤه للحفاظ عليه.</a:t>
            </a:r>
          </a:p>
          <a:p>
            <a:pPr algn="just"/>
            <a:r>
              <a:rPr lang="ar-SA" sz="4400" dirty="0" smtClean="0">
                <a:solidFill>
                  <a:srgbClr val="002060"/>
                </a:solidFill>
                <a:cs typeface="Arabic Transparent" pitchFamily="2" charset="-78"/>
              </a:rPr>
              <a:t>4- يمكن أن يترأسها قيادة جماعية تكمل الخصال المطلوبة.</a:t>
            </a:r>
          </a:p>
          <a:p>
            <a:pPr algn="just">
              <a:buNone/>
            </a:pPr>
            <a:endParaRPr lang="ar-SA" sz="4400" dirty="0">
              <a:solidFill>
                <a:schemeClr val="accent1">
                  <a:lumMod val="50000"/>
                </a:schemeClr>
              </a:solidFill>
              <a:cs typeface="Arabic Transparent" pitchFamily="2" charset="-7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ar-SA" sz="4400" dirty="0" smtClean="0">
                <a:solidFill>
                  <a:srgbClr val="FF0000"/>
                </a:solidFill>
                <a:cs typeface="Arabic Transparent" pitchFamily="2" charset="-78"/>
              </a:rPr>
              <a:t>شروط رئيس المدينة الفاضلة:</a:t>
            </a:r>
          </a:p>
          <a:p>
            <a:pPr algn="just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1- أن يكون كامل العقل وقوى الإدراك</a:t>
            </a:r>
          </a:p>
          <a:p>
            <a:pPr algn="just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2- أن تكون قوى مخيلته مجردة من </a:t>
            </a:r>
            <a:r>
              <a:rPr lang="ar-SA" sz="4400" dirty="0" err="1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المحسوسات</a:t>
            </a:r>
            <a:endParaRPr lang="ar-SA" sz="4400" dirty="0" smtClean="0">
              <a:solidFill>
                <a:schemeClr val="accent1">
                  <a:lumMod val="50000"/>
                </a:schemeClr>
              </a:solidFill>
              <a:cs typeface="Arabic Transparent" pitchFamily="2" charset="-78"/>
            </a:endParaRPr>
          </a:p>
          <a:p>
            <a:pPr algn="just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3- الرئيس منبع السلطة العليا والمثل الأعلى ومصدر الحياة المدنية.</a:t>
            </a:r>
          </a:p>
          <a:p>
            <a:pPr algn="just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4- أن تجتمع فيه اثنتا عشرة خصلة (سمة) بالفطرة (بطبيعته).(وهي خصال اقتبسها من الرسول (ص). </a:t>
            </a:r>
            <a:r>
              <a:rPr lang="ar-SA" sz="4400" u="sng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ولكنه يؤمن بعدم توافر الصفات الطبيعية والمكتسبة في إنسان واحد</a:t>
            </a:r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  <a:cs typeface="Arabic Transparent" pitchFamily="2" charset="-78"/>
              </a:rPr>
              <a:t>. </a:t>
            </a:r>
            <a:r>
              <a:rPr lang="ar-SA" sz="4400" u="sng" dirty="0" smtClean="0">
                <a:solidFill>
                  <a:srgbClr val="7030A0"/>
                </a:solidFill>
                <a:cs typeface="Arabic Transparent" pitchFamily="2" charset="-78"/>
              </a:rPr>
              <a:t>فقد تجاوز  عن شرطين أساسيين وهما شرطا النسب والحكمة.كما هو واضح من المخطط:</a:t>
            </a:r>
            <a:endParaRPr lang="ar-SA" sz="4400" dirty="0">
              <a:solidFill>
                <a:schemeClr val="accent1">
                  <a:lumMod val="50000"/>
                </a:schemeClr>
              </a:solidFill>
              <a:cs typeface="Arabic Transparent" pitchFamily="2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0" y="620713"/>
          <a:ext cx="9144000" cy="6237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rmAutofit/>
          </a:bodyPr>
          <a:lstStyle/>
          <a:p>
            <a:pPr algn="just"/>
            <a:r>
              <a:rPr lang="ar-SA" sz="3600" dirty="0" smtClean="0">
                <a:solidFill>
                  <a:srgbClr val="C00000"/>
                </a:solidFill>
                <a:cs typeface="Arabic Transparent" pitchFamily="2" charset="-78"/>
              </a:rPr>
              <a:t>لذلك وضع الفارابي شروطاً ستة للرئيس الثاني ومن يخلفه من الرؤساء: وهذه الخصال الست للرئيس هي أن يكون:</a:t>
            </a:r>
            <a:endParaRPr lang="ar-SA" sz="3600" u="sng" dirty="0" smtClean="0">
              <a:solidFill>
                <a:srgbClr val="7030A0"/>
              </a:solidFill>
              <a:cs typeface="Arabic Transparent" pitchFamily="2" charset="-78"/>
            </a:endParaRPr>
          </a:p>
          <a:p>
            <a:pPr algn="just"/>
            <a:endParaRPr lang="ar-SA" sz="4400" dirty="0">
              <a:solidFill>
                <a:schemeClr val="accent1">
                  <a:lumMod val="50000"/>
                </a:schemeClr>
              </a:solidFill>
              <a:cs typeface="Arabic Transparent" pitchFamily="2" charset="-78"/>
            </a:endParaRPr>
          </a:p>
        </p:txBody>
      </p:sp>
      <p:graphicFrame>
        <p:nvGraphicFramePr>
          <p:cNvPr id="4" name="رسم تخطيطي 3"/>
          <p:cNvGraphicFramePr/>
          <p:nvPr/>
        </p:nvGraphicFramePr>
        <p:xfrm>
          <a:off x="0" y="1844824"/>
          <a:ext cx="914400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576064"/>
          </a:xfrm>
        </p:spPr>
        <p:txBody>
          <a:bodyPr>
            <a:normAutofit/>
          </a:bodyPr>
          <a:lstStyle/>
          <a:p>
            <a:pPr algn="ctr"/>
            <a:r>
              <a:rPr lang="ar-SA" sz="2800" b="1" dirty="0" smtClean="0"/>
              <a:t>أنواع أخرى من المدن المضادة للمدينة الفاضلة هي:</a:t>
            </a:r>
            <a:endParaRPr lang="ar-SA" sz="2800" b="1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79512" y="1196752"/>
            <a:ext cx="4392488" cy="504056"/>
          </a:xfrm>
        </p:spPr>
        <p:txBody>
          <a:bodyPr/>
          <a:lstStyle/>
          <a:p>
            <a:pPr algn="ctr"/>
            <a:r>
              <a:rPr lang="ar-SA" sz="2800" dirty="0" smtClean="0"/>
              <a:t>المدن غير الفاضلة</a:t>
            </a:r>
            <a:endParaRPr lang="ar-SA" sz="2800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21225" y="1196752"/>
            <a:ext cx="4422775" cy="504056"/>
          </a:xfrm>
        </p:spPr>
        <p:txBody>
          <a:bodyPr/>
          <a:lstStyle/>
          <a:p>
            <a:pPr algn="ctr"/>
            <a:r>
              <a:rPr lang="ar-SA" sz="2800" dirty="0" smtClean="0"/>
              <a:t>المدن الجاهلة</a:t>
            </a:r>
            <a:endParaRPr lang="ar-SA" sz="2800" dirty="0"/>
          </a:p>
        </p:txBody>
      </p:sp>
      <p:graphicFrame>
        <p:nvGraphicFramePr>
          <p:cNvPr id="9" name="عنصر نائب للمحتوى 8"/>
          <p:cNvGraphicFramePr>
            <a:graphicFrameLocks noGrp="1"/>
          </p:cNvGraphicFramePr>
          <p:nvPr>
            <p:ph sz="quarter" idx="2"/>
          </p:nvPr>
        </p:nvGraphicFramePr>
        <p:xfrm>
          <a:off x="0" y="1773238"/>
          <a:ext cx="4422775" cy="5084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عنصر نائب للمحتوى 9"/>
          <p:cNvGraphicFramePr>
            <a:graphicFrameLocks noGrp="1"/>
          </p:cNvGraphicFramePr>
          <p:nvPr>
            <p:ph sz="quarter" idx="4"/>
          </p:nvPr>
        </p:nvGraphicFramePr>
        <p:xfrm>
          <a:off x="4718050" y="1700213"/>
          <a:ext cx="4425950" cy="4968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0" y="620713"/>
          <a:ext cx="9144000" cy="6237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ضري">
  <a:themeElements>
    <a:clrScheme name="حضري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حضري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حضري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637</TotalTime>
  <Words>792</Words>
  <Application>Microsoft Office PowerPoint</Application>
  <PresentationFormat>عرض على الشاشة (3:4)‏</PresentationFormat>
  <Paragraphs>100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حضري</vt:lpstr>
      <vt:lpstr>الشريحة 1</vt:lpstr>
      <vt:lpstr>الفارابي والتفكير الاجتماعي</vt:lpstr>
      <vt:lpstr>الشريحة 3</vt:lpstr>
      <vt:lpstr>الشريحة 4</vt:lpstr>
      <vt:lpstr>الشريحة 5</vt:lpstr>
      <vt:lpstr>الشريحة 6</vt:lpstr>
      <vt:lpstr>تصنيف المجتمعات الإنسانية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أنواع أخرى من المدن المضادة للمدينة الفاضلة هي:</vt:lpstr>
      <vt:lpstr>الشريحة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Prof. Sawsan AlBitar</dc:creator>
  <cp:lastModifiedBy>DELL</cp:lastModifiedBy>
  <cp:revision>402</cp:revision>
  <dcterms:created xsi:type="dcterms:W3CDTF">2012-10-06T16:16:33Z</dcterms:created>
  <dcterms:modified xsi:type="dcterms:W3CDTF">2012-12-27T16:41:51Z</dcterms:modified>
</cp:coreProperties>
</file>