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1.xml" ContentType="application/vnd.openxmlformats-officedocument.drawingml.diagramData+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28"/>
  </p:notesMasterIdLst>
  <p:handoutMasterIdLst>
    <p:handoutMasterId r:id="rId29"/>
  </p:handoutMasterIdLst>
  <p:sldIdLst>
    <p:sldId id="306" r:id="rId2"/>
    <p:sldId id="308" r:id="rId3"/>
    <p:sldId id="284" r:id="rId4"/>
    <p:sldId id="300" r:id="rId5"/>
    <p:sldId id="302" r:id="rId6"/>
    <p:sldId id="299" r:id="rId7"/>
    <p:sldId id="301" r:id="rId8"/>
    <p:sldId id="316" r:id="rId9"/>
    <p:sldId id="315" r:id="rId10"/>
    <p:sldId id="286" r:id="rId11"/>
    <p:sldId id="287" r:id="rId12"/>
    <p:sldId id="288" r:id="rId13"/>
    <p:sldId id="283" r:id="rId14"/>
    <p:sldId id="317" r:id="rId15"/>
    <p:sldId id="290" r:id="rId16"/>
    <p:sldId id="305" r:id="rId17"/>
    <p:sldId id="319" r:id="rId18"/>
    <p:sldId id="320" r:id="rId19"/>
    <p:sldId id="322" r:id="rId20"/>
    <p:sldId id="321" r:id="rId21"/>
    <p:sldId id="292" r:id="rId22"/>
    <p:sldId id="323" r:id="rId23"/>
    <p:sldId id="291" r:id="rId24"/>
    <p:sldId id="318" r:id="rId25"/>
    <p:sldId id="293" r:id="rId26"/>
    <p:sldId id="294"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8" d="100"/>
          <a:sy n="48" d="100"/>
        </p:scale>
        <p:origin x="-1315"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C0F97A-0349-4EF3-8072-D236999545BC}" type="doc">
      <dgm:prSet loTypeId="urn:microsoft.com/office/officeart/2005/8/layout/radial5" loCatId="cycle" qsTypeId="urn:microsoft.com/office/officeart/2005/8/quickstyle/simple1" qsCatId="simple" csTypeId="urn:microsoft.com/office/officeart/2005/8/colors/colorful3" csCatId="colorful" phldr="1"/>
      <dgm:spPr/>
      <dgm:t>
        <a:bodyPr/>
        <a:lstStyle/>
        <a:p>
          <a:pPr rtl="1"/>
          <a:endParaRPr lang="ar-SA"/>
        </a:p>
      </dgm:t>
    </dgm:pt>
    <dgm:pt modelId="{AF416D01-8D08-42E1-8472-214474C8EB60}">
      <dgm:prSet phldrT="[نص]"/>
      <dgm:spPr/>
      <dgm:t>
        <a:bodyPr/>
        <a:lstStyle/>
        <a:p>
          <a:pPr rtl="1"/>
          <a:r>
            <a:rPr lang="ar-SA" b="1" dirty="0" smtClean="0"/>
            <a:t>منهاج السياسة الوضعية</a:t>
          </a:r>
          <a:endParaRPr lang="ar-SA" b="1" dirty="0"/>
        </a:p>
      </dgm:t>
    </dgm:pt>
    <dgm:pt modelId="{D9E76554-AE79-4278-A8AB-F7ECEE82BAA9}" type="parTrans" cxnId="{2BAAB578-FD5A-4AE4-9F35-4A9A9627D9CE}">
      <dgm:prSet/>
      <dgm:spPr/>
      <dgm:t>
        <a:bodyPr/>
        <a:lstStyle/>
        <a:p>
          <a:pPr rtl="1"/>
          <a:endParaRPr lang="ar-SA"/>
        </a:p>
      </dgm:t>
    </dgm:pt>
    <dgm:pt modelId="{6B62A506-18FD-45F8-8799-E45E26E8A1E7}" type="sibTrans" cxnId="{2BAAB578-FD5A-4AE4-9F35-4A9A9627D9CE}">
      <dgm:prSet/>
      <dgm:spPr/>
      <dgm:t>
        <a:bodyPr/>
        <a:lstStyle/>
        <a:p>
          <a:pPr rtl="1"/>
          <a:endParaRPr lang="ar-SA"/>
        </a:p>
      </dgm:t>
    </dgm:pt>
    <dgm:pt modelId="{F71BCDD6-715B-4A3B-9789-BBC9D78F87B3}">
      <dgm:prSet phldrT="[نص]"/>
      <dgm:spPr/>
      <dgm:t>
        <a:bodyPr/>
        <a:lstStyle/>
        <a:p>
          <a:pPr rtl="1"/>
          <a:r>
            <a:rPr lang="ar-SA" dirty="0" smtClean="0"/>
            <a:t>نظام التربية الوضعية</a:t>
          </a:r>
          <a:endParaRPr lang="ar-SA" dirty="0"/>
        </a:p>
      </dgm:t>
    </dgm:pt>
    <dgm:pt modelId="{0098D362-7422-4587-947B-4534E3F05F38}" type="parTrans" cxnId="{EB7C34C4-917F-4B5D-BBFC-C25DEB7556E7}">
      <dgm:prSet/>
      <dgm:spPr/>
      <dgm:t>
        <a:bodyPr/>
        <a:lstStyle/>
        <a:p>
          <a:pPr rtl="1"/>
          <a:endParaRPr lang="ar-SA"/>
        </a:p>
      </dgm:t>
    </dgm:pt>
    <dgm:pt modelId="{FDD4F7A4-52A9-4833-A811-29C34C35F5A9}" type="sibTrans" cxnId="{EB7C34C4-917F-4B5D-BBFC-C25DEB7556E7}">
      <dgm:prSet/>
      <dgm:spPr/>
      <dgm:t>
        <a:bodyPr/>
        <a:lstStyle/>
        <a:p>
          <a:pPr rtl="1"/>
          <a:endParaRPr lang="ar-SA"/>
        </a:p>
      </dgm:t>
    </dgm:pt>
    <dgm:pt modelId="{C6152C46-7EA1-46CD-8492-4B0AB9BD5D48}">
      <dgm:prSet phldrT="[نص]"/>
      <dgm:spPr/>
      <dgm:t>
        <a:bodyPr/>
        <a:lstStyle/>
        <a:p>
          <a:pPr rtl="1"/>
          <a:r>
            <a:rPr lang="ar-SA" dirty="0" smtClean="0"/>
            <a:t>الاجتماع (الأستاتيكا والديناميكا</a:t>
          </a:r>
          <a:endParaRPr lang="ar-SA" dirty="0"/>
        </a:p>
      </dgm:t>
    </dgm:pt>
    <dgm:pt modelId="{59A10B70-62DC-41A0-AE5F-2C82BFA5C9C1}" type="parTrans" cxnId="{2636DA37-0170-4A5F-964E-70BB4A902F78}">
      <dgm:prSet/>
      <dgm:spPr/>
      <dgm:t>
        <a:bodyPr/>
        <a:lstStyle/>
        <a:p>
          <a:pPr rtl="1"/>
          <a:endParaRPr lang="ar-SA"/>
        </a:p>
      </dgm:t>
    </dgm:pt>
    <dgm:pt modelId="{22D6EEDB-1900-464D-A837-1B14E96CCD5C}" type="sibTrans" cxnId="{2636DA37-0170-4A5F-964E-70BB4A902F78}">
      <dgm:prSet/>
      <dgm:spPr/>
      <dgm:t>
        <a:bodyPr/>
        <a:lstStyle/>
        <a:p>
          <a:pPr rtl="1"/>
          <a:endParaRPr lang="ar-SA"/>
        </a:p>
      </dgm:t>
    </dgm:pt>
    <dgm:pt modelId="{CA1502EE-188F-4D96-800F-AA7904AEB0B0}">
      <dgm:prSet phldrT="[نص]"/>
      <dgm:spPr/>
      <dgm:t>
        <a:bodyPr/>
        <a:lstStyle/>
        <a:p>
          <a:pPr rtl="1"/>
          <a:r>
            <a:rPr lang="ar-SA" dirty="0" smtClean="0"/>
            <a:t>اللغو والتنظيم الطبقي</a:t>
          </a:r>
          <a:endParaRPr lang="ar-SA" dirty="0"/>
        </a:p>
      </dgm:t>
    </dgm:pt>
    <dgm:pt modelId="{8AEED597-029A-4C98-83D2-980A41831609}" type="parTrans" cxnId="{EA5FA6F2-4595-4468-A1D4-6C2A1CFDDE92}">
      <dgm:prSet/>
      <dgm:spPr/>
      <dgm:t>
        <a:bodyPr/>
        <a:lstStyle/>
        <a:p>
          <a:pPr rtl="1"/>
          <a:endParaRPr lang="ar-SA"/>
        </a:p>
      </dgm:t>
    </dgm:pt>
    <dgm:pt modelId="{F3A1A1E5-E7AD-4C22-AE38-4DF212AFA909}" type="sibTrans" cxnId="{EA5FA6F2-4595-4468-A1D4-6C2A1CFDDE92}">
      <dgm:prSet/>
      <dgm:spPr/>
      <dgm:t>
        <a:bodyPr/>
        <a:lstStyle/>
        <a:p>
          <a:pPr rtl="1"/>
          <a:endParaRPr lang="ar-SA"/>
        </a:p>
      </dgm:t>
    </dgm:pt>
    <dgm:pt modelId="{C97693BA-6FA9-4771-8BDB-BC99567D4D84}">
      <dgm:prSet phldrT="[نص]"/>
      <dgm:spPr/>
      <dgm:t>
        <a:bodyPr/>
        <a:lstStyle/>
        <a:p>
          <a:pPr rtl="1"/>
          <a:r>
            <a:rPr lang="ar-SA" dirty="0" smtClean="0"/>
            <a:t>الأسرة</a:t>
          </a:r>
          <a:endParaRPr lang="ar-SA" dirty="0"/>
        </a:p>
      </dgm:t>
    </dgm:pt>
    <dgm:pt modelId="{00F120A3-AC1B-4754-8B77-55FA8002CE32}" type="parTrans" cxnId="{40FE6AE0-3602-44B6-A8E9-E8F07A1CF1F1}">
      <dgm:prSet/>
      <dgm:spPr/>
      <dgm:t>
        <a:bodyPr/>
        <a:lstStyle/>
        <a:p>
          <a:pPr rtl="1"/>
          <a:endParaRPr lang="ar-SA"/>
        </a:p>
      </dgm:t>
    </dgm:pt>
    <dgm:pt modelId="{11D21A3A-1212-4057-8C94-0EC5DC313376}" type="sibTrans" cxnId="{40FE6AE0-3602-44B6-A8E9-E8F07A1CF1F1}">
      <dgm:prSet/>
      <dgm:spPr/>
      <dgm:t>
        <a:bodyPr/>
        <a:lstStyle/>
        <a:p>
          <a:pPr rtl="1"/>
          <a:endParaRPr lang="ar-SA"/>
        </a:p>
      </dgm:t>
    </dgm:pt>
    <dgm:pt modelId="{7FE59A93-21C5-4451-A0D0-6C7A080D00CF}">
      <dgm:prSet/>
      <dgm:spPr/>
      <dgm:t>
        <a:bodyPr/>
        <a:lstStyle/>
        <a:p>
          <a:pPr rtl="1"/>
          <a:r>
            <a:rPr lang="ar-SA" dirty="0" smtClean="0"/>
            <a:t>الملكية</a:t>
          </a:r>
          <a:endParaRPr lang="ar-SA" dirty="0"/>
        </a:p>
      </dgm:t>
    </dgm:pt>
    <dgm:pt modelId="{01C1A500-FC7E-4C79-AA74-494EDC2EC905}" type="parTrans" cxnId="{96D3B498-F85B-4296-A9D7-649286585B7D}">
      <dgm:prSet/>
      <dgm:spPr/>
      <dgm:t>
        <a:bodyPr/>
        <a:lstStyle/>
        <a:p>
          <a:pPr rtl="1"/>
          <a:endParaRPr lang="ar-SA"/>
        </a:p>
      </dgm:t>
    </dgm:pt>
    <dgm:pt modelId="{2B57A0F7-4C43-4184-8A23-B0BCE6F0FDEC}" type="sibTrans" cxnId="{96D3B498-F85B-4296-A9D7-649286585B7D}">
      <dgm:prSet/>
      <dgm:spPr/>
      <dgm:t>
        <a:bodyPr/>
        <a:lstStyle/>
        <a:p>
          <a:pPr rtl="1"/>
          <a:endParaRPr lang="ar-SA"/>
        </a:p>
      </dgm:t>
    </dgm:pt>
    <dgm:pt modelId="{68A3C88F-5064-47CE-AAFA-A5A260FC59CB}">
      <dgm:prSet/>
      <dgm:spPr/>
      <dgm:t>
        <a:bodyPr/>
        <a:lstStyle/>
        <a:p>
          <a:pPr rtl="1"/>
          <a:r>
            <a:rPr lang="ar-SA" dirty="0" smtClean="0"/>
            <a:t>الدين</a:t>
          </a:r>
          <a:endParaRPr lang="ar-SA" dirty="0"/>
        </a:p>
      </dgm:t>
    </dgm:pt>
    <dgm:pt modelId="{F08A39C5-4765-4C6F-AD17-ED97C2A1B425}" type="parTrans" cxnId="{4200C4FA-18AB-4113-8B6D-2BE5D071509D}">
      <dgm:prSet/>
      <dgm:spPr/>
      <dgm:t>
        <a:bodyPr/>
        <a:lstStyle/>
        <a:p>
          <a:pPr rtl="1"/>
          <a:endParaRPr lang="ar-SA"/>
        </a:p>
      </dgm:t>
    </dgm:pt>
    <dgm:pt modelId="{312A64FD-97B8-4687-9A14-0888F6C44B23}" type="sibTrans" cxnId="{4200C4FA-18AB-4113-8B6D-2BE5D071509D}">
      <dgm:prSet/>
      <dgm:spPr/>
      <dgm:t>
        <a:bodyPr/>
        <a:lstStyle/>
        <a:p>
          <a:pPr rtl="1"/>
          <a:endParaRPr lang="ar-SA"/>
        </a:p>
      </dgm:t>
    </dgm:pt>
    <dgm:pt modelId="{551265F0-4DF8-4B5A-BD15-A4A42BEB4C38}" type="pres">
      <dgm:prSet presAssocID="{BCC0F97A-0349-4EF3-8072-D236999545BC}" presName="Name0" presStyleCnt="0">
        <dgm:presLayoutVars>
          <dgm:chMax val="1"/>
          <dgm:dir/>
          <dgm:animLvl val="ctr"/>
          <dgm:resizeHandles val="exact"/>
        </dgm:presLayoutVars>
      </dgm:prSet>
      <dgm:spPr/>
      <dgm:t>
        <a:bodyPr/>
        <a:lstStyle/>
        <a:p>
          <a:pPr rtl="1"/>
          <a:endParaRPr lang="ar-SA"/>
        </a:p>
      </dgm:t>
    </dgm:pt>
    <dgm:pt modelId="{150C7DFC-765B-4F07-B372-3F29A4B2BC10}" type="pres">
      <dgm:prSet presAssocID="{AF416D01-8D08-42E1-8472-214474C8EB60}" presName="centerShape" presStyleLbl="node0" presStyleIdx="0" presStyleCnt="1"/>
      <dgm:spPr/>
      <dgm:t>
        <a:bodyPr/>
        <a:lstStyle/>
        <a:p>
          <a:pPr rtl="1"/>
          <a:endParaRPr lang="ar-SA"/>
        </a:p>
      </dgm:t>
    </dgm:pt>
    <dgm:pt modelId="{EF4B1925-CD1B-4F77-9ABF-13F283ECBEFE}" type="pres">
      <dgm:prSet presAssocID="{0098D362-7422-4587-947B-4534E3F05F38}" presName="parTrans" presStyleLbl="sibTrans2D1" presStyleIdx="0" presStyleCnt="6"/>
      <dgm:spPr/>
      <dgm:t>
        <a:bodyPr/>
        <a:lstStyle/>
        <a:p>
          <a:pPr rtl="1"/>
          <a:endParaRPr lang="ar-SA"/>
        </a:p>
      </dgm:t>
    </dgm:pt>
    <dgm:pt modelId="{B645330A-CA8C-47EC-8E5E-4B9472858AE2}" type="pres">
      <dgm:prSet presAssocID="{0098D362-7422-4587-947B-4534E3F05F38}" presName="connectorText" presStyleLbl="sibTrans2D1" presStyleIdx="0" presStyleCnt="6"/>
      <dgm:spPr/>
      <dgm:t>
        <a:bodyPr/>
        <a:lstStyle/>
        <a:p>
          <a:pPr rtl="1"/>
          <a:endParaRPr lang="ar-SA"/>
        </a:p>
      </dgm:t>
    </dgm:pt>
    <dgm:pt modelId="{89911CF7-5A7F-43F6-87FA-4D5F6BCE9CB9}" type="pres">
      <dgm:prSet presAssocID="{F71BCDD6-715B-4A3B-9789-BBC9D78F87B3}" presName="node" presStyleLbl="node1" presStyleIdx="0" presStyleCnt="6">
        <dgm:presLayoutVars>
          <dgm:bulletEnabled val="1"/>
        </dgm:presLayoutVars>
      </dgm:prSet>
      <dgm:spPr/>
      <dgm:t>
        <a:bodyPr/>
        <a:lstStyle/>
        <a:p>
          <a:pPr rtl="1"/>
          <a:endParaRPr lang="ar-SA"/>
        </a:p>
      </dgm:t>
    </dgm:pt>
    <dgm:pt modelId="{0581ADC9-23D9-431A-9457-8EC410FC1B51}" type="pres">
      <dgm:prSet presAssocID="{F08A39C5-4765-4C6F-AD17-ED97C2A1B425}" presName="parTrans" presStyleLbl="sibTrans2D1" presStyleIdx="1" presStyleCnt="6"/>
      <dgm:spPr/>
      <dgm:t>
        <a:bodyPr/>
        <a:lstStyle/>
        <a:p>
          <a:pPr rtl="1"/>
          <a:endParaRPr lang="ar-SA"/>
        </a:p>
      </dgm:t>
    </dgm:pt>
    <dgm:pt modelId="{9F0F003C-8523-4358-A0DE-CC15B3019007}" type="pres">
      <dgm:prSet presAssocID="{F08A39C5-4765-4C6F-AD17-ED97C2A1B425}" presName="connectorText" presStyleLbl="sibTrans2D1" presStyleIdx="1" presStyleCnt="6"/>
      <dgm:spPr/>
      <dgm:t>
        <a:bodyPr/>
        <a:lstStyle/>
        <a:p>
          <a:pPr rtl="1"/>
          <a:endParaRPr lang="ar-SA"/>
        </a:p>
      </dgm:t>
    </dgm:pt>
    <dgm:pt modelId="{ADC2E4ED-AA19-4734-8EE7-AF6CB23D44DC}" type="pres">
      <dgm:prSet presAssocID="{68A3C88F-5064-47CE-AAFA-A5A260FC59CB}" presName="node" presStyleLbl="node1" presStyleIdx="1" presStyleCnt="6">
        <dgm:presLayoutVars>
          <dgm:bulletEnabled val="1"/>
        </dgm:presLayoutVars>
      </dgm:prSet>
      <dgm:spPr/>
      <dgm:t>
        <a:bodyPr/>
        <a:lstStyle/>
        <a:p>
          <a:pPr rtl="1"/>
          <a:endParaRPr lang="ar-SA"/>
        </a:p>
      </dgm:t>
    </dgm:pt>
    <dgm:pt modelId="{1D687757-F923-4266-A91C-E74F1EFF5370}" type="pres">
      <dgm:prSet presAssocID="{01C1A500-FC7E-4C79-AA74-494EDC2EC905}" presName="parTrans" presStyleLbl="sibTrans2D1" presStyleIdx="2" presStyleCnt="6"/>
      <dgm:spPr/>
      <dgm:t>
        <a:bodyPr/>
        <a:lstStyle/>
        <a:p>
          <a:pPr rtl="1"/>
          <a:endParaRPr lang="ar-SA"/>
        </a:p>
      </dgm:t>
    </dgm:pt>
    <dgm:pt modelId="{3DB7B1A6-DE5F-4B24-81E7-C440060DC9DA}" type="pres">
      <dgm:prSet presAssocID="{01C1A500-FC7E-4C79-AA74-494EDC2EC905}" presName="connectorText" presStyleLbl="sibTrans2D1" presStyleIdx="2" presStyleCnt="6"/>
      <dgm:spPr/>
      <dgm:t>
        <a:bodyPr/>
        <a:lstStyle/>
        <a:p>
          <a:pPr rtl="1"/>
          <a:endParaRPr lang="ar-SA"/>
        </a:p>
      </dgm:t>
    </dgm:pt>
    <dgm:pt modelId="{6D5DD52A-B47D-4D9F-8CCD-E4338DA8D436}" type="pres">
      <dgm:prSet presAssocID="{7FE59A93-21C5-4451-A0D0-6C7A080D00CF}" presName="node" presStyleLbl="node1" presStyleIdx="2" presStyleCnt="6">
        <dgm:presLayoutVars>
          <dgm:bulletEnabled val="1"/>
        </dgm:presLayoutVars>
      </dgm:prSet>
      <dgm:spPr/>
      <dgm:t>
        <a:bodyPr/>
        <a:lstStyle/>
        <a:p>
          <a:pPr rtl="1"/>
          <a:endParaRPr lang="ar-SA"/>
        </a:p>
      </dgm:t>
    </dgm:pt>
    <dgm:pt modelId="{38419034-4C3F-41B0-9871-AF7D64178E1D}" type="pres">
      <dgm:prSet presAssocID="{59A10B70-62DC-41A0-AE5F-2C82BFA5C9C1}" presName="parTrans" presStyleLbl="sibTrans2D1" presStyleIdx="3" presStyleCnt="6"/>
      <dgm:spPr/>
      <dgm:t>
        <a:bodyPr/>
        <a:lstStyle/>
        <a:p>
          <a:pPr rtl="1"/>
          <a:endParaRPr lang="ar-SA"/>
        </a:p>
      </dgm:t>
    </dgm:pt>
    <dgm:pt modelId="{B2F59311-E7B9-4782-898A-4C4A6D2D2A75}" type="pres">
      <dgm:prSet presAssocID="{59A10B70-62DC-41A0-AE5F-2C82BFA5C9C1}" presName="connectorText" presStyleLbl="sibTrans2D1" presStyleIdx="3" presStyleCnt="6"/>
      <dgm:spPr/>
      <dgm:t>
        <a:bodyPr/>
        <a:lstStyle/>
        <a:p>
          <a:pPr rtl="1"/>
          <a:endParaRPr lang="ar-SA"/>
        </a:p>
      </dgm:t>
    </dgm:pt>
    <dgm:pt modelId="{5C810011-1F76-4B21-9F98-934517607FC8}" type="pres">
      <dgm:prSet presAssocID="{C6152C46-7EA1-46CD-8492-4B0AB9BD5D48}" presName="node" presStyleLbl="node1" presStyleIdx="3" presStyleCnt="6">
        <dgm:presLayoutVars>
          <dgm:bulletEnabled val="1"/>
        </dgm:presLayoutVars>
      </dgm:prSet>
      <dgm:spPr/>
      <dgm:t>
        <a:bodyPr/>
        <a:lstStyle/>
        <a:p>
          <a:pPr rtl="1"/>
          <a:endParaRPr lang="ar-SA"/>
        </a:p>
      </dgm:t>
    </dgm:pt>
    <dgm:pt modelId="{B584FABE-0385-43A4-825A-4E6CF8A94F1C}" type="pres">
      <dgm:prSet presAssocID="{8AEED597-029A-4C98-83D2-980A41831609}" presName="parTrans" presStyleLbl="sibTrans2D1" presStyleIdx="4" presStyleCnt="6"/>
      <dgm:spPr/>
      <dgm:t>
        <a:bodyPr/>
        <a:lstStyle/>
        <a:p>
          <a:pPr rtl="1"/>
          <a:endParaRPr lang="ar-SA"/>
        </a:p>
      </dgm:t>
    </dgm:pt>
    <dgm:pt modelId="{FA2B5E8B-D983-4025-8640-7300EFE60029}" type="pres">
      <dgm:prSet presAssocID="{8AEED597-029A-4C98-83D2-980A41831609}" presName="connectorText" presStyleLbl="sibTrans2D1" presStyleIdx="4" presStyleCnt="6"/>
      <dgm:spPr/>
      <dgm:t>
        <a:bodyPr/>
        <a:lstStyle/>
        <a:p>
          <a:pPr rtl="1"/>
          <a:endParaRPr lang="ar-SA"/>
        </a:p>
      </dgm:t>
    </dgm:pt>
    <dgm:pt modelId="{0316D8DE-4F9E-4373-A3F0-B4CD928B8061}" type="pres">
      <dgm:prSet presAssocID="{CA1502EE-188F-4D96-800F-AA7904AEB0B0}" presName="node" presStyleLbl="node1" presStyleIdx="4" presStyleCnt="6">
        <dgm:presLayoutVars>
          <dgm:bulletEnabled val="1"/>
        </dgm:presLayoutVars>
      </dgm:prSet>
      <dgm:spPr/>
      <dgm:t>
        <a:bodyPr/>
        <a:lstStyle/>
        <a:p>
          <a:pPr rtl="1"/>
          <a:endParaRPr lang="ar-SA"/>
        </a:p>
      </dgm:t>
    </dgm:pt>
    <dgm:pt modelId="{20672F07-2578-4324-A4CE-352562608ADB}" type="pres">
      <dgm:prSet presAssocID="{00F120A3-AC1B-4754-8B77-55FA8002CE32}" presName="parTrans" presStyleLbl="sibTrans2D1" presStyleIdx="5" presStyleCnt="6"/>
      <dgm:spPr/>
      <dgm:t>
        <a:bodyPr/>
        <a:lstStyle/>
        <a:p>
          <a:pPr rtl="1"/>
          <a:endParaRPr lang="ar-SA"/>
        </a:p>
      </dgm:t>
    </dgm:pt>
    <dgm:pt modelId="{4341A831-438A-432D-9A39-2D4224E012E9}" type="pres">
      <dgm:prSet presAssocID="{00F120A3-AC1B-4754-8B77-55FA8002CE32}" presName="connectorText" presStyleLbl="sibTrans2D1" presStyleIdx="5" presStyleCnt="6"/>
      <dgm:spPr/>
      <dgm:t>
        <a:bodyPr/>
        <a:lstStyle/>
        <a:p>
          <a:pPr rtl="1"/>
          <a:endParaRPr lang="ar-SA"/>
        </a:p>
      </dgm:t>
    </dgm:pt>
    <dgm:pt modelId="{45C1B0DC-D3C9-45B9-887E-4060D030D4C5}" type="pres">
      <dgm:prSet presAssocID="{C97693BA-6FA9-4771-8BDB-BC99567D4D84}" presName="node" presStyleLbl="node1" presStyleIdx="5" presStyleCnt="6">
        <dgm:presLayoutVars>
          <dgm:bulletEnabled val="1"/>
        </dgm:presLayoutVars>
      </dgm:prSet>
      <dgm:spPr/>
      <dgm:t>
        <a:bodyPr/>
        <a:lstStyle/>
        <a:p>
          <a:pPr rtl="1"/>
          <a:endParaRPr lang="ar-SA"/>
        </a:p>
      </dgm:t>
    </dgm:pt>
  </dgm:ptLst>
  <dgm:cxnLst>
    <dgm:cxn modelId="{A98148F0-C017-41E2-A708-7CBCEEE7E76A}" type="presOf" srcId="{BCC0F97A-0349-4EF3-8072-D236999545BC}" destId="{551265F0-4DF8-4B5A-BD15-A4A42BEB4C38}" srcOrd="0" destOrd="0" presId="urn:microsoft.com/office/officeart/2005/8/layout/radial5"/>
    <dgm:cxn modelId="{A236C2C4-B28C-4B0C-88A1-FDFC342DBA33}" type="presOf" srcId="{01C1A500-FC7E-4C79-AA74-494EDC2EC905}" destId="{1D687757-F923-4266-A91C-E74F1EFF5370}" srcOrd="0" destOrd="0" presId="urn:microsoft.com/office/officeart/2005/8/layout/radial5"/>
    <dgm:cxn modelId="{9BBFEC58-F423-4F26-A7AC-27D564D349B2}" type="presOf" srcId="{68A3C88F-5064-47CE-AAFA-A5A260FC59CB}" destId="{ADC2E4ED-AA19-4734-8EE7-AF6CB23D44DC}" srcOrd="0" destOrd="0" presId="urn:microsoft.com/office/officeart/2005/8/layout/radial5"/>
    <dgm:cxn modelId="{2636DA37-0170-4A5F-964E-70BB4A902F78}" srcId="{AF416D01-8D08-42E1-8472-214474C8EB60}" destId="{C6152C46-7EA1-46CD-8492-4B0AB9BD5D48}" srcOrd="3" destOrd="0" parTransId="{59A10B70-62DC-41A0-AE5F-2C82BFA5C9C1}" sibTransId="{22D6EEDB-1900-464D-A837-1B14E96CCD5C}"/>
    <dgm:cxn modelId="{11F77232-DF63-4DF6-9C96-51001359BABB}" type="presOf" srcId="{C97693BA-6FA9-4771-8BDB-BC99567D4D84}" destId="{45C1B0DC-D3C9-45B9-887E-4060D030D4C5}" srcOrd="0" destOrd="0" presId="urn:microsoft.com/office/officeart/2005/8/layout/radial5"/>
    <dgm:cxn modelId="{84828E27-A02B-4AF6-9E2E-38FAA75D0D42}" type="presOf" srcId="{0098D362-7422-4587-947B-4534E3F05F38}" destId="{EF4B1925-CD1B-4F77-9ABF-13F283ECBEFE}" srcOrd="0" destOrd="0" presId="urn:microsoft.com/office/officeart/2005/8/layout/radial5"/>
    <dgm:cxn modelId="{D6C83C33-8F38-4E3B-86DB-E60F260E7506}" type="presOf" srcId="{F08A39C5-4765-4C6F-AD17-ED97C2A1B425}" destId="{9F0F003C-8523-4358-A0DE-CC15B3019007}" srcOrd="1" destOrd="0" presId="urn:microsoft.com/office/officeart/2005/8/layout/radial5"/>
    <dgm:cxn modelId="{D20809E5-975F-4BDC-A2A3-297D16234E1A}" type="presOf" srcId="{59A10B70-62DC-41A0-AE5F-2C82BFA5C9C1}" destId="{38419034-4C3F-41B0-9871-AF7D64178E1D}" srcOrd="0" destOrd="0" presId="urn:microsoft.com/office/officeart/2005/8/layout/radial5"/>
    <dgm:cxn modelId="{CF69404B-869A-41B7-94C2-A326E90C1F70}" type="presOf" srcId="{CA1502EE-188F-4D96-800F-AA7904AEB0B0}" destId="{0316D8DE-4F9E-4373-A3F0-B4CD928B8061}" srcOrd="0" destOrd="0" presId="urn:microsoft.com/office/officeart/2005/8/layout/radial5"/>
    <dgm:cxn modelId="{2C56992D-746F-47D5-84E2-A7F2A1974CA0}" type="presOf" srcId="{00F120A3-AC1B-4754-8B77-55FA8002CE32}" destId="{20672F07-2578-4324-A4CE-352562608ADB}" srcOrd="0" destOrd="0" presId="urn:microsoft.com/office/officeart/2005/8/layout/radial5"/>
    <dgm:cxn modelId="{EA5FA6F2-4595-4468-A1D4-6C2A1CFDDE92}" srcId="{AF416D01-8D08-42E1-8472-214474C8EB60}" destId="{CA1502EE-188F-4D96-800F-AA7904AEB0B0}" srcOrd="4" destOrd="0" parTransId="{8AEED597-029A-4C98-83D2-980A41831609}" sibTransId="{F3A1A1E5-E7AD-4C22-AE38-4DF212AFA909}"/>
    <dgm:cxn modelId="{0DD8511F-0608-461A-B692-73FD0C920E74}" type="presOf" srcId="{01C1A500-FC7E-4C79-AA74-494EDC2EC905}" destId="{3DB7B1A6-DE5F-4B24-81E7-C440060DC9DA}" srcOrd="1" destOrd="0" presId="urn:microsoft.com/office/officeart/2005/8/layout/radial5"/>
    <dgm:cxn modelId="{28343AEF-D2B9-47B6-BE85-003887D8CB65}" type="presOf" srcId="{F71BCDD6-715B-4A3B-9789-BBC9D78F87B3}" destId="{89911CF7-5A7F-43F6-87FA-4D5F6BCE9CB9}" srcOrd="0" destOrd="0" presId="urn:microsoft.com/office/officeart/2005/8/layout/radial5"/>
    <dgm:cxn modelId="{9FFE1EE4-AB3E-41B8-800C-F7E8943DB3F7}" type="presOf" srcId="{8AEED597-029A-4C98-83D2-980A41831609}" destId="{FA2B5E8B-D983-4025-8640-7300EFE60029}" srcOrd="1" destOrd="0" presId="urn:microsoft.com/office/officeart/2005/8/layout/radial5"/>
    <dgm:cxn modelId="{2BAAB578-FD5A-4AE4-9F35-4A9A9627D9CE}" srcId="{BCC0F97A-0349-4EF3-8072-D236999545BC}" destId="{AF416D01-8D08-42E1-8472-214474C8EB60}" srcOrd="0" destOrd="0" parTransId="{D9E76554-AE79-4278-A8AB-F7ECEE82BAA9}" sibTransId="{6B62A506-18FD-45F8-8799-E45E26E8A1E7}"/>
    <dgm:cxn modelId="{68A577B8-724D-405C-B0B2-E5B7CFE5B767}" type="presOf" srcId="{59A10B70-62DC-41A0-AE5F-2C82BFA5C9C1}" destId="{B2F59311-E7B9-4782-898A-4C4A6D2D2A75}" srcOrd="1" destOrd="0" presId="urn:microsoft.com/office/officeart/2005/8/layout/radial5"/>
    <dgm:cxn modelId="{C4717645-CF33-42E2-A059-40DA5D21356E}" type="presOf" srcId="{00F120A3-AC1B-4754-8B77-55FA8002CE32}" destId="{4341A831-438A-432D-9A39-2D4224E012E9}" srcOrd="1" destOrd="0" presId="urn:microsoft.com/office/officeart/2005/8/layout/radial5"/>
    <dgm:cxn modelId="{FCC9AA92-22FF-483E-A18F-3D272FC9D1CF}" type="presOf" srcId="{AF416D01-8D08-42E1-8472-214474C8EB60}" destId="{150C7DFC-765B-4F07-B372-3F29A4B2BC10}" srcOrd="0" destOrd="0" presId="urn:microsoft.com/office/officeart/2005/8/layout/radial5"/>
    <dgm:cxn modelId="{EB7C34C4-917F-4B5D-BBFC-C25DEB7556E7}" srcId="{AF416D01-8D08-42E1-8472-214474C8EB60}" destId="{F71BCDD6-715B-4A3B-9789-BBC9D78F87B3}" srcOrd="0" destOrd="0" parTransId="{0098D362-7422-4587-947B-4534E3F05F38}" sibTransId="{FDD4F7A4-52A9-4833-A811-29C34C35F5A9}"/>
    <dgm:cxn modelId="{4200C4FA-18AB-4113-8B6D-2BE5D071509D}" srcId="{AF416D01-8D08-42E1-8472-214474C8EB60}" destId="{68A3C88F-5064-47CE-AAFA-A5A260FC59CB}" srcOrd="1" destOrd="0" parTransId="{F08A39C5-4765-4C6F-AD17-ED97C2A1B425}" sibTransId="{312A64FD-97B8-4687-9A14-0888F6C44B23}"/>
    <dgm:cxn modelId="{56427D44-8548-43D0-9938-FD10E25F5F50}" type="presOf" srcId="{C6152C46-7EA1-46CD-8492-4B0AB9BD5D48}" destId="{5C810011-1F76-4B21-9F98-934517607FC8}" srcOrd="0" destOrd="0" presId="urn:microsoft.com/office/officeart/2005/8/layout/radial5"/>
    <dgm:cxn modelId="{96D3B498-F85B-4296-A9D7-649286585B7D}" srcId="{AF416D01-8D08-42E1-8472-214474C8EB60}" destId="{7FE59A93-21C5-4451-A0D0-6C7A080D00CF}" srcOrd="2" destOrd="0" parTransId="{01C1A500-FC7E-4C79-AA74-494EDC2EC905}" sibTransId="{2B57A0F7-4C43-4184-8A23-B0BCE6F0FDEC}"/>
    <dgm:cxn modelId="{40FE6AE0-3602-44B6-A8E9-E8F07A1CF1F1}" srcId="{AF416D01-8D08-42E1-8472-214474C8EB60}" destId="{C97693BA-6FA9-4771-8BDB-BC99567D4D84}" srcOrd="5" destOrd="0" parTransId="{00F120A3-AC1B-4754-8B77-55FA8002CE32}" sibTransId="{11D21A3A-1212-4057-8C94-0EC5DC313376}"/>
    <dgm:cxn modelId="{6BE38AEC-22B2-4070-A049-359A85305647}" type="presOf" srcId="{F08A39C5-4765-4C6F-AD17-ED97C2A1B425}" destId="{0581ADC9-23D9-431A-9457-8EC410FC1B51}" srcOrd="0" destOrd="0" presId="urn:microsoft.com/office/officeart/2005/8/layout/radial5"/>
    <dgm:cxn modelId="{B9F12403-AC03-454B-8BCA-9668C1B1B3C7}" type="presOf" srcId="{8AEED597-029A-4C98-83D2-980A41831609}" destId="{B584FABE-0385-43A4-825A-4E6CF8A94F1C}" srcOrd="0" destOrd="0" presId="urn:microsoft.com/office/officeart/2005/8/layout/radial5"/>
    <dgm:cxn modelId="{AF00E99B-8EB0-4F5E-9D8A-8400D1643188}" type="presOf" srcId="{7FE59A93-21C5-4451-A0D0-6C7A080D00CF}" destId="{6D5DD52A-B47D-4D9F-8CCD-E4338DA8D436}" srcOrd="0" destOrd="0" presId="urn:microsoft.com/office/officeart/2005/8/layout/radial5"/>
    <dgm:cxn modelId="{398991D4-BE51-4866-872D-7C18D542A0E4}" type="presOf" srcId="{0098D362-7422-4587-947B-4534E3F05F38}" destId="{B645330A-CA8C-47EC-8E5E-4B9472858AE2}" srcOrd="1" destOrd="0" presId="urn:microsoft.com/office/officeart/2005/8/layout/radial5"/>
    <dgm:cxn modelId="{B8724034-14B7-4321-AC46-DA33D1D457BF}" type="presParOf" srcId="{551265F0-4DF8-4B5A-BD15-A4A42BEB4C38}" destId="{150C7DFC-765B-4F07-B372-3F29A4B2BC10}" srcOrd="0" destOrd="0" presId="urn:microsoft.com/office/officeart/2005/8/layout/radial5"/>
    <dgm:cxn modelId="{924D4687-1298-430A-8183-987B52E3954C}" type="presParOf" srcId="{551265F0-4DF8-4B5A-BD15-A4A42BEB4C38}" destId="{EF4B1925-CD1B-4F77-9ABF-13F283ECBEFE}" srcOrd="1" destOrd="0" presId="urn:microsoft.com/office/officeart/2005/8/layout/radial5"/>
    <dgm:cxn modelId="{42387003-75E4-4A0E-B25B-33EDB3358449}" type="presParOf" srcId="{EF4B1925-CD1B-4F77-9ABF-13F283ECBEFE}" destId="{B645330A-CA8C-47EC-8E5E-4B9472858AE2}" srcOrd="0" destOrd="0" presId="urn:microsoft.com/office/officeart/2005/8/layout/radial5"/>
    <dgm:cxn modelId="{826172DA-6BFD-4AB2-9272-AC59A768EAC0}" type="presParOf" srcId="{551265F0-4DF8-4B5A-BD15-A4A42BEB4C38}" destId="{89911CF7-5A7F-43F6-87FA-4D5F6BCE9CB9}" srcOrd="2" destOrd="0" presId="urn:microsoft.com/office/officeart/2005/8/layout/radial5"/>
    <dgm:cxn modelId="{BBDE0E61-E963-420B-8609-7B347852BCF8}" type="presParOf" srcId="{551265F0-4DF8-4B5A-BD15-A4A42BEB4C38}" destId="{0581ADC9-23D9-431A-9457-8EC410FC1B51}" srcOrd="3" destOrd="0" presId="urn:microsoft.com/office/officeart/2005/8/layout/radial5"/>
    <dgm:cxn modelId="{31390804-2F13-4001-B27C-AFFB0F75C4B8}" type="presParOf" srcId="{0581ADC9-23D9-431A-9457-8EC410FC1B51}" destId="{9F0F003C-8523-4358-A0DE-CC15B3019007}" srcOrd="0" destOrd="0" presId="urn:microsoft.com/office/officeart/2005/8/layout/radial5"/>
    <dgm:cxn modelId="{18BF0365-A5B8-464D-917E-085FB4201C0D}" type="presParOf" srcId="{551265F0-4DF8-4B5A-BD15-A4A42BEB4C38}" destId="{ADC2E4ED-AA19-4734-8EE7-AF6CB23D44DC}" srcOrd="4" destOrd="0" presId="urn:microsoft.com/office/officeart/2005/8/layout/radial5"/>
    <dgm:cxn modelId="{8793B482-5736-4FD3-986B-FF4332EFABE7}" type="presParOf" srcId="{551265F0-4DF8-4B5A-BD15-A4A42BEB4C38}" destId="{1D687757-F923-4266-A91C-E74F1EFF5370}" srcOrd="5" destOrd="0" presId="urn:microsoft.com/office/officeart/2005/8/layout/radial5"/>
    <dgm:cxn modelId="{B8775B3A-B9F0-48BA-BDBB-AA6B60F2481C}" type="presParOf" srcId="{1D687757-F923-4266-A91C-E74F1EFF5370}" destId="{3DB7B1A6-DE5F-4B24-81E7-C440060DC9DA}" srcOrd="0" destOrd="0" presId="urn:microsoft.com/office/officeart/2005/8/layout/radial5"/>
    <dgm:cxn modelId="{9563055E-E4FD-40E6-91B0-E4CD6ACB2DA0}" type="presParOf" srcId="{551265F0-4DF8-4B5A-BD15-A4A42BEB4C38}" destId="{6D5DD52A-B47D-4D9F-8CCD-E4338DA8D436}" srcOrd="6" destOrd="0" presId="urn:microsoft.com/office/officeart/2005/8/layout/radial5"/>
    <dgm:cxn modelId="{2C6D4F05-E862-4904-9ACC-4ADD72D8705C}" type="presParOf" srcId="{551265F0-4DF8-4B5A-BD15-A4A42BEB4C38}" destId="{38419034-4C3F-41B0-9871-AF7D64178E1D}" srcOrd="7" destOrd="0" presId="urn:microsoft.com/office/officeart/2005/8/layout/radial5"/>
    <dgm:cxn modelId="{C2635137-E80A-40CE-8E7D-03273B43AC4F}" type="presParOf" srcId="{38419034-4C3F-41B0-9871-AF7D64178E1D}" destId="{B2F59311-E7B9-4782-898A-4C4A6D2D2A75}" srcOrd="0" destOrd="0" presId="urn:microsoft.com/office/officeart/2005/8/layout/radial5"/>
    <dgm:cxn modelId="{5E6D8763-19BA-4930-B431-CA11A1F5A001}" type="presParOf" srcId="{551265F0-4DF8-4B5A-BD15-A4A42BEB4C38}" destId="{5C810011-1F76-4B21-9F98-934517607FC8}" srcOrd="8" destOrd="0" presId="urn:microsoft.com/office/officeart/2005/8/layout/radial5"/>
    <dgm:cxn modelId="{1B40F1B2-6CD8-408E-8778-A885BE5CC560}" type="presParOf" srcId="{551265F0-4DF8-4B5A-BD15-A4A42BEB4C38}" destId="{B584FABE-0385-43A4-825A-4E6CF8A94F1C}" srcOrd="9" destOrd="0" presId="urn:microsoft.com/office/officeart/2005/8/layout/radial5"/>
    <dgm:cxn modelId="{55122348-FA89-4D64-87D5-3E4CB3B38318}" type="presParOf" srcId="{B584FABE-0385-43A4-825A-4E6CF8A94F1C}" destId="{FA2B5E8B-D983-4025-8640-7300EFE60029}" srcOrd="0" destOrd="0" presId="urn:microsoft.com/office/officeart/2005/8/layout/radial5"/>
    <dgm:cxn modelId="{93127A73-1F23-4570-8ACB-44682134F1A0}" type="presParOf" srcId="{551265F0-4DF8-4B5A-BD15-A4A42BEB4C38}" destId="{0316D8DE-4F9E-4373-A3F0-B4CD928B8061}" srcOrd="10" destOrd="0" presId="urn:microsoft.com/office/officeart/2005/8/layout/radial5"/>
    <dgm:cxn modelId="{54CDCCCE-5808-498E-AD4C-78B142DDE533}" type="presParOf" srcId="{551265F0-4DF8-4B5A-BD15-A4A42BEB4C38}" destId="{20672F07-2578-4324-A4CE-352562608ADB}" srcOrd="11" destOrd="0" presId="urn:microsoft.com/office/officeart/2005/8/layout/radial5"/>
    <dgm:cxn modelId="{244C03B9-52E9-468C-A22E-FCA1C46D6BC0}" type="presParOf" srcId="{20672F07-2578-4324-A4CE-352562608ADB}" destId="{4341A831-438A-432D-9A39-2D4224E012E9}" srcOrd="0" destOrd="0" presId="urn:microsoft.com/office/officeart/2005/8/layout/radial5"/>
    <dgm:cxn modelId="{CBFEEE75-6360-4D8E-9D42-A98D3562E535}" type="presParOf" srcId="{551265F0-4DF8-4B5A-BD15-A4A42BEB4C38}" destId="{45C1B0DC-D3C9-45B9-887E-4060D030D4C5}" srcOrd="12" destOrd="0" presId="urn:microsoft.com/office/officeart/2005/8/layout/radial5"/>
  </dgm:cxnLst>
  <dgm:bg>
    <a:solidFill>
      <a:schemeClr val="accent4">
        <a:lumMod val="60000"/>
        <a:lumOff val="4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826E87-7B62-49F3-B325-43110E7CBC38}" type="doc">
      <dgm:prSet loTypeId="urn:microsoft.com/office/officeart/2005/8/layout/radial5" loCatId="cycle" qsTypeId="urn:microsoft.com/office/officeart/2005/8/quickstyle/simple1" qsCatId="simple" csTypeId="urn:microsoft.com/office/officeart/2005/8/colors/colorful3" csCatId="colorful" phldr="1"/>
      <dgm:spPr/>
      <dgm:t>
        <a:bodyPr/>
        <a:lstStyle/>
        <a:p>
          <a:pPr rtl="1"/>
          <a:endParaRPr lang="ar-SA"/>
        </a:p>
      </dgm:t>
    </dgm:pt>
    <dgm:pt modelId="{564A1A59-51E8-4EAE-8584-7C97F3E71487}">
      <dgm:prSet phldrT="[نص]"/>
      <dgm:spPr/>
      <dgm:t>
        <a:bodyPr/>
        <a:lstStyle/>
        <a:p>
          <a:pPr rtl="1"/>
          <a:r>
            <a:rPr lang="ar-SA" dirty="0" smtClean="0"/>
            <a:t>أهم نظرياته</a:t>
          </a:r>
          <a:endParaRPr lang="ar-SA" dirty="0"/>
        </a:p>
      </dgm:t>
    </dgm:pt>
    <dgm:pt modelId="{E914DDBC-768D-4059-B7F7-962907B117E8}" type="parTrans" cxnId="{FD98D3BC-92B2-4146-ADCD-0C50105D44C5}">
      <dgm:prSet/>
      <dgm:spPr/>
      <dgm:t>
        <a:bodyPr/>
        <a:lstStyle/>
        <a:p>
          <a:pPr rtl="1"/>
          <a:endParaRPr lang="ar-SA"/>
        </a:p>
      </dgm:t>
    </dgm:pt>
    <dgm:pt modelId="{FB8A4D55-34B7-42DE-B745-A254E020FE6C}" type="sibTrans" cxnId="{FD98D3BC-92B2-4146-ADCD-0C50105D44C5}">
      <dgm:prSet/>
      <dgm:spPr/>
      <dgm:t>
        <a:bodyPr/>
        <a:lstStyle/>
        <a:p>
          <a:pPr rtl="1"/>
          <a:endParaRPr lang="ar-SA"/>
        </a:p>
      </dgm:t>
    </dgm:pt>
    <dgm:pt modelId="{3DC6E0EB-98BE-4421-8631-9E51CB601548}">
      <dgm:prSet phldrT="[نص]"/>
      <dgm:spPr/>
      <dgm:t>
        <a:bodyPr/>
        <a:lstStyle/>
        <a:p>
          <a:pPr rtl="1"/>
          <a:r>
            <a:rPr lang="ar-SA" dirty="0" smtClean="0"/>
            <a:t>ضرورة قيام علم الاجتماع</a:t>
          </a:r>
          <a:endParaRPr lang="ar-SA" dirty="0"/>
        </a:p>
      </dgm:t>
    </dgm:pt>
    <dgm:pt modelId="{3DCFF13D-0144-49C7-BBB2-4898D23C0633}" type="parTrans" cxnId="{BE5832F7-7295-4AAE-8417-B96180283D49}">
      <dgm:prSet/>
      <dgm:spPr/>
      <dgm:t>
        <a:bodyPr/>
        <a:lstStyle/>
        <a:p>
          <a:pPr rtl="1"/>
          <a:endParaRPr lang="ar-SA"/>
        </a:p>
      </dgm:t>
    </dgm:pt>
    <dgm:pt modelId="{D5D15959-06E4-4F9C-940C-DBC21045C415}" type="sibTrans" cxnId="{BE5832F7-7295-4AAE-8417-B96180283D49}">
      <dgm:prSet/>
      <dgm:spPr/>
      <dgm:t>
        <a:bodyPr/>
        <a:lstStyle/>
        <a:p>
          <a:pPr rtl="1"/>
          <a:endParaRPr lang="ar-SA"/>
        </a:p>
      </dgm:t>
    </dgm:pt>
    <dgm:pt modelId="{4F0B3EE7-9C1C-474D-BD15-A304F3F1683A}">
      <dgm:prSet phldrT="[نص]"/>
      <dgm:spPr/>
      <dgm:t>
        <a:bodyPr/>
        <a:lstStyle/>
        <a:p>
          <a:pPr rtl="1"/>
          <a:r>
            <a:rPr lang="ar-SA" dirty="0" smtClean="0"/>
            <a:t>منهاج البحث في علم الاجتماع</a:t>
          </a:r>
          <a:endParaRPr lang="ar-SA" dirty="0"/>
        </a:p>
      </dgm:t>
    </dgm:pt>
    <dgm:pt modelId="{ABCF3E6A-49CD-4339-84F0-B99A050DE03C}" type="parTrans" cxnId="{4217AE61-CA1A-4CF3-A08D-12C43C76497E}">
      <dgm:prSet/>
      <dgm:spPr/>
      <dgm:t>
        <a:bodyPr/>
        <a:lstStyle/>
        <a:p>
          <a:pPr rtl="1"/>
          <a:endParaRPr lang="ar-SA"/>
        </a:p>
      </dgm:t>
    </dgm:pt>
    <dgm:pt modelId="{CF64D1A8-8B5D-404A-A00B-A80D5BBB9F3D}" type="sibTrans" cxnId="{4217AE61-CA1A-4CF3-A08D-12C43C76497E}">
      <dgm:prSet/>
      <dgm:spPr/>
      <dgm:t>
        <a:bodyPr/>
        <a:lstStyle/>
        <a:p>
          <a:pPr rtl="1"/>
          <a:endParaRPr lang="ar-SA"/>
        </a:p>
      </dgm:t>
    </dgm:pt>
    <dgm:pt modelId="{59A67320-9686-44C3-9CEB-FBCD570597A2}">
      <dgm:prSet phldrT="[نص]"/>
      <dgm:spPr/>
      <dgm:t>
        <a:bodyPr/>
        <a:lstStyle/>
        <a:p>
          <a:pPr rtl="1"/>
          <a:r>
            <a:rPr lang="ar-SA" dirty="0" smtClean="0"/>
            <a:t>موضوع علم الاجتماع</a:t>
          </a:r>
          <a:endParaRPr lang="ar-SA" dirty="0"/>
        </a:p>
      </dgm:t>
    </dgm:pt>
    <dgm:pt modelId="{6838BDF9-752C-4A4A-8231-5B89010E450A}" type="parTrans" cxnId="{CF34CBD2-A1BB-452B-822A-B2CB9F67EF2B}">
      <dgm:prSet/>
      <dgm:spPr/>
      <dgm:t>
        <a:bodyPr/>
        <a:lstStyle/>
        <a:p>
          <a:pPr rtl="1"/>
          <a:endParaRPr lang="ar-SA"/>
        </a:p>
      </dgm:t>
    </dgm:pt>
    <dgm:pt modelId="{8D0E4749-6880-4F41-BA45-48071C8DB366}" type="sibTrans" cxnId="{CF34CBD2-A1BB-452B-822A-B2CB9F67EF2B}">
      <dgm:prSet/>
      <dgm:spPr/>
      <dgm:t>
        <a:bodyPr/>
        <a:lstStyle/>
        <a:p>
          <a:pPr rtl="1"/>
          <a:endParaRPr lang="ar-SA"/>
        </a:p>
      </dgm:t>
    </dgm:pt>
    <dgm:pt modelId="{478A8B95-360A-4FAB-ABA1-543079B50C16}">
      <dgm:prSet/>
      <dgm:spPr/>
      <dgm:t>
        <a:bodyPr/>
        <a:lstStyle/>
        <a:p>
          <a:pPr rtl="1"/>
          <a:r>
            <a:rPr lang="ar-SA" dirty="0" smtClean="0"/>
            <a:t>نظرية التقدم الاجتماعي</a:t>
          </a:r>
          <a:endParaRPr lang="ar-SA" dirty="0"/>
        </a:p>
      </dgm:t>
    </dgm:pt>
    <dgm:pt modelId="{2B96895F-4618-48D4-BBDD-2A47B3C1E835}" type="parTrans" cxnId="{B9309764-6402-4083-8B25-AFD90CFC8992}">
      <dgm:prSet/>
      <dgm:spPr/>
      <dgm:t>
        <a:bodyPr/>
        <a:lstStyle/>
        <a:p>
          <a:pPr rtl="1"/>
          <a:endParaRPr lang="ar-SA"/>
        </a:p>
      </dgm:t>
    </dgm:pt>
    <dgm:pt modelId="{0AC96BA5-3A17-43B7-ABD7-EA871AA8F6F4}" type="sibTrans" cxnId="{B9309764-6402-4083-8B25-AFD90CFC8992}">
      <dgm:prSet/>
      <dgm:spPr/>
      <dgm:t>
        <a:bodyPr/>
        <a:lstStyle/>
        <a:p>
          <a:pPr rtl="1"/>
          <a:endParaRPr lang="ar-SA"/>
        </a:p>
      </dgm:t>
    </dgm:pt>
    <dgm:pt modelId="{290167C3-A24C-467C-8628-4E30AEFA56D3}">
      <dgm:prSet/>
      <dgm:spPr/>
      <dgm:t>
        <a:bodyPr/>
        <a:lstStyle/>
        <a:p>
          <a:pPr rtl="1"/>
          <a:r>
            <a:rPr lang="ar-SA" dirty="0" smtClean="0"/>
            <a:t>نظرية كونت في الأسرة</a:t>
          </a:r>
          <a:endParaRPr lang="ar-SA" dirty="0"/>
        </a:p>
      </dgm:t>
    </dgm:pt>
    <dgm:pt modelId="{A566991A-2B53-48E0-9A1B-082776721691}" type="sibTrans" cxnId="{C6B3C2AF-0C5C-4BCD-8502-0C80C9896CFA}">
      <dgm:prSet/>
      <dgm:spPr/>
      <dgm:t>
        <a:bodyPr/>
        <a:lstStyle/>
        <a:p>
          <a:pPr rtl="1"/>
          <a:endParaRPr lang="ar-SA"/>
        </a:p>
      </dgm:t>
    </dgm:pt>
    <dgm:pt modelId="{B065091B-2DC4-4651-9C58-96043F33958A}" type="parTrans" cxnId="{C6B3C2AF-0C5C-4BCD-8502-0C80C9896CFA}">
      <dgm:prSet/>
      <dgm:spPr/>
      <dgm:t>
        <a:bodyPr/>
        <a:lstStyle/>
        <a:p>
          <a:pPr rtl="1"/>
          <a:endParaRPr lang="ar-SA"/>
        </a:p>
      </dgm:t>
    </dgm:pt>
    <dgm:pt modelId="{FCDC408D-694E-4A3F-8439-A4FA2F6E3DF1}" type="pres">
      <dgm:prSet presAssocID="{3D826E87-7B62-49F3-B325-43110E7CBC38}" presName="Name0" presStyleCnt="0">
        <dgm:presLayoutVars>
          <dgm:chMax val="1"/>
          <dgm:dir/>
          <dgm:animLvl val="ctr"/>
          <dgm:resizeHandles val="exact"/>
        </dgm:presLayoutVars>
      </dgm:prSet>
      <dgm:spPr/>
      <dgm:t>
        <a:bodyPr/>
        <a:lstStyle/>
        <a:p>
          <a:pPr rtl="1"/>
          <a:endParaRPr lang="ar-SA"/>
        </a:p>
      </dgm:t>
    </dgm:pt>
    <dgm:pt modelId="{E4BE8676-7A6E-4FE3-A53C-788F68ABC0B3}" type="pres">
      <dgm:prSet presAssocID="{564A1A59-51E8-4EAE-8584-7C97F3E71487}" presName="centerShape" presStyleLbl="node0" presStyleIdx="0" presStyleCnt="1"/>
      <dgm:spPr/>
      <dgm:t>
        <a:bodyPr/>
        <a:lstStyle/>
        <a:p>
          <a:pPr rtl="1"/>
          <a:endParaRPr lang="ar-SA"/>
        </a:p>
      </dgm:t>
    </dgm:pt>
    <dgm:pt modelId="{B75614A3-E08D-4E80-9471-0E4CC2ECE230}" type="pres">
      <dgm:prSet presAssocID="{3DCFF13D-0144-49C7-BBB2-4898D23C0633}" presName="parTrans" presStyleLbl="sibTrans2D1" presStyleIdx="0" presStyleCnt="5"/>
      <dgm:spPr/>
      <dgm:t>
        <a:bodyPr/>
        <a:lstStyle/>
        <a:p>
          <a:pPr rtl="1"/>
          <a:endParaRPr lang="ar-SA"/>
        </a:p>
      </dgm:t>
    </dgm:pt>
    <dgm:pt modelId="{0C6EB347-E607-4C01-ABA4-6374C251CDDC}" type="pres">
      <dgm:prSet presAssocID="{3DCFF13D-0144-49C7-BBB2-4898D23C0633}" presName="connectorText" presStyleLbl="sibTrans2D1" presStyleIdx="0" presStyleCnt="5"/>
      <dgm:spPr/>
      <dgm:t>
        <a:bodyPr/>
        <a:lstStyle/>
        <a:p>
          <a:pPr rtl="1"/>
          <a:endParaRPr lang="ar-SA"/>
        </a:p>
      </dgm:t>
    </dgm:pt>
    <dgm:pt modelId="{D34F59D2-4ACE-4674-AD3E-0F19FBD7E51C}" type="pres">
      <dgm:prSet presAssocID="{3DC6E0EB-98BE-4421-8631-9E51CB601548}" presName="node" presStyleLbl="node1" presStyleIdx="0" presStyleCnt="5">
        <dgm:presLayoutVars>
          <dgm:bulletEnabled val="1"/>
        </dgm:presLayoutVars>
      </dgm:prSet>
      <dgm:spPr/>
      <dgm:t>
        <a:bodyPr/>
        <a:lstStyle/>
        <a:p>
          <a:pPr rtl="1"/>
          <a:endParaRPr lang="ar-SA"/>
        </a:p>
      </dgm:t>
    </dgm:pt>
    <dgm:pt modelId="{F8899FAC-57F7-4395-9AD6-CCA26A2A786D}" type="pres">
      <dgm:prSet presAssocID="{ABCF3E6A-49CD-4339-84F0-B99A050DE03C}" presName="parTrans" presStyleLbl="sibTrans2D1" presStyleIdx="1" presStyleCnt="5"/>
      <dgm:spPr/>
      <dgm:t>
        <a:bodyPr/>
        <a:lstStyle/>
        <a:p>
          <a:pPr rtl="1"/>
          <a:endParaRPr lang="ar-SA"/>
        </a:p>
      </dgm:t>
    </dgm:pt>
    <dgm:pt modelId="{FD7DF122-A851-456B-9E71-479E2CD2DDA0}" type="pres">
      <dgm:prSet presAssocID="{ABCF3E6A-49CD-4339-84F0-B99A050DE03C}" presName="connectorText" presStyleLbl="sibTrans2D1" presStyleIdx="1" presStyleCnt="5"/>
      <dgm:spPr/>
      <dgm:t>
        <a:bodyPr/>
        <a:lstStyle/>
        <a:p>
          <a:pPr rtl="1"/>
          <a:endParaRPr lang="ar-SA"/>
        </a:p>
      </dgm:t>
    </dgm:pt>
    <dgm:pt modelId="{AF9D0EE9-981A-4BBD-A9DB-1ACB22E67FFE}" type="pres">
      <dgm:prSet presAssocID="{4F0B3EE7-9C1C-474D-BD15-A304F3F1683A}" presName="node" presStyleLbl="node1" presStyleIdx="1" presStyleCnt="5">
        <dgm:presLayoutVars>
          <dgm:bulletEnabled val="1"/>
        </dgm:presLayoutVars>
      </dgm:prSet>
      <dgm:spPr/>
      <dgm:t>
        <a:bodyPr/>
        <a:lstStyle/>
        <a:p>
          <a:pPr rtl="1"/>
          <a:endParaRPr lang="ar-SA"/>
        </a:p>
      </dgm:t>
    </dgm:pt>
    <dgm:pt modelId="{1C8CFACB-DA55-48F8-B77B-A39BA686A5D0}" type="pres">
      <dgm:prSet presAssocID="{2B96895F-4618-48D4-BBDD-2A47B3C1E835}" presName="parTrans" presStyleLbl="sibTrans2D1" presStyleIdx="2" presStyleCnt="5"/>
      <dgm:spPr/>
      <dgm:t>
        <a:bodyPr/>
        <a:lstStyle/>
        <a:p>
          <a:pPr rtl="1"/>
          <a:endParaRPr lang="ar-SA"/>
        </a:p>
      </dgm:t>
    </dgm:pt>
    <dgm:pt modelId="{A9A45B20-7069-4FA3-802D-7644AD40AD61}" type="pres">
      <dgm:prSet presAssocID="{2B96895F-4618-48D4-BBDD-2A47B3C1E835}" presName="connectorText" presStyleLbl="sibTrans2D1" presStyleIdx="2" presStyleCnt="5"/>
      <dgm:spPr/>
      <dgm:t>
        <a:bodyPr/>
        <a:lstStyle/>
        <a:p>
          <a:pPr rtl="1"/>
          <a:endParaRPr lang="ar-SA"/>
        </a:p>
      </dgm:t>
    </dgm:pt>
    <dgm:pt modelId="{8F37CA54-03C2-4413-ADB1-80053E77ED26}" type="pres">
      <dgm:prSet presAssocID="{478A8B95-360A-4FAB-ABA1-543079B50C16}" presName="node" presStyleLbl="node1" presStyleIdx="2" presStyleCnt="5">
        <dgm:presLayoutVars>
          <dgm:bulletEnabled val="1"/>
        </dgm:presLayoutVars>
      </dgm:prSet>
      <dgm:spPr/>
      <dgm:t>
        <a:bodyPr/>
        <a:lstStyle/>
        <a:p>
          <a:pPr rtl="1"/>
          <a:endParaRPr lang="ar-SA"/>
        </a:p>
      </dgm:t>
    </dgm:pt>
    <dgm:pt modelId="{134DBDF9-C92C-430F-9D4C-7A05B701FD4B}" type="pres">
      <dgm:prSet presAssocID="{B065091B-2DC4-4651-9C58-96043F33958A}" presName="parTrans" presStyleLbl="sibTrans2D1" presStyleIdx="3" presStyleCnt="5"/>
      <dgm:spPr/>
      <dgm:t>
        <a:bodyPr/>
        <a:lstStyle/>
        <a:p>
          <a:pPr rtl="1"/>
          <a:endParaRPr lang="ar-SA"/>
        </a:p>
      </dgm:t>
    </dgm:pt>
    <dgm:pt modelId="{0990DA1D-FA1A-491C-9D1F-37C63EB974C5}" type="pres">
      <dgm:prSet presAssocID="{B065091B-2DC4-4651-9C58-96043F33958A}" presName="connectorText" presStyleLbl="sibTrans2D1" presStyleIdx="3" presStyleCnt="5"/>
      <dgm:spPr/>
      <dgm:t>
        <a:bodyPr/>
        <a:lstStyle/>
        <a:p>
          <a:pPr rtl="1"/>
          <a:endParaRPr lang="ar-SA"/>
        </a:p>
      </dgm:t>
    </dgm:pt>
    <dgm:pt modelId="{BF069CFF-0911-40D2-B3F4-EEB2565CE6D8}" type="pres">
      <dgm:prSet presAssocID="{290167C3-A24C-467C-8628-4E30AEFA56D3}" presName="node" presStyleLbl="node1" presStyleIdx="3" presStyleCnt="5">
        <dgm:presLayoutVars>
          <dgm:bulletEnabled val="1"/>
        </dgm:presLayoutVars>
      </dgm:prSet>
      <dgm:spPr/>
      <dgm:t>
        <a:bodyPr/>
        <a:lstStyle/>
        <a:p>
          <a:pPr rtl="1"/>
          <a:endParaRPr lang="ar-SA"/>
        </a:p>
      </dgm:t>
    </dgm:pt>
    <dgm:pt modelId="{42DD7C59-01FB-4F4B-B558-3E8B3F0DCEF4}" type="pres">
      <dgm:prSet presAssocID="{6838BDF9-752C-4A4A-8231-5B89010E450A}" presName="parTrans" presStyleLbl="sibTrans2D1" presStyleIdx="4" presStyleCnt="5"/>
      <dgm:spPr/>
      <dgm:t>
        <a:bodyPr/>
        <a:lstStyle/>
        <a:p>
          <a:pPr rtl="1"/>
          <a:endParaRPr lang="ar-SA"/>
        </a:p>
      </dgm:t>
    </dgm:pt>
    <dgm:pt modelId="{D4A3ABD6-9B3E-4D1F-83D0-24BD7C09FFD3}" type="pres">
      <dgm:prSet presAssocID="{6838BDF9-752C-4A4A-8231-5B89010E450A}" presName="connectorText" presStyleLbl="sibTrans2D1" presStyleIdx="4" presStyleCnt="5"/>
      <dgm:spPr/>
      <dgm:t>
        <a:bodyPr/>
        <a:lstStyle/>
        <a:p>
          <a:pPr rtl="1"/>
          <a:endParaRPr lang="ar-SA"/>
        </a:p>
      </dgm:t>
    </dgm:pt>
    <dgm:pt modelId="{077902F6-78F4-45C5-836A-D9EBF9E7ABE5}" type="pres">
      <dgm:prSet presAssocID="{59A67320-9686-44C3-9CEB-FBCD570597A2}" presName="node" presStyleLbl="node1" presStyleIdx="4" presStyleCnt="5">
        <dgm:presLayoutVars>
          <dgm:bulletEnabled val="1"/>
        </dgm:presLayoutVars>
      </dgm:prSet>
      <dgm:spPr/>
      <dgm:t>
        <a:bodyPr/>
        <a:lstStyle/>
        <a:p>
          <a:pPr rtl="1"/>
          <a:endParaRPr lang="ar-SA"/>
        </a:p>
      </dgm:t>
    </dgm:pt>
  </dgm:ptLst>
  <dgm:cxnLst>
    <dgm:cxn modelId="{BE5832F7-7295-4AAE-8417-B96180283D49}" srcId="{564A1A59-51E8-4EAE-8584-7C97F3E71487}" destId="{3DC6E0EB-98BE-4421-8631-9E51CB601548}" srcOrd="0" destOrd="0" parTransId="{3DCFF13D-0144-49C7-BBB2-4898D23C0633}" sibTransId="{D5D15959-06E4-4F9C-940C-DBC21045C415}"/>
    <dgm:cxn modelId="{1637D442-63E6-4A93-A62D-5B4F4329B0FB}" type="presOf" srcId="{3DCFF13D-0144-49C7-BBB2-4898D23C0633}" destId="{B75614A3-E08D-4E80-9471-0E4CC2ECE230}" srcOrd="0" destOrd="0" presId="urn:microsoft.com/office/officeart/2005/8/layout/radial5"/>
    <dgm:cxn modelId="{90DBA915-DD6D-4EF9-AD3A-BF85C0F398CC}" type="presOf" srcId="{2B96895F-4618-48D4-BBDD-2A47B3C1E835}" destId="{1C8CFACB-DA55-48F8-B77B-A39BA686A5D0}" srcOrd="0" destOrd="0" presId="urn:microsoft.com/office/officeart/2005/8/layout/radial5"/>
    <dgm:cxn modelId="{E6ACC59D-1D17-4F77-BEA6-0D2D07306FD8}" type="presOf" srcId="{6838BDF9-752C-4A4A-8231-5B89010E450A}" destId="{42DD7C59-01FB-4F4B-B558-3E8B3F0DCEF4}" srcOrd="0" destOrd="0" presId="urn:microsoft.com/office/officeart/2005/8/layout/radial5"/>
    <dgm:cxn modelId="{E7D60458-BB4F-43CB-96AB-D2AB6728DB15}" type="presOf" srcId="{564A1A59-51E8-4EAE-8584-7C97F3E71487}" destId="{E4BE8676-7A6E-4FE3-A53C-788F68ABC0B3}" srcOrd="0" destOrd="0" presId="urn:microsoft.com/office/officeart/2005/8/layout/radial5"/>
    <dgm:cxn modelId="{CCEFA512-0C7C-4395-A049-5A905D4ECCC8}" type="presOf" srcId="{6838BDF9-752C-4A4A-8231-5B89010E450A}" destId="{D4A3ABD6-9B3E-4D1F-83D0-24BD7C09FFD3}" srcOrd="1" destOrd="0" presId="urn:microsoft.com/office/officeart/2005/8/layout/radial5"/>
    <dgm:cxn modelId="{CF34CBD2-A1BB-452B-822A-B2CB9F67EF2B}" srcId="{564A1A59-51E8-4EAE-8584-7C97F3E71487}" destId="{59A67320-9686-44C3-9CEB-FBCD570597A2}" srcOrd="4" destOrd="0" parTransId="{6838BDF9-752C-4A4A-8231-5B89010E450A}" sibTransId="{8D0E4749-6880-4F41-BA45-48071C8DB366}"/>
    <dgm:cxn modelId="{1D03F459-EFA4-4878-B401-13B76B76F7FD}" type="presOf" srcId="{ABCF3E6A-49CD-4339-84F0-B99A050DE03C}" destId="{F8899FAC-57F7-4395-9AD6-CCA26A2A786D}" srcOrd="0" destOrd="0" presId="urn:microsoft.com/office/officeart/2005/8/layout/radial5"/>
    <dgm:cxn modelId="{FDE11920-832D-4916-B777-0A476FC52953}" type="presOf" srcId="{B065091B-2DC4-4651-9C58-96043F33958A}" destId="{134DBDF9-C92C-430F-9D4C-7A05B701FD4B}" srcOrd="0" destOrd="0" presId="urn:microsoft.com/office/officeart/2005/8/layout/radial5"/>
    <dgm:cxn modelId="{A772A952-F884-4CDE-942F-E7A86F1FF200}" type="presOf" srcId="{3D826E87-7B62-49F3-B325-43110E7CBC38}" destId="{FCDC408D-694E-4A3F-8439-A4FA2F6E3DF1}" srcOrd="0" destOrd="0" presId="urn:microsoft.com/office/officeart/2005/8/layout/radial5"/>
    <dgm:cxn modelId="{C6B3C2AF-0C5C-4BCD-8502-0C80C9896CFA}" srcId="{564A1A59-51E8-4EAE-8584-7C97F3E71487}" destId="{290167C3-A24C-467C-8628-4E30AEFA56D3}" srcOrd="3" destOrd="0" parTransId="{B065091B-2DC4-4651-9C58-96043F33958A}" sibTransId="{A566991A-2B53-48E0-9A1B-082776721691}"/>
    <dgm:cxn modelId="{FD98D3BC-92B2-4146-ADCD-0C50105D44C5}" srcId="{3D826E87-7B62-49F3-B325-43110E7CBC38}" destId="{564A1A59-51E8-4EAE-8584-7C97F3E71487}" srcOrd="0" destOrd="0" parTransId="{E914DDBC-768D-4059-B7F7-962907B117E8}" sibTransId="{FB8A4D55-34B7-42DE-B745-A254E020FE6C}"/>
    <dgm:cxn modelId="{15D676BD-4F61-42C9-9C03-F690620BE374}" type="presOf" srcId="{3DC6E0EB-98BE-4421-8631-9E51CB601548}" destId="{D34F59D2-4ACE-4674-AD3E-0F19FBD7E51C}" srcOrd="0" destOrd="0" presId="urn:microsoft.com/office/officeart/2005/8/layout/radial5"/>
    <dgm:cxn modelId="{B9309764-6402-4083-8B25-AFD90CFC8992}" srcId="{564A1A59-51E8-4EAE-8584-7C97F3E71487}" destId="{478A8B95-360A-4FAB-ABA1-543079B50C16}" srcOrd="2" destOrd="0" parTransId="{2B96895F-4618-48D4-BBDD-2A47B3C1E835}" sibTransId="{0AC96BA5-3A17-43B7-ABD7-EA871AA8F6F4}"/>
    <dgm:cxn modelId="{995C6405-4C69-4F73-8FB4-F5C3E9FF7344}" type="presOf" srcId="{3DCFF13D-0144-49C7-BBB2-4898D23C0633}" destId="{0C6EB347-E607-4C01-ABA4-6374C251CDDC}" srcOrd="1" destOrd="0" presId="urn:microsoft.com/office/officeart/2005/8/layout/radial5"/>
    <dgm:cxn modelId="{77AC54D5-5455-4BC9-B286-D24BE89B9D6A}" type="presOf" srcId="{2B96895F-4618-48D4-BBDD-2A47B3C1E835}" destId="{A9A45B20-7069-4FA3-802D-7644AD40AD61}" srcOrd="1" destOrd="0" presId="urn:microsoft.com/office/officeart/2005/8/layout/radial5"/>
    <dgm:cxn modelId="{4217AE61-CA1A-4CF3-A08D-12C43C76497E}" srcId="{564A1A59-51E8-4EAE-8584-7C97F3E71487}" destId="{4F0B3EE7-9C1C-474D-BD15-A304F3F1683A}" srcOrd="1" destOrd="0" parTransId="{ABCF3E6A-49CD-4339-84F0-B99A050DE03C}" sibTransId="{CF64D1A8-8B5D-404A-A00B-A80D5BBB9F3D}"/>
    <dgm:cxn modelId="{EF7BCED6-0D5A-493E-B1D2-121D1E689731}" type="presOf" srcId="{ABCF3E6A-49CD-4339-84F0-B99A050DE03C}" destId="{FD7DF122-A851-456B-9E71-479E2CD2DDA0}" srcOrd="1" destOrd="0" presId="urn:microsoft.com/office/officeart/2005/8/layout/radial5"/>
    <dgm:cxn modelId="{2F87D83C-2C09-4365-BF2A-F590964D42D8}" type="presOf" srcId="{290167C3-A24C-467C-8628-4E30AEFA56D3}" destId="{BF069CFF-0911-40D2-B3F4-EEB2565CE6D8}" srcOrd="0" destOrd="0" presId="urn:microsoft.com/office/officeart/2005/8/layout/radial5"/>
    <dgm:cxn modelId="{BEE50D78-F91F-43A4-865D-E0A6048B2D0C}" type="presOf" srcId="{4F0B3EE7-9C1C-474D-BD15-A304F3F1683A}" destId="{AF9D0EE9-981A-4BBD-A9DB-1ACB22E67FFE}" srcOrd="0" destOrd="0" presId="urn:microsoft.com/office/officeart/2005/8/layout/radial5"/>
    <dgm:cxn modelId="{884F36C8-7985-41F4-B903-D7638A17CE53}" type="presOf" srcId="{59A67320-9686-44C3-9CEB-FBCD570597A2}" destId="{077902F6-78F4-45C5-836A-D9EBF9E7ABE5}" srcOrd="0" destOrd="0" presId="urn:microsoft.com/office/officeart/2005/8/layout/radial5"/>
    <dgm:cxn modelId="{9E078B5A-FFAC-4568-BF69-FA9887C1FF00}" type="presOf" srcId="{B065091B-2DC4-4651-9C58-96043F33958A}" destId="{0990DA1D-FA1A-491C-9D1F-37C63EB974C5}" srcOrd="1" destOrd="0" presId="urn:microsoft.com/office/officeart/2005/8/layout/radial5"/>
    <dgm:cxn modelId="{2ADF21B8-D6BB-4DD5-A80B-0E674E4D7176}" type="presOf" srcId="{478A8B95-360A-4FAB-ABA1-543079B50C16}" destId="{8F37CA54-03C2-4413-ADB1-80053E77ED26}" srcOrd="0" destOrd="0" presId="urn:microsoft.com/office/officeart/2005/8/layout/radial5"/>
    <dgm:cxn modelId="{54D7CC94-D13B-4A2A-88E4-235872C37010}" type="presParOf" srcId="{FCDC408D-694E-4A3F-8439-A4FA2F6E3DF1}" destId="{E4BE8676-7A6E-4FE3-A53C-788F68ABC0B3}" srcOrd="0" destOrd="0" presId="urn:microsoft.com/office/officeart/2005/8/layout/radial5"/>
    <dgm:cxn modelId="{595AD772-8198-457E-95C0-BB40F55A31FF}" type="presParOf" srcId="{FCDC408D-694E-4A3F-8439-A4FA2F6E3DF1}" destId="{B75614A3-E08D-4E80-9471-0E4CC2ECE230}" srcOrd="1" destOrd="0" presId="urn:microsoft.com/office/officeart/2005/8/layout/radial5"/>
    <dgm:cxn modelId="{8C4FA1D0-F0E0-41F3-BEF7-D10DF4E2E65F}" type="presParOf" srcId="{B75614A3-E08D-4E80-9471-0E4CC2ECE230}" destId="{0C6EB347-E607-4C01-ABA4-6374C251CDDC}" srcOrd="0" destOrd="0" presId="urn:microsoft.com/office/officeart/2005/8/layout/radial5"/>
    <dgm:cxn modelId="{CC55E8A4-084E-4597-B881-0FB150EE93BC}" type="presParOf" srcId="{FCDC408D-694E-4A3F-8439-A4FA2F6E3DF1}" destId="{D34F59D2-4ACE-4674-AD3E-0F19FBD7E51C}" srcOrd="2" destOrd="0" presId="urn:microsoft.com/office/officeart/2005/8/layout/radial5"/>
    <dgm:cxn modelId="{665A0A51-1F62-4E2C-AC37-FE72F634FFDE}" type="presParOf" srcId="{FCDC408D-694E-4A3F-8439-A4FA2F6E3DF1}" destId="{F8899FAC-57F7-4395-9AD6-CCA26A2A786D}" srcOrd="3" destOrd="0" presId="urn:microsoft.com/office/officeart/2005/8/layout/radial5"/>
    <dgm:cxn modelId="{ED1F2B7A-3D3C-4E06-8267-634125719C43}" type="presParOf" srcId="{F8899FAC-57F7-4395-9AD6-CCA26A2A786D}" destId="{FD7DF122-A851-456B-9E71-479E2CD2DDA0}" srcOrd="0" destOrd="0" presId="urn:microsoft.com/office/officeart/2005/8/layout/radial5"/>
    <dgm:cxn modelId="{57364C0E-322B-48C6-92F2-D64B15C12FE6}" type="presParOf" srcId="{FCDC408D-694E-4A3F-8439-A4FA2F6E3DF1}" destId="{AF9D0EE9-981A-4BBD-A9DB-1ACB22E67FFE}" srcOrd="4" destOrd="0" presId="urn:microsoft.com/office/officeart/2005/8/layout/radial5"/>
    <dgm:cxn modelId="{A87BD144-ACBC-4BE2-89A6-76221D91D370}" type="presParOf" srcId="{FCDC408D-694E-4A3F-8439-A4FA2F6E3DF1}" destId="{1C8CFACB-DA55-48F8-B77B-A39BA686A5D0}" srcOrd="5" destOrd="0" presId="urn:microsoft.com/office/officeart/2005/8/layout/radial5"/>
    <dgm:cxn modelId="{D9696987-F4C7-4C04-8EEE-4B6D3DAB693B}" type="presParOf" srcId="{1C8CFACB-DA55-48F8-B77B-A39BA686A5D0}" destId="{A9A45B20-7069-4FA3-802D-7644AD40AD61}" srcOrd="0" destOrd="0" presId="urn:microsoft.com/office/officeart/2005/8/layout/radial5"/>
    <dgm:cxn modelId="{635EE934-896F-4827-99A2-C2EF5C1704DC}" type="presParOf" srcId="{FCDC408D-694E-4A3F-8439-A4FA2F6E3DF1}" destId="{8F37CA54-03C2-4413-ADB1-80053E77ED26}" srcOrd="6" destOrd="0" presId="urn:microsoft.com/office/officeart/2005/8/layout/radial5"/>
    <dgm:cxn modelId="{11CEFC20-F48B-484D-BC77-81254B9346F0}" type="presParOf" srcId="{FCDC408D-694E-4A3F-8439-A4FA2F6E3DF1}" destId="{134DBDF9-C92C-430F-9D4C-7A05B701FD4B}" srcOrd="7" destOrd="0" presId="urn:microsoft.com/office/officeart/2005/8/layout/radial5"/>
    <dgm:cxn modelId="{FF74CAAF-B9BE-4D1E-B7E9-ED75113F2E8D}" type="presParOf" srcId="{134DBDF9-C92C-430F-9D4C-7A05B701FD4B}" destId="{0990DA1D-FA1A-491C-9D1F-37C63EB974C5}" srcOrd="0" destOrd="0" presId="urn:microsoft.com/office/officeart/2005/8/layout/radial5"/>
    <dgm:cxn modelId="{0E4E1D20-EC2C-4A3F-B59E-99376168F262}" type="presParOf" srcId="{FCDC408D-694E-4A3F-8439-A4FA2F6E3DF1}" destId="{BF069CFF-0911-40D2-B3F4-EEB2565CE6D8}" srcOrd="8" destOrd="0" presId="urn:microsoft.com/office/officeart/2005/8/layout/radial5"/>
    <dgm:cxn modelId="{928A140F-52C1-499E-B18D-BFDBB2431B1A}" type="presParOf" srcId="{FCDC408D-694E-4A3F-8439-A4FA2F6E3DF1}" destId="{42DD7C59-01FB-4F4B-B558-3E8B3F0DCEF4}" srcOrd="9" destOrd="0" presId="urn:microsoft.com/office/officeart/2005/8/layout/radial5"/>
    <dgm:cxn modelId="{29B1289B-0D91-4A70-A38A-E215D4B2CE1F}" type="presParOf" srcId="{42DD7C59-01FB-4F4B-B558-3E8B3F0DCEF4}" destId="{D4A3ABD6-9B3E-4D1F-83D0-24BD7C09FFD3}" srcOrd="0" destOrd="0" presId="urn:microsoft.com/office/officeart/2005/8/layout/radial5"/>
    <dgm:cxn modelId="{6C7688EB-B2DE-4186-8136-16355E931852}" type="presParOf" srcId="{FCDC408D-694E-4A3F-8439-A4FA2F6E3DF1}" destId="{077902F6-78F4-45C5-836A-D9EBF9E7ABE5}" srcOrd="10" destOrd="0" presId="urn:microsoft.com/office/officeart/2005/8/layout/radial5"/>
  </dgm:cxnLst>
  <dgm:bg>
    <a:solidFill>
      <a:srgbClr val="00B0F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49741D-21B8-4D4A-9FAB-0C0FDD7B7139}" type="doc">
      <dgm:prSet loTypeId="urn:microsoft.com/office/officeart/2005/8/layout/hList3" loCatId="list" qsTypeId="urn:microsoft.com/office/officeart/2005/8/quickstyle/simple1" qsCatId="simple" csTypeId="urn:microsoft.com/office/officeart/2005/8/colors/colorful1" csCatId="colorful" phldr="1"/>
      <dgm:spPr/>
      <dgm:t>
        <a:bodyPr/>
        <a:lstStyle/>
        <a:p>
          <a:pPr rtl="1"/>
          <a:endParaRPr lang="ar-SA"/>
        </a:p>
      </dgm:t>
    </dgm:pt>
    <dgm:pt modelId="{A47A8E04-C8CD-4652-9A8F-C700EDDA1832}">
      <dgm:prSet phldrT="[نص]"/>
      <dgm:spPr>
        <a:solidFill>
          <a:srgbClr val="00B050"/>
        </a:solidFill>
      </dgm:spPr>
      <dgm:t>
        <a:bodyPr/>
        <a:lstStyle/>
        <a:p>
          <a:pPr rtl="1"/>
          <a:r>
            <a:rPr lang="ar-SA" dirty="0" smtClean="0"/>
            <a:t>ثلاثة حلول يناقشه كونت للتخلص من حالة الاضطراب العقلي الناجم عن أسلوب التفكير في المجتمع</a:t>
          </a:r>
          <a:endParaRPr lang="ar-SA" dirty="0"/>
        </a:p>
      </dgm:t>
    </dgm:pt>
    <dgm:pt modelId="{B41CADB4-516E-43C1-B005-3714F1230B79}" type="parTrans" cxnId="{1E6753E7-47AB-4651-907D-0ADFBA597625}">
      <dgm:prSet/>
      <dgm:spPr/>
      <dgm:t>
        <a:bodyPr/>
        <a:lstStyle/>
        <a:p>
          <a:pPr rtl="1"/>
          <a:endParaRPr lang="ar-SA"/>
        </a:p>
      </dgm:t>
    </dgm:pt>
    <dgm:pt modelId="{5AC5B347-72C3-41B0-B34E-77F64642423D}" type="sibTrans" cxnId="{1E6753E7-47AB-4651-907D-0ADFBA597625}">
      <dgm:prSet/>
      <dgm:spPr/>
      <dgm:t>
        <a:bodyPr/>
        <a:lstStyle/>
        <a:p>
          <a:pPr rtl="1"/>
          <a:endParaRPr lang="ar-SA"/>
        </a:p>
      </dgm:t>
    </dgm:pt>
    <dgm:pt modelId="{BF23896F-B005-4AF7-BE24-CBBE6F0DC3A6}">
      <dgm:prSet phldrT="[نص]"/>
      <dgm:spPr/>
      <dgm:t>
        <a:bodyPr/>
        <a:lstStyle/>
        <a:p>
          <a:pPr rtl="1"/>
          <a:r>
            <a:rPr lang="ar-SA" dirty="0" smtClean="0"/>
            <a:t>3- تعميم التفكير بأسلوب المنهاج الوضعي في فهم جميع ظواهر الكون وتحقيق وحدة المعرفة الوضعية </a:t>
          </a:r>
        </a:p>
        <a:p>
          <a:pPr rtl="1"/>
          <a:r>
            <a:rPr lang="ar-SA" b="1" dirty="0" smtClean="0">
              <a:solidFill>
                <a:schemeClr val="tx1"/>
              </a:solidFill>
            </a:rPr>
            <a:t>وهو الحل الأسمى برأيه لفهم ظواهر الاجتماع التي تخضع للقوانين</a:t>
          </a:r>
          <a:endParaRPr lang="ar-SA" b="1" dirty="0">
            <a:solidFill>
              <a:schemeClr val="tx1"/>
            </a:solidFill>
          </a:endParaRPr>
        </a:p>
      </dgm:t>
    </dgm:pt>
    <dgm:pt modelId="{E588FFE7-B5B4-4674-9461-CAE95F208708}" type="parTrans" cxnId="{349B2F53-C8EE-496C-B798-A8A85ED7ADA0}">
      <dgm:prSet/>
      <dgm:spPr/>
      <dgm:t>
        <a:bodyPr/>
        <a:lstStyle/>
        <a:p>
          <a:pPr rtl="1"/>
          <a:endParaRPr lang="ar-SA"/>
        </a:p>
      </dgm:t>
    </dgm:pt>
    <dgm:pt modelId="{A66247E3-A26B-4EAE-9D17-789C32513BE0}" type="sibTrans" cxnId="{349B2F53-C8EE-496C-B798-A8A85ED7ADA0}">
      <dgm:prSet/>
      <dgm:spPr/>
      <dgm:t>
        <a:bodyPr/>
        <a:lstStyle/>
        <a:p>
          <a:pPr rtl="1"/>
          <a:endParaRPr lang="ar-SA"/>
        </a:p>
      </dgm:t>
    </dgm:pt>
    <dgm:pt modelId="{16EB833E-53C5-4291-A05B-3696A54754B1}">
      <dgm:prSet phldrT="[نص]"/>
      <dgm:spPr/>
      <dgm:t>
        <a:bodyPr/>
        <a:lstStyle/>
        <a:p>
          <a:pPr rtl="1"/>
          <a:r>
            <a:rPr lang="ar-SA" dirty="0" smtClean="0"/>
            <a:t>2- تعميم استخدام المنهاج اللاهوتي الميتافيزيقي وإهمال ونبذ  نتائج التفكير الوضعي </a:t>
          </a:r>
          <a:r>
            <a:rPr lang="ar-SA" b="1" dirty="0" smtClean="0">
              <a:solidFill>
                <a:schemeClr val="tx1"/>
              </a:solidFill>
            </a:rPr>
            <a:t>(وقد رفضه كونت لأنه ينفي جميع الانتصارات العلمية على يد غاليلو ونيوتن)</a:t>
          </a:r>
          <a:endParaRPr lang="ar-SA" b="1" dirty="0">
            <a:solidFill>
              <a:schemeClr val="tx1"/>
            </a:solidFill>
          </a:endParaRPr>
        </a:p>
      </dgm:t>
    </dgm:pt>
    <dgm:pt modelId="{3F96160B-1EE6-4206-B26D-3117961A37DD}" type="parTrans" cxnId="{BF37D688-5817-4B22-AE63-60C6771C463B}">
      <dgm:prSet/>
      <dgm:spPr/>
      <dgm:t>
        <a:bodyPr/>
        <a:lstStyle/>
        <a:p>
          <a:pPr rtl="1"/>
          <a:endParaRPr lang="ar-SA"/>
        </a:p>
      </dgm:t>
    </dgm:pt>
    <dgm:pt modelId="{03C17868-771C-4EDE-BEC8-DD8C91BA593A}" type="sibTrans" cxnId="{BF37D688-5817-4B22-AE63-60C6771C463B}">
      <dgm:prSet/>
      <dgm:spPr/>
      <dgm:t>
        <a:bodyPr/>
        <a:lstStyle/>
        <a:p>
          <a:pPr rtl="1"/>
          <a:endParaRPr lang="ar-SA"/>
        </a:p>
      </dgm:t>
    </dgm:pt>
    <dgm:pt modelId="{A6C26BBA-2C76-468F-8406-17A50B999A27}">
      <dgm:prSet phldrT="[نص]"/>
      <dgm:spPr/>
      <dgm:t>
        <a:bodyPr/>
        <a:lstStyle/>
        <a:p>
          <a:pPr rtl="1"/>
          <a:r>
            <a:rPr lang="ar-SA" dirty="0" smtClean="0"/>
            <a:t>1- التوفيق بين أسلوب كل من التفكير الوضعي والتفكير البيولوجي الميتافيزيقي (وجد كونت أن </a:t>
          </a:r>
          <a:r>
            <a:rPr lang="ar-SA" b="1" dirty="0" smtClean="0">
              <a:solidFill>
                <a:schemeClr val="tx1"/>
              </a:solidFill>
            </a:rPr>
            <a:t>هذا أمر متناقض أساساً</a:t>
          </a:r>
          <a:r>
            <a:rPr lang="ar-SA" dirty="0" smtClean="0"/>
            <a:t>)</a:t>
          </a:r>
          <a:endParaRPr lang="ar-SA" dirty="0"/>
        </a:p>
      </dgm:t>
    </dgm:pt>
    <dgm:pt modelId="{81F034BB-213A-400C-BF1D-96B34AA7572E}" type="parTrans" cxnId="{3F895883-2302-45FC-AA3F-F7ACC9169059}">
      <dgm:prSet/>
      <dgm:spPr/>
      <dgm:t>
        <a:bodyPr/>
        <a:lstStyle/>
        <a:p>
          <a:pPr rtl="1"/>
          <a:endParaRPr lang="ar-SA"/>
        </a:p>
      </dgm:t>
    </dgm:pt>
    <dgm:pt modelId="{526789D3-2D2E-4A56-9707-402AFDE96AC5}" type="sibTrans" cxnId="{3F895883-2302-45FC-AA3F-F7ACC9169059}">
      <dgm:prSet/>
      <dgm:spPr/>
      <dgm:t>
        <a:bodyPr/>
        <a:lstStyle/>
        <a:p>
          <a:pPr rtl="1"/>
          <a:endParaRPr lang="ar-SA"/>
        </a:p>
      </dgm:t>
    </dgm:pt>
    <dgm:pt modelId="{D7D60BD4-8AD1-4021-9B25-58C228D04366}" type="pres">
      <dgm:prSet presAssocID="{F949741D-21B8-4D4A-9FAB-0C0FDD7B7139}" presName="composite" presStyleCnt="0">
        <dgm:presLayoutVars>
          <dgm:chMax val="1"/>
          <dgm:dir/>
          <dgm:resizeHandles val="exact"/>
        </dgm:presLayoutVars>
      </dgm:prSet>
      <dgm:spPr/>
      <dgm:t>
        <a:bodyPr/>
        <a:lstStyle/>
        <a:p>
          <a:pPr rtl="1"/>
          <a:endParaRPr lang="ar-SA"/>
        </a:p>
      </dgm:t>
    </dgm:pt>
    <dgm:pt modelId="{F29428C2-8DE7-4F7B-B9E1-6FD3F8801D11}" type="pres">
      <dgm:prSet presAssocID="{A47A8E04-C8CD-4652-9A8F-C700EDDA1832}" presName="roof" presStyleLbl="dkBgShp" presStyleIdx="0" presStyleCnt="2"/>
      <dgm:spPr/>
      <dgm:t>
        <a:bodyPr/>
        <a:lstStyle/>
        <a:p>
          <a:pPr rtl="1"/>
          <a:endParaRPr lang="ar-SA"/>
        </a:p>
      </dgm:t>
    </dgm:pt>
    <dgm:pt modelId="{F494FB55-5E94-49C5-A93F-AD859630C844}" type="pres">
      <dgm:prSet presAssocID="{A47A8E04-C8CD-4652-9A8F-C700EDDA1832}" presName="pillars" presStyleCnt="0"/>
      <dgm:spPr/>
    </dgm:pt>
    <dgm:pt modelId="{2B939F07-FA0E-4BF6-80E9-418CF4D63E27}" type="pres">
      <dgm:prSet presAssocID="{A47A8E04-C8CD-4652-9A8F-C700EDDA1832}" presName="pillar1" presStyleLbl="node1" presStyleIdx="0" presStyleCnt="3">
        <dgm:presLayoutVars>
          <dgm:bulletEnabled val="1"/>
        </dgm:presLayoutVars>
      </dgm:prSet>
      <dgm:spPr/>
      <dgm:t>
        <a:bodyPr/>
        <a:lstStyle/>
        <a:p>
          <a:pPr rtl="1"/>
          <a:endParaRPr lang="ar-SA"/>
        </a:p>
      </dgm:t>
    </dgm:pt>
    <dgm:pt modelId="{DA3D0516-58B7-4288-B5FC-5C284987F823}" type="pres">
      <dgm:prSet presAssocID="{16EB833E-53C5-4291-A05B-3696A54754B1}" presName="pillarX" presStyleLbl="node1" presStyleIdx="1" presStyleCnt="3">
        <dgm:presLayoutVars>
          <dgm:bulletEnabled val="1"/>
        </dgm:presLayoutVars>
      </dgm:prSet>
      <dgm:spPr/>
      <dgm:t>
        <a:bodyPr/>
        <a:lstStyle/>
        <a:p>
          <a:pPr rtl="1"/>
          <a:endParaRPr lang="ar-SA"/>
        </a:p>
      </dgm:t>
    </dgm:pt>
    <dgm:pt modelId="{829D886D-754A-401D-9F7A-A1FFA87E83E1}" type="pres">
      <dgm:prSet presAssocID="{A6C26BBA-2C76-468F-8406-17A50B999A27}" presName="pillarX" presStyleLbl="node1" presStyleIdx="2" presStyleCnt="3">
        <dgm:presLayoutVars>
          <dgm:bulletEnabled val="1"/>
        </dgm:presLayoutVars>
      </dgm:prSet>
      <dgm:spPr/>
      <dgm:t>
        <a:bodyPr/>
        <a:lstStyle/>
        <a:p>
          <a:pPr rtl="1"/>
          <a:endParaRPr lang="ar-SA"/>
        </a:p>
      </dgm:t>
    </dgm:pt>
    <dgm:pt modelId="{D4054F51-212C-4762-95EA-6761A711B784}" type="pres">
      <dgm:prSet presAssocID="{A47A8E04-C8CD-4652-9A8F-C700EDDA1832}" presName="base" presStyleLbl="dkBgShp" presStyleIdx="1" presStyleCnt="2"/>
      <dgm:spPr/>
    </dgm:pt>
  </dgm:ptLst>
  <dgm:cxnLst>
    <dgm:cxn modelId="{F98D0921-6D79-4E73-8BA5-56D2ECA18C36}" type="presOf" srcId="{A6C26BBA-2C76-468F-8406-17A50B999A27}" destId="{829D886D-754A-401D-9F7A-A1FFA87E83E1}" srcOrd="0" destOrd="0" presId="urn:microsoft.com/office/officeart/2005/8/layout/hList3"/>
    <dgm:cxn modelId="{939C8B3B-C172-426C-B85B-C876B1927D0A}" type="presOf" srcId="{BF23896F-B005-4AF7-BE24-CBBE6F0DC3A6}" destId="{2B939F07-FA0E-4BF6-80E9-418CF4D63E27}" srcOrd="0" destOrd="0" presId="urn:microsoft.com/office/officeart/2005/8/layout/hList3"/>
    <dgm:cxn modelId="{7E4AC1BF-9E15-41DD-9E67-EEDEFDB434F5}" type="presOf" srcId="{A47A8E04-C8CD-4652-9A8F-C700EDDA1832}" destId="{F29428C2-8DE7-4F7B-B9E1-6FD3F8801D11}" srcOrd="0" destOrd="0" presId="urn:microsoft.com/office/officeart/2005/8/layout/hList3"/>
    <dgm:cxn modelId="{1E6753E7-47AB-4651-907D-0ADFBA597625}" srcId="{F949741D-21B8-4D4A-9FAB-0C0FDD7B7139}" destId="{A47A8E04-C8CD-4652-9A8F-C700EDDA1832}" srcOrd="0" destOrd="0" parTransId="{B41CADB4-516E-43C1-B005-3714F1230B79}" sibTransId="{5AC5B347-72C3-41B0-B34E-77F64642423D}"/>
    <dgm:cxn modelId="{349B2F53-C8EE-496C-B798-A8A85ED7ADA0}" srcId="{A47A8E04-C8CD-4652-9A8F-C700EDDA1832}" destId="{BF23896F-B005-4AF7-BE24-CBBE6F0DC3A6}" srcOrd="0" destOrd="0" parTransId="{E588FFE7-B5B4-4674-9461-CAE95F208708}" sibTransId="{A66247E3-A26B-4EAE-9D17-789C32513BE0}"/>
    <dgm:cxn modelId="{0DE8225D-D35D-4163-80C3-5740972972EB}" type="presOf" srcId="{F949741D-21B8-4D4A-9FAB-0C0FDD7B7139}" destId="{D7D60BD4-8AD1-4021-9B25-58C228D04366}" srcOrd="0" destOrd="0" presId="urn:microsoft.com/office/officeart/2005/8/layout/hList3"/>
    <dgm:cxn modelId="{BF37D688-5817-4B22-AE63-60C6771C463B}" srcId="{A47A8E04-C8CD-4652-9A8F-C700EDDA1832}" destId="{16EB833E-53C5-4291-A05B-3696A54754B1}" srcOrd="1" destOrd="0" parTransId="{3F96160B-1EE6-4206-B26D-3117961A37DD}" sibTransId="{03C17868-771C-4EDE-BEC8-DD8C91BA593A}"/>
    <dgm:cxn modelId="{FB3FC50F-BD88-409F-97E8-F45DAB3CCF13}" type="presOf" srcId="{16EB833E-53C5-4291-A05B-3696A54754B1}" destId="{DA3D0516-58B7-4288-B5FC-5C284987F823}" srcOrd="0" destOrd="0" presId="urn:microsoft.com/office/officeart/2005/8/layout/hList3"/>
    <dgm:cxn modelId="{3F895883-2302-45FC-AA3F-F7ACC9169059}" srcId="{A47A8E04-C8CD-4652-9A8F-C700EDDA1832}" destId="{A6C26BBA-2C76-468F-8406-17A50B999A27}" srcOrd="2" destOrd="0" parTransId="{81F034BB-213A-400C-BF1D-96B34AA7572E}" sibTransId="{526789D3-2D2E-4A56-9707-402AFDE96AC5}"/>
    <dgm:cxn modelId="{45A1BA99-D2E5-4679-9855-F73CA96BDEFD}" type="presParOf" srcId="{D7D60BD4-8AD1-4021-9B25-58C228D04366}" destId="{F29428C2-8DE7-4F7B-B9E1-6FD3F8801D11}" srcOrd="0" destOrd="0" presId="urn:microsoft.com/office/officeart/2005/8/layout/hList3"/>
    <dgm:cxn modelId="{C4E47E02-72AB-4643-8008-E4491F3D410A}" type="presParOf" srcId="{D7D60BD4-8AD1-4021-9B25-58C228D04366}" destId="{F494FB55-5E94-49C5-A93F-AD859630C844}" srcOrd="1" destOrd="0" presId="urn:microsoft.com/office/officeart/2005/8/layout/hList3"/>
    <dgm:cxn modelId="{64352410-060B-4324-99C0-699052B4EAE1}" type="presParOf" srcId="{F494FB55-5E94-49C5-A93F-AD859630C844}" destId="{2B939F07-FA0E-4BF6-80E9-418CF4D63E27}" srcOrd="0" destOrd="0" presId="urn:microsoft.com/office/officeart/2005/8/layout/hList3"/>
    <dgm:cxn modelId="{D1D3EE08-C87B-484D-A108-2C08CD239949}" type="presParOf" srcId="{F494FB55-5E94-49C5-A93F-AD859630C844}" destId="{DA3D0516-58B7-4288-B5FC-5C284987F823}" srcOrd="1" destOrd="0" presId="urn:microsoft.com/office/officeart/2005/8/layout/hList3"/>
    <dgm:cxn modelId="{C5AF7A20-F1C9-4986-BD20-1D94741FEBD9}" type="presParOf" srcId="{F494FB55-5E94-49C5-A93F-AD859630C844}" destId="{829D886D-754A-401D-9F7A-A1FFA87E83E1}" srcOrd="2" destOrd="0" presId="urn:microsoft.com/office/officeart/2005/8/layout/hList3"/>
    <dgm:cxn modelId="{6751B9A3-AA3B-4DFB-8456-55584AE22EFF}" type="presParOf" srcId="{D7D60BD4-8AD1-4021-9B25-58C228D04366}" destId="{D4054F51-212C-4762-95EA-6761A711B784}"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724FCE-09D7-49CB-A7B7-DF49F4E8A844}"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pPr rtl="1"/>
          <a:endParaRPr lang="ar-SA"/>
        </a:p>
      </dgm:t>
    </dgm:pt>
    <dgm:pt modelId="{44DC31CF-AA6A-4506-A992-5A63BE1944B6}">
      <dgm:prSet phldrT="[نص]" custT="1"/>
      <dgm:spPr/>
      <dgm:t>
        <a:bodyPr/>
        <a:lstStyle/>
        <a:p>
          <a:pPr rtl="1"/>
          <a:r>
            <a:rPr lang="ar-SA" sz="3600" b="1" dirty="0" smtClean="0">
              <a:solidFill>
                <a:srgbClr val="FFFF00"/>
              </a:solidFill>
            </a:rPr>
            <a:t>هناك قاعدتين لكي يفهم الناس ظواهر الاجتماع:</a:t>
          </a:r>
          <a:endParaRPr lang="ar-SA" sz="3600" dirty="0">
            <a:solidFill>
              <a:srgbClr val="FFFF00"/>
            </a:solidFill>
          </a:endParaRPr>
        </a:p>
      </dgm:t>
    </dgm:pt>
    <dgm:pt modelId="{DB3E67DA-ADB1-44AB-9CA4-77E1480EF2E7}" type="parTrans" cxnId="{DE87C911-737A-46AE-A032-91362283FC79}">
      <dgm:prSet/>
      <dgm:spPr/>
      <dgm:t>
        <a:bodyPr/>
        <a:lstStyle/>
        <a:p>
          <a:pPr rtl="1"/>
          <a:endParaRPr lang="ar-SA"/>
        </a:p>
      </dgm:t>
    </dgm:pt>
    <dgm:pt modelId="{B6E7D826-1F42-4DBF-8306-D5DE562A066D}" type="sibTrans" cxnId="{DE87C911-737A-46AE-A032-91362283FC79}">
      <dgm:prSet/>
      <dgm:spPr/>
      <dgm:t>
        <a:bodyPr/>
        <a:lstStyle/>
        <a:p>
          <a:pPr rtl="1"/>
          <a:endParaRPr lang="ar-SA"/>
        </a:p>
      </dgm:t>
    </dgm:pt>
    <dgm:pt modelId="{5A377985-DFCE-4A50-9F99-242185ACF51E}">
      <dgm:prSet phldrT="[نص]" custT="1"/>
      <dgm:spPr/>
      <dgm:t>
        <a:bodyPr/>
        <a:lstStyle/>
        <a:p>
          <a:pPr rtl="1"/>
          <a:r>
            <a:rPr lang="ar-SA" sz="3600" b="1" dirty="0" smtClean="0"/>
            <a:t>1) أن تكون ظواهر الاجتماع خاضعة لقوانين.</a:t>
          </a:r>
          <a:endParaRPr lang="ar-SA" sz="3600" dirty="0" smtClean="0"/>
        </a:p>
      </dgm:t>
    </dgm:pt>
    <dgm:pt modelId="{29D453DC-1027-482F-A770-66D23FD1F124}" type="parTrans" cxnId="{66B8970F-9D9B-49D5-8A1C-6511D104C3EA}">
      <dgm:prSet/>
      <dgm:spPr/>
      <dgm:t>
        <a:bodyPr/>
        <a:lstStyle/>
        <a:p>
          <a:pPr rtl="1"/>
          <a:endParaRPr lang="ar-SA"/>
        </a:p>
      </dgm:t>
    </dgm:pt>
    <dgm:pt modelId="{1859527D-A144-4E93-8E20-0E810A76805C}" type="sibTrans" cxnId="{66B8970F-9D9B-49D5-8A1C-6511D104C3EA}">
      <dgm:prSet/>
      <dgm:spPr/>
      <dgm:t>
        <a:bodyPr/>
        <a:lstStyle/>
        <a:p>
          <a:pPr rtl="1"/>
          <a:endParaRPr lang="ar-SA"/>
        </a:p>
      </dgm:t>
    </dgm:pt>
    <dgm:pt modelId="{9412A3D1-4AE3-4949-9FF6-138A460D7DC3}">
      <dgm:prSet phldrT="[نص]" custT="1"/>
      <dgm:spPr/>
      <dgm:t>
        <a:bodyPr/>
        <a:lstStyle/>
        <a:p>
          <a:pPr rtl="1"/>
          <a:r>
            <a:rPr lang="ar-SA" sz="2800" b="1" dirty="0" smtClean="0"/>
            <a:t>2) تيسير وسائل فهم الناس للقوانين التي تخضع لها ظواهر الاجتماع..</a:t>
          </a:r>
          <a:endParaRPr lang="ar-SA" sz="2800" dirty="0" smtClean="0"/>
        </a:p>
        <a:p>
          <a:pPr rtl="1"/>
          <a:endParaRPr lang="ar-SA" sz="2800" dirty="0" smtClean="0"/>
        </a:p>
        <a:p>
          <a:pPr rtl="1"/>
          <a:endParaRPr lang="ar-SA" sz="2800" dirty="0"/>
        </a:p>
      </dgm:t>
    </dgm:pt>
    <dgm:pt modelId="{469E1764-31D0-4D31-8AF2-D62D05D22809}" type="parTrans" cxnId="{2E0B33E2-6703-4433-B17D-AC38D0EBC728}">
      <dgm:prSet/>
      <dgm:spPr/>
      <dgm:t>
        <a:bodyPr/>
        <a:lstStyle/>
        <a:p>
          <a:pPr rtl="1"/>
          <a:endParaRPr lang="ar-SA"/>
        </a:p>
      </dgm:t>
    </dgm:pt>
    <dgm:pt modelId="{F39DCFC0-62FB-4B4A-B3C3-0726AD9CA8D4}" type="sibTrans" cxnId="{2E0B33E2-6703-4433-B17D-AC38D0EBC728}">
      <dgm:prSet/>
      <dgm:spPr/>
      <dgm:t>
        <a:bodyPr/>
        <a:lstStyle/>
        <a:p>
          <a:pPr rtl="1"/>
          <a:endParaRPr lang="ar-SA"/>
        </a:p>
      </dgm:t>
    </dgm:pt>
    <dgm:pt modelId="{6FEA6156-B0B1-45B4-BB68-8E54557DFCDF}" type="pres">
      <dgm:prSet presAssocID="{89724FCE-09D7-49CB-A7B7-DF49F4E8A844}" presName="outerComposite" presStyleCnt="0">
        <dgm:presLayoutVars>
          <dgm:chMax val="5"/>
          <dgm:dir/>
          <dgm:resizeHandles val="exact"/>
        </dgm:presLayoutVars>
      </dgm:prSet>
      <dgm:spPr/>
      <dgm:t>
        <a:bodyPr/>
        <a:lstStyle/>
        <a:p>
          <a:pPr rtl="1"/>
          <a:endParaRPr lang="ar-SA"/>
        </a:p>
      </dgm:t>
    </dgm:pt>
    <dgm:pt modelId="{F660D38A-CEAA-4CCF-91E3-38A95DD0DACD}" type="pres">
      <dgm:prSet presAssocID="{89724FCE-09D7-49CB-A7B7-DF49F4E8A844}" presName="dummyMaxCanvas" presStyleCnt="0">
        <dgm:presLayoutVars/>
      </dgm:prSet>
      <dgm:spPr/>
    </dgm:pt>
    <dgm:pt modelId="{19C508D2-4136-4F0D-A51D-14C24871B6A3}" type="pres">
      <dgm:prSet presAssocID="{89724FCE-09D7-49CB-A7B7-DF49F4E8A844}" presName="ThreeNodes_1" presStyleLbl="node1" presStyleIdx="0" presStyleCnt="3">
        <dgm:presLayoutVars>
          <dgm:bulletEnabled val="1"/>
        </dgm:presLayoutVars>
      </dgm:prSet>
      <dgm:spPr/>
      <dgm:t>
        <a:bodyPr/>
        <a:lstStyle/>
        <a:p>
          <a:pPr rtl="1"/>
          <a:endParaRPr lang="ar-SA"/>
        </a:p>
      </dgm:t>
    </dgm:pt>
    <dgm:pt modelId="{7392FA27-6C7E-425A-A92E-6014BC8CFCD0}" type="pres">
      <dgm:prSet presAssocID="{89724FCE-09D7-49CB-A7B7-DF49F4E8A844}" presName="ThreeNodes_2" presStyleLbl="node1" presStyleIdx="1" presStyleCnt="3">
        <dgm:presLayoutVars>
          <dgm:bulletEnabled val="1"/>
        </dgm:presLayoutVars>
      </dgm:prSet>
      <dgm:spPr/>
      <dgm:t>
        <a:bodyPr/>
        <a:lstStyle/>
        <a:p>
          <a:pPr rtl="1"/>
          <a:endParaRPr lang="ar-SA"/>
        </a:p>
      </dgm:t>
    </dgm:pt>
    <dgm:pt modelId="{6992E1FB-BBF9-4C9D-B877-227316790373}" type="pres">
      <dgm:prSet presAssocID="{89724FCE-09D7-49CB-A7B7-DF49F4E8A844}" presName="ThreeNodes_3" presStyleLbl="node1" presStyleIdx="2" presStyleCnt="3">
        <dgm:presLayoutVars>
          <dgm:bulletEnabled val="1"/>
        </dgm:presLayoutVars>
      </dgm:prSet>
      <dgm:spPr/>
      <dgm:t>
        <a:bodyPr/>
        <a:lstStyle/>
        <a:p>
          <a:pPr rtl="1"/>
          <a:endParaRPr lang="ar-SA"/>
        </a:p>
      </dgm:t>
    </dgm:pt>
    <dgm:pt modelId="{8F7768C9-18EA-40AD-BE8A-8F6D7FBABF2B}" type="pres">
      <dgm:prSet presAssocID="{89724FCE-09D7-49CB-A7B7-DF49F4E8A844}" presName="ThreeConn_1-2" presStyleLbl="fgAccFollowNode1" presStyleIdx="0" presStyleCnt="2">
        <dgm:presLayoutVars>
          <dgm:bulletEnabled val="1"/>
        </dgm:presLayoutVars>
      </dgm:prSet>
      <dgm:spPr/>
      <dgm:t>
        <a:bodyPr/>
        <a:lstStyle/>
        <a:p>
          <a:pPr rtl="1"/>
          <a:endParaRPr lang="ar-SA"/>
        </a:p>
      </dgm:t>
    </dgm:pt>
    <dgm:pt modelId="{AA259E60-A0D9-40DB-B140-82366AB63C44}" type="pres">
      <dgm:prSet presAssocID="{89724FCE-09D7-49CB-A7B7-DF49F4E8A844}" presName="ThreeConn_2-3" presStyleLbl="fgAccFollowNode1" presStyleIdx="1" presStyleCnt="2">
        <dgm:presLayoutVars>
          <dgm:bulletEnabled val="1"/>
        </dgm:presLayoutVars>
      </dgm:prSet>
      <dgm:spPr/>
      <dgm:t>
        <a:bodyPr/>
        <a:lstStyle/>
        <a:p>
          <a:pPr rtl="1"/>
          <a:endParaRPr lang="ar-SA"/>
        </a:p>
      </dgm:t>
    </dgm:pt>
    <dgm:pt modelId="{E4DBF1EF-B274-44B6-8FFB-5B3B69DD17A3}" type="pres">
      <dgm:prSet presAssocID="{89724FCE-09D7-49CB-A7B7-DF49F4E8A844}" presName="ThreeNodes_1_text" presStyleLbl="node1" presStyleIdx="2" presStyleCnt="3">
        <dgm:presLayoutVars>
          <dgm:bulletEnabled val="1"/>
        </dgm:presLayoutVars>
      </dgm:prSet>
      <dgm:spPr/>
      <dgm:t>
        <a:bodyPr/>
        <a:lstStyle/>
        <a:p>
          <a:pPr rtl="1"/>
          <a:endParaRPr lang="ar-SA"/>
        </a:p>
      </dgm:t>
    </dgm:pt>
    <dgm:pt modelId="{656E1B20-20ED-40B3-9F81-797F82372A8C}" type="pres">
      <dgm:prSet presAssocID="{89724FCE-09D7-49CB-A7B7-DF49F4E8A844}" presName="ThreeNodes_2_text" presStyleLbl="node1" presStyleIdx="2" presStyleCnt="3">
        <dgm:presLayoutVars>
          <dgm:bulletEnabled val="1"/>
        </dgm:presLayoutVars>
      </dgm:prSet>
      <dgm:spPr/>
      <dgm:t>
        <a:bodyPr/>
        <a:lstStyle/>
        <a:p>
          <a:pPr rtl="1"/>
          <a:endParaRPr lang="ar-SA"/>
        </a:p>
      </dgm:t>
    </dgm:pt>
    <dgm:pt modelId="{911E36B6-0566-42FB-82DE-66418E178E97}" type="pres">
      <dgm:prSet presAssocID="{89724FCE-09D7-49CB-A7B7-DF49F4E8A844}" presName="ThreeNodes_3_text" presStyleLbl="node1" presStyleIdx="2" presStyleCnt="3">
        <dgm:presLayoutVars>
          <dgm:bulletEnabled val="1"/>
        </dgm:presLayoutVars>
      </dgm:prSet>
      <dgm:spPr/>
      <dgm:t>
        <a:bodyPr/>
        <a:lstStyle/>
        <a:p>
          <a:pPr rtl="1"/>
          <a:endParaRPr lang="ar-SA"/>
        </a:p>
      </dgm:t>
    </dgm:pt>
  </dgm:ptLst>
  <dgm:cxnLst>
    <dgm:cxn modelId="{527ED903-B5F1-4280-9C2C-3E78E80619A3}" type="presOf" srcId="{44DC31CF-AA6A-4506-A992-5A63BE1944B6}" destId="{E4DBF1EF-B274-44B6-8FFB-5B3B69DD17A3}" srcOrd="1" destOrd="0" presId="urn:microsoft.com/office/officeart/2005/8/layout/vProcess5"/>
    <dgm:cxn modelId="{66B8970F-9D9B-49D5-8A1C-6511D104C3EA}" srcId="{89724FCE-09D7-49CB-A7B7-DF49F4E8A844}" destId="{5A377985-DFCE-4A50-9F99-242185ACF51E}" srcOrd="1" destOrd="0" parTransId="{29D453DC-1027-482F-A770-66D23FD1F124}" sibTransId="{1859527D-A144-4E93-8E20-0E810A76805C}"/>
    <dgm:cxn modelId="{5CA6399B-0D97-4F51-95EE-50C598131981}" type="presOf" srcId="{9412A3D1-4AE3-4949-9FF6-138A460D7DC3}" destId="{6992E1FB-BBF9-4C9D-B877-227316790373}" srcOrd="0" destOrd="0" presId="urn:microsoft.com/office/officeart/2005/8/layout/vProcess5"/>
    <dgm:cxn modelId="{D466EFF0-4533-4DB5-A46A-A1F6D8AA219B}" type="presOf" srcId="{B6E7D826-1F42-4DBF-8306-D5DE562A066D}" destId="{8F7768C9-18EA-40AD-BE8A-8F6D7FBABF2B}" srcOrd="0" destOrd="0" presId="urn:microsoft.com/office/officeart/2005/8/layout/vProcess5"/>
    <dgm:cxn modelId="{DE87C911-737A-46AE-A032-91362283FC79}" srcId="{89724FCE-09D7-49CB-A7B7-DF49F4E8A844}" destId="{44DC31CF-AA6A-4506-A992-5A63BE1944B6}" srcOrd="0" destOrd="0" parTransId="{DB3E67DA-ADB1-44AB-9CA4-77E1480EF2E7}" sibTransId="{B6E7D826-1F42-4DBF-8306-D5DE562A066D}"/>
    <dgm:cxn modelId="{5F1344F4-80D1-4CAB-9E8A-D73DB8A56199}" type="presOf" srcId="{1859527D-A144-4E93-8E20-0E810A76805C}" destId="{AA259E60-A0D9-40DB-B140-82366AB63C44}" srcOrd="0" destOrd="0" presId="urn:microsoft.com/office/officeart/2005/8/layout/vProcess5"/>
    <dgm:cxn modelId="{14A2DB04-47D1-492F-A3A8-DD5F3AE94C10}" type="presOf" srcId="{5A377985-DFCE-4A50-9F99-242185ACF51E}" destId="{7392FA27-6C7E-425A-A92E-6014BC8CFCD0}" srcOrd="0" destOrd="0" presId="urn:microsoft.com/office/officeart/2005/8/layout/vProcess5"/>
    <dgm:cxn modelId="{0A23568B-E642-42E8-9BDF-49E62731AFD4}" type="presOf" srcId="{9412A3D1-4AE3-4949-9FF6-138A460D7DC3}" destId="{911E36B6-0566-42FB-82DE-66418E178E97}" srcOrd="1" destOrd="0" presId="urn:microsoft.com/office/officeart/2005/8/layout/vProcess5"/>
    <dgm:cxn modelId="{2E0B33E2-6703-4433-B17D-AC38D0EBC728}" srcId="{89724FCE-09D7-49CB-A7B7-DF49F4E8A844}" destId="{9412A3D1-4AE3-4949-9FF6-138A460D7DC3}" srcOrd="2" destOrd="0" parTransId="{469E1764-31D0-4D31-8AF2-D62D05D22809}" sibTransId="{F39DCFC0-62FB-4B4A-B3C3-0726AD9CA8D4}"/>
    <dgm:cxn modelId="{A2D314DB-BD64-4AF5-964B-C96E9B8D404D}" type="presOf" srcId="{89724FCE-09D7-49CB-A7B7-DF49F4E8A844}" destId="{6FEA6156-B0B1-45B4-BB68-8E54557DFCDF}" srcOrd="0" destOrd="0" presId="urn:microsoft.com/office/officeart/2005/8/layout/vProcess5"/>
    <dgm:cxn modelId="{36FB3565-E634-4BBA-B535-0F944E4C50EB}" type="presOf" srcId="{44DC31CF-AA6A-4506-A992-5A63BE1944B6}" destId="{19C508D2-4136-4F0D-A51D-14C24871B6A3}" srcOrd="0" destOrd="0" presId="urn:microsoft.com/office/officeart/2005/8/layout/vProcess5"/>
    <dgm:cxn modelId="{478CCFE1-40E2-4CC1-95DF-F905F7D4C7D7}" type="presOf" srcId="{5A377985-DFCE-4A50-9F99-242185ACF51E}" destId="{656E1B20-20ED-40B3-9F81-797F82372A8C}" srcOrd="1" destOrd="0" presId="urn:microsoft.com/office/officeart/2005/8/layout/vProcess5"/>
    <dgm:cxn modelId="{17EAA343-8022-41A8-82B5-6EE11317E961}" type="presParOf" srcId="{6FEA6156-B0B1-45B4-BB68-8E54557DFCDF}" destId="{F660D38A-CEAA-4CCF-91E3-38A95DD0DACD}" srcOrd="0" destOrd="0" presId="urn:microsoft.com/office/officeart/2005/8/layout/vProcess5"/>
    <dgm:cxn modelId="{5CD78CC3-6CAB-4856-940C-2FAC7686B873}" type="presParOf" srcId="{6FEA6156-B0B1-45B4-BB68-8E54557DFCDF}" destId="{19C508D2-4136-4F0D-A51D-14C24871B6A3}" srcOrd="1" destOrd="0" presId="urn:microsoft.com/office/officeart/2005/8/layout/vProcess5"/>
    <dgm:cxn modelId="{20B2CCF4-1D9A-4BDF-A149-2B8461B541AF}" type="presParOf" srcId="{6FEA6156-B0B1-45B4-BB68-8E54557DFCDF}" destId="{7392FA27-6C7E-425A-A92E-6014BC8CFCD0}" srcOrd="2" destOrd="0" presId="urn:microsoft.com/office/officeart/2005/8/layout/vProcess5"/>
    <dgm:cxn modelId="{EA891E14-CA70-4915-BC97-0AC35E8DD9C5}" type="presParOf" srcId="{6FEA6156-B0B1-45B4-BB68-8E54557DFCDF}" destId="{6992E1FB-BBF9-4C9D-B877-227316790373}" srcOrd="3" destOrd="0" presId="urn:microsoft.com/office/officeart/2005/8/layout/vProcess5"/>
    <dgm:cxn modelId="{FEDBA528-F819-4CF6-8CB9-4EFEB0BAAE78}" type="presParOf" srcId="{6FEA6156-B0B1-45B4-BB68-8E54557DFCDF}" destId="{8F7768C9-18EA-40AD-BE8A-8F6D7FBABF2B}" srcOrd="4" destOrd="0" presId="urn:microsoft.com/office/officeart/2005/8/layout/vProcess5"/>
    <dgm:cxn modelId="{FB24C892-35E8-4DEE-A72A-250C3F1F5A37}" type="presParOf" srcId="{6FEA6156-B0B1-45B4-BB68-8E54557DFCDF}" destId="{AA259E60-A0D9-40DB-B140-82366AB63C44}" srcOrd="5" destOrd="0" presId="urn:microsoft.com/office/officeart/2005/8/layout/vProcess5"/>
    <dgm:cxn modelId="{F5404B0C-A41E-4851-BF9A-195C008EADF2}" type="presParOf" srcId="{6FEA6156-B0B1-45B4-BB68-8E54557DFCDF}" destId="{E4DBF1EF-B274-44B6-8FFB-5B3B69DD17A3}" srcOrd="6" destOrd="0" presId="urn:microsoft.com/office/officeart/2005/8/layout/vProcess5"/>
    <dgm:cxn modelId="{7D54667E-EEEB-4F60-86E6-0F0206D4F7F0}" type="presParOf" srcId="{6FEA6156-B0B1-45B4-BB68-8E54557DFCDF}" destId="{656E1B20-20ED-40B3-9F81-797F82372A8C}" srcOrd="7" destOrd="0" presId="urn:microsoft.com/office/officeart/2005/8/layout/vProcess5"/>
    <dgm:cxn modelId="{AAA7FF1B-249F-4727-B9D1-DC93B0D7442B}" type="presParOf" srcId="{6FEA6156-B0B1-45B4-BB68-8E54557DFCDF}" destId="{911E36B6-0566-42FB-82DE-66418E178E97}" srcOrd="8" destOrd="0" presId="urn:microsoft.com/office/officeart/2005/8/layout/vProcess5"/>
  </dgm:cxnLst>
  <dgm:bg>
    <a:solidFill>
      <a:srgbClr val="FFFF0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12E05A-4F70-4817-8CB7-D20FFCC575D5}" type="doc">
      <dgm:prSet loTypeId="urn:microsoft.com/office/officeart/2005/8/layout/cycle7" loCatId="cycle" qsTypeId="urn:microsoft.com/office/officeart/2005/8/quickstyle/simple1" qsCatId="simple" csTypeId="urn:microsoft.com/office/officeart/2005/8/colors/colorful3" csCatId="colorful" phldr="1"/>
      <dgm:spPr/>
      <dgm:t>
        <a:bodyPr/>
        <a:lstStyle/>
        <a:p>
          <a:pPr rtl="1"/>
          <a:endParaRPr lang="ar-SA"/>
        </a:p>
      </dgm:t>
    </dgm:pt>
    <dgm:pt modelId="{BD36AFBD-5543-4B1B-AA50-D8290962EFAB}">
      <dgm:prSet phldrT="[نص]" custT="1"/>
      <dgm:spPr/>
      <dgm:t>
        <a:bodyPr/>
        <a:lstStyle/>
        <a:p>
          <a:pPr rtl="1"/>
          <a:r>
            <a:rPr lang="ar-SA" sz="4400" b="1" dirty="0" smtClean="0"/>
            <a:t>النظرية الاجتماعية لدى  كونت تتكون من قضيتين:</a:t>
          </a:r>
          <a:endParaRPr lang="ar-SA" sz="4400" dirty="0" smtClean="0"/>
        </a:p>
      </dgm:t>
    </dgm:pt>
    <dgm:pt modelId="{BE793959-E85F-4514-ADC3-C678817D4235}" type="parTrans" cxnId="{48DC5753-E227-4E6E-8C48-BFA87CE91915}">
      <dgm:prSet/>
      <dgm:spPr/>
      <dgm:t>
        <a:bodyPr/>
        <a:lstStyle/>
        <a:p>
          <a:pPr rtl="1"/>
          <a:endParaRPr lang="ar-SA"/>
        </a:p>
      </dgm:t>
    </dgm:pt>
    <dgm:pt modelId="{817C7639-4FBE-418A-9CE8-DA4789DFB32D}" type="sibTrans" cxnId="{48DC5753-E227-4E6E-8C48-BFA87CE91915}">
      <dgm:prSet/>
      <dgm:spPr/>
      <dgm:t>
        <a:bodyPr/>
        <a:lstStyle/>
        <a:p>
          <a:pPr rtl="1"/>
          <a:endParaRPr lang="ar-SA"/>
        </a:p>
      </dgm:t>
    </dgm:pt>
    <dgm:pt modelId="{72A20006-073B-4BD9-B256-3F6BCD091555}">
      <dgm:prSet phldrT="[نص]" custT="1"/>
      <dgm:spPr/>
      <dgm:t>
        <a:bodyPr/>
        <a:lstStyle/>
        <a:p>
          <a:pPr rtl="1"/>
          <a:r>
            <a:rPr lang="ar-SA" sz="3200" b="1" dirty="0" smtClean="0"/>
            <a:t>1- هي قانونه ذو المراحل الثلاث.</a:t>
          </a:r>
          <a:endParaRPr lang="ar-SA" sz="3200" dirty="0"/>
        </a:p>
      </dgm:t>
    </dgm:pt>
    <dgm:pt modelId="{CF5E66C3-AF66-4A5B-8EAA-EE0B5D392AB1}" type="parTrans" cxnId="{90EECD0F-BC14-4305-90F0-2E523078CE29}">
      <dgm:prSet/>
      <dgm:spPr/>
      <dgm:t>
        <a:bodyPr/>
        <a:lstStyle/>
        <a:p>
          <a:pPr rtl="1"/>
          <a:endParaRPr lang="ar-SA"/>
        </a:p>
      </dgm:t>
    </dgm:pt>
    <dgm:pt modelId="{68D13C5C-5179-4901-847B-C1ABCD3F29BB}" type="sibTrans" cxnId="{90EECD0F-BC14-4305-90F0-2E523078CE29}">
      <dgm:prSet/>
      <dgm:spPr/>
      <dgm:t>
        <a:bodyPr/>
        <a:lstStyle/>
        <a:p>
          <a:pPr rtl="1"/>
          <a:endParaRPr lang="ar-SA"/>
        </a:p>
      </dgm:t>
    </dgm:pt>
    <dgm:pt modelId="{E564C6A4-8C6C-4D6C-B9E4-8235BDCBF714}">
      <dgm:prSet phldrT="[نص]"/>
      <dgm:spPr/>
      <dgm:t>
        <a:bodyPr/>
        <a:lstStyle/>
        <a:p>
          <a:pPr rtl="1"/>
          <a:r>
            <a:rPr lang="ar-SA" b="1" dirty="0" smtClean="0"/>
            <a:t>2- تتمثل في مبدئه النظري ومضمونه أن العلوم تنتظم في نسق تسلسلي يشغل علم الاجتماع قمته.</a:t>
          </a:r>
          <a:endParaRPr lang="ar-SA" dirty="0"/>
        </a:p>
      </dgm:t>
    </dgm:pt>
    <dgm:pt modelId="{1218018C-EF6A-4B3C-84B8-31F6B92E356F}" type="parTrans" cxnId="{E4DAF1B7-D30F-4BE0-81B9-4C2DD363E9AE}">
      <dgm:prSet/>
      <dgm:spPr/>
      <dgm:t>
        <a:bodyPr/>
        <a:lstStyle/>
        <a:p>
          <a:pPr rtl="1"/>
          <a:endParaRPr lang="ar-SA"/>
        </a:p>
      </dgm:t>
    </dgm:pt>
    <dgm:pt modelId="{FAD90CEF-4BA3-407D-A2F9-525767D1C5D7}" type="sibTrans" cxnId="{E4DAF1B7-D30F-4BE0-81B9-4C2DD363E9AE}">
      <dgm:prSet/>
      <dgm:spPr/>
      <dgm:t>
        <a:bodyPr/>
        <a:lstStyle/>
        <a:p>
          <a:pPr rtl="1"/>
          <a:endParaRPr lang="ar-SA"/>
        </a:p>
      </dgm:t>
    </dgm:pt>
    <dgm:pt modelId="{2283D666-0402-425B-AFCD-8296D130E435}" type="pres">
      <dgm:prSet presAssocID="{3712E05A-4F70-4817-8CB7-D20FFCC575D5}" presName="Name0" presStyleCnt="0">
        <dgm:presLayoutVars>
          <dgm:dir/>
          <dgm:resizeHandles val="exact"/>
        </dgm:presLayoutVars>
      </dgm:prSet>
      <dgm:spPr/>
      <dgm:t>
        <a:bodyPr/>
        <a:lstStyle/>
        <a:p>
          <a:pPr rtl="1"/>
          <a:endParaRPr lang="ar-SA"/>
        </a:p>
      </dgm:t>
    </dgm:pt>
    <dgm:pt modelId="{C2A45B29-E339-402C-B3E8-B0F306064D23}" type="pres">
      <dgm:prSet presAssocID="{BD36AFBD-5543-4B1B-AA50-D8290962EFAB}" presName="node" presStyleLbl="node1" presStyleIdx="0" presStyleCnt="3" custScaleX="240913" custScaleY="167680" custRadScaleRad="82335">
        <dgm:presLayoutVars>
          <dgm:bulletEnabled val="1"/>
        </dgm:presLayoutVars>
      </dgm:prSet>
      <dgm:spPr/>
      <dgm:t>
        <a:bodyPr/>
        <a:lstStyle/>
        <a:p>
          <a:pPr rtl="1"/>
          <a:endParaRPr lang="ar-SA"/>
        </a:p>
      </dgm:t>
    </dgm:pt>
    <dgm:pt modelId="{5A627CC9-3410-4300-ADE1-F5327648226D}" type="pres">
      <dgm:prSet presAssocID="{817C7639-4FBE-418A-9CE8-DA4789DFB32D}" presName="sibTrans" presStyleLbl="sibTrans2D1" presStyleIdx="0" presStyleCnt="3"/>
      <dgm:spPr/>
      <dgm:t>
        <a:bodyPr/>
        <a:lstStyle/>
        <a:p>
          <a:pPr rtl="1"/>
          <a:endParaRPr lang="ar-SA"/>
        </a:p>
      </dgm:t>
    </dgm:pt>
    <dgm:pt modelId="{A795BDFF-1AD4-47F4-8C9A-9E74DD7E9094}" type="pres">
      <dgm:prSet presAssocID="{817C7639-4FBE-418A-9CE8-DA4789DFB32D}" presName="connectorText" presStyleLbl="sibTrans2D1" presStyleIdx="0" presStyleCnt="3"/>
      <dgm:spPr/>
      <dgm:t>
        <a:bodyPr/>
        <a:lstStyle/>
        <a:p>
          <a:pPr rtl="1"/>
          <a:endParaRPr lang="ar-SA"/>
        </a:p>
      </dgm:t>
    </dgm:pt>
    <dgm:pt modelId="{1F3D97BE-3C80-4BA4-B320-A5C93BB96696}" type="pres">
      <dgm:prSet presAssocID="{72A20006-073B-4BD9-B256-3F6BCD091555}" presName="node" presStyleLbl="node1" presStyleIdx="1" presStyleCnt="3" custRadScaleRad="94729" custRadScaleInc="-10159">
        <dgm:presLayoutVars>
          <dgm:bulletEnabled val="1"/>
        </dgm:presLayoutVars>
      </dgm:prSet>
      <dgm:spPr/>
      <dgm:t>
        <a:bodyPr/>
        <a:lstStyle/>
        <a:p>
          <a:pPr rtl="1"/>
          <a:endParaRPr lang="ar-SA"/>
        </a:p>
      </dgm:t>
    </dgm:pt>
    <dgm:pt modelId="{E424A57D-FCAE-4E00-B36C-2A311BA2CB4F}" type="pres">
      <dgm:prSet presAssocID="{68D13C5C-5179-4901-847B-C1ABCD3F29BB}" presName="sibTrans" presStyleLbl="sibTrans2D1" presStyleIdx="1" presStyleCnt="3"/>
      <dgm:spPr/>
      <dgm:t>
        <a:bodyPr/>
        <a:lstStyle/>
        <a:p>
          <a:pPr rtl="1"/>
          <a:endParaRPr lang="ar-SA"/>
        </a:p>
      </dgm:t>
    </dgm:pt>
    <dgm:pt modelId="{3AA3EA4B-ED1B-4378-9F45-63D84CE7A841}" type="pres">
      <dgm:prSet presAssocID="{68D13C5C-5179-4901-847B-C1ABCD3F29BB}" presName="connectorText" presStyleLbl="sibTrans2D1" presStyleIdx="1" presStyleCnt="3"/>
      <dgm:spPr/>
      <dgm:t>
        <a:bodyPr/>
        <a:lstStyle/>
        <a:p>
          <a:pPr rtl="1"/>
          <a:endParaRPr lang="ar-SA"/>
        </a:p>
      </dgm:t>
    </dgm:pt>
    <dgm:pt modelId="{A7B2D4AC-F1E4-42EF-9F93-7226AA5B96EF}" type="pres">
      <dgm:prSet presAssocID="{E564C6A4-8C6C-4D6C-B9E4-8235BDCBF714}" presName="node" presStyleLbl="node1" presStyleIdx="2" presStyleCnt="3" custRadScaleRad="92932" custRadScaleInc="14555">
        <dgm:presLayoutVars>
          <dgm:bulletEnabled val="1"/>
        </dgm:presLayoutVars>
      </dgm:prSet>
      <dgm:spPr/>
      <dgm:t>
        <a:bodyPr/>
        <a:lstStyle/>
        <a:p>
          <a:pPr rtl="1"/>
          <a:endParaRPr lang="ar-SA"/>
        </a:p>
      </dgm:t>
    </dgm:pt>
    <dgm:pt modelId="{2F847FD9-F4C2-4169-BB20-6782F55AAFF2}" type="pres">
      <dgm:prSet presAssocID="{FAD90CEF-4BA3-407D-A2F9-525767D1C5D7}" presName="sibTrans" presStyleLbl="sibTrans2D1" presStyleIdx="2" presStyleCnt="3"/>
      <dgm:spPr/>
      <dgm:t>
        <a:bodyPr/>
        <a:lstStyle/>
        <a:p>
          <a:pPr rtl="1"/>
          <a:endParaRPr lang="ar-SA"/>
        </a:p>
      </dgm:t>
    </dgm:pt>
    <dgm:pt modelId="{D37B6D0B-126C-48E1-8F64-BE2A73C28E16}" type="pres">
      <dgm:prSet presAssocID="{FAD90CEF-4BA3-407D-A2F9-525767D1C5D7}" presName="connectorText" presStyleLbl="sibTrans2D1" presStyleIdx="2" presStyleCnt="3"/>
      <dgm:spPr/>
      <dgm:t>
        <a:bodyPr/>
        <a:lstStyle/>
        <a:p>
          <a:pPr rtl="1"/>
          <a:endParaRPr lang="ar-SA"/>
        </a:p>
      </dgm:t>
    </dgm:pt>
  </dgm:ptLst>
  <dgm:cxnLst>
    <dgm:cxn modelId="{0BA315DF-9072-4CD7-AE00-D28CF62464B4}" type="presOf" srcId="{E564C6A4-8C6C-4D6C-B9E4-8235BDCBF714}" destId="{A7B2D4AC-F1E4-42EF-9F93-7226AA5B96EF}" srcOrd="0" destOrd="0" presId="urn:microsoft.com/office/officeart/2005/8/layout/cycle7"/>
    <dgm:cxn modelId="{87DD527E-159F-4D6A-8648-8FD174D78751}" type="presOf" srcId="{FAD90CEF-4BA3-407D-A2F9-525767D1C5D7}" destId="{D37B6D0B-126C-48E1-8F64-BE2A73C28E16}" srcOrd="1" destOrd="0" presId="urn:microsoft.com/office/officeart/2005/8/layout/cycle7"/>
    <dgm:cxn modelId="{1B27DBF5-7BA1-42F7-9645-E811B4EF6855}" type="presOf" srcId="{68D13C5C-5179-4901-847B-C1ABCD3F29BB}" destId="{3AA3EA4B-ED1B-4378-9F45-63D84CE7A841}" srcOrd="1" destOrd="0" presId="urn:microsoft.com/office/officeart/2005/8/layout/cycle7"/>
    <dgm:cxn modelId="{88FF867C-6C48-463F-9D0B-595982401B2F}" type="presOf" srcId="{72A20006-073B-4BD9-B256-3F6BCD091555}" destId="{1F3D97BE-3C80-4BA4-B320-A5C93BB96696}" srcOrd="0" destOrd="0" presId="urn:microsoft.com/office/officeart/2005/8/layout/cycle7"/>
    <dgm:cxn modelId="{E4DAF1B7-D30F-4BE0-81B9-4C2DD363E9AE}" srcId="{3712E05A-4F70-4817-8CB7-D20FFCC575D5}" destId="{E564C6A4-8C6C-4D6C-B9E4-8235BDCBF714}" srcOrd="2" destOrd="0" parTransId="{1218018C-EF6A-4B3C-84B8-31F6B92E356F}" sibTransId="{FAD90CEF-4BA3-407D-A2F9-525767D1C5D7}"/>
    <dgm:cxn modelId="{CC03B3AC-F10F-41EF-B673-2A24574B0D74}" type="presOf" srcId="{FAD90CEF-4BA3-407D-A2F9-525767D1C5D7}" destId="{2F847FD9-F4C2-4169-BB20-6782F55AAFF2}" srcOrd="0" destOrd="0" presId="urn:microsoft.com/office/officeart/2005/8/layout/cycle7"/>
    <dgm:cxn modelId="{D3EB9C69-6392-496C-BB70-76375EB9BDBA}" type="presOf" srcId="{3712E05A-4F70-4817-8CB7-D20FFCC575D5}" destId="{2283D666-0402-425B-AFCD-8296D130E435}" srcOrd="0" destOrd="0" presId="urn:microsoft.com/office/officeart/2005/8/layout/cycle7"/>
    <dgm:cxn modelId="{90EECD0F-BC14-4305-90F0-2E523078CE29}" srcId="{3712E05A-4F70-4817-8CB7-D20FFCC575D5}" destId="{72A20006-073B-4BD9-B256-3F6BCD091555}" srcOrd="1" destOrd="0" parTransId="{CF5E66C3-AF66-4A5B-8EAA-EE0B5D392AB1}" sibTransId="{68D13C5C-5179-4901-847B-C1ABCD3F29BB}"/>
    <dgm:cxn modelId="{48DC5753-E227-4E6E-8C48-BFA87CE91915}" srcId="{3712E05A-4F70-4817-8CB7-D20FFCC575D5}" destId="{BD36AFBD-5543-4B1B-AA50-D8290962EFAB}" srcOrd="0" destOrd="0" parTransId="{BE793959-E85F-4514-ADC3-C678817D4235}" sibTransId="{817C7639-4FBE-418A-9CE8-DA4789DFB32D}"/>
    <dgm:cxn modelId="{E5CE5759-AB98-4C16-8D51-D8BE4B07F2EC}" type="presOf" srcId="{68D13C5C-5179-4901-847B-C1ABCD3F29BB}" destId="{E424A57D-FCAE-4E00-B36C-2A311BA2CB4F}" srcOrd="0" destOrd="0" presId="urn:microsoft.com/office/officeart/2005/8/layout/cycle7"/>
    <dgm:cxn modelId="{A45EB684-6EF6-4DD1-A832-0D94E444B15C}" type="presOf" srcId="{817C7639-4FBE-418A-9CE8-DA4789DFB32D}" destId="{5A627CC9-3410-4300-ADE1-F5327648226D}" srcOrd="0" destOrd="0" presId="urn:microsoft.com/office/officeart/2005/8/layout/cycle7"/>
    <dgm:cxn modelId="{85AD5515-4D72-4B3F-825A-091997F23A8C}" type="presOf" srcId="{BD36AFBD-5543-4B1B-AA50-D8290962EFAB}" destId="{C2A45B29-E339-402C-B3E8-B0F306064D23}" srcOrd="0" destOrd="0" presId="urn:microsoft.com/office/officeart/2005/8/layout/cycle7"/>
    <dgm:cxn modelId="{B9A27C77-A049-42A1-BE04-619721345D94}" type="presOf" srcId="{817C7639-4FBE-418A-9CE8-DA4789DFB32D}" destId="{A795BDFF-1AD4-47F4-8C9A-9E74DD7E9094}" srcOrd="1" destOrd="0" presId="urn:microsoft.com/office/officeart/2005/8/layout/cycle7"/>
    <dgm:cxn modelId="{55AEFB2F-6540-43D6-989F-368B36660A98}" type="presParOf" srcId="{2283D666-0402-425B-AFCD-8296D130E435}" destId="{C2A45B29-E339-402C-B3E8-B0F306064D23}" srcOrd="0" destOrd="0" presId="urn:microsoft.com/office/officeart/2005/8/layout/cycle7"/>
    <dgm:cxn modelId="{32E76486-F352-405A-BEA5-A90A893A6E33}" type="presParOf" srcId="{2283D666-0402-425B-AFCD-8296D130E435}" destId="{5A627CC9-3410-4300-ADE1-F5327648226D}" srcOrd="1" destOrd="0" presId="urn:microsoft.com/office/officeart/2005/8/layout/cycle7"/>
    <dgm:cxn modelId="{3E0FF567-A336-4C09-9E5A-B123F2CB8D30}" type="presParOf" srcId="{5A627CC9-3410-4300-ADE1-F5327648226D}" destId="{A795BDFF-1AD4-47F4-8C9A-9E74DD7E9094}" srcOrd="0" destOrd="0" presId="urn:microsoft.com/office/officeart/2005/8/layout/cycle7"/>
    <dgm:cxn modelId="{9CCC32C4-B21F-426C-B53D-DEED9EC05D75}" type="presParOf" srcId="{2283D666-0402-425B-AFCD-8296D130E435}" destId="{1F3D97BE-3C80-4BA4-B320-A5C93BB96696}" srcOrd="2" destOrd="0" presId="urn:microsoft.com/office/officeart/2005/8/layout/cycle7"/>
    <dgm:cxn modelId="{DC4A760A-3C9D-4BC7-BDC0-CB60D1602EBC}" type="presParOf" srcId="{2283D666-0402-425B-AFCD-8296D130E435}" destId="{E424A57D-FCAE-4E00-B36C-2A311BA2CB4F}" srcOrd="3" destOrd="0" presId="urn:microsoft.com/office/officeart/2005/8/layout/cycle7"/>
    <dgm:cxn modelId="{245EC989-6356-4E65-912D-6A80B9ED0DC6}" type="presParOf" srcId="{E424A57D-FCAE-4E00-B36C-2A311BA2CB4F}" destId="{3AA3EA4B-ED1B-4378-9F45-63D84CE7A841}" srcOrd="0" destOrd="0" presId="urn:microsoft.com/office/officeart/2005/8/layout/cycle7"/>
    <dgm:cxn modelId="{A2B61CEA-69BA-4DE3-8330-11EC3E4EC7A9}" type="presParOf" srcId="{2283D666-0402-425B-AFCD-8296D130E435}" destId="{A7B2D4AC-F1E4-42EF-9F93-7226AA5B96EF}" srcOrd="4" destOrd="0" presId="urn:microsoft.com/office/officeart/2005/8/layout/cycle7"/>
    <dgm:cxn modelId="{9EC19E6F-4600-498B-8826-0252B45B201C}" type="presParOf" srcId="{2283D666-0402-425B-AFCD-8296D130E435}" destId="{2F847FD9-F4C2-4169-BB20-6782F55AAFF2}" srcOrd="5" destOrd="0" presId="urn:microsoft.com/office/officeart/2005/8/layout/cycle7"/>
    <dgm:cxn modelId="{0E0358B7-95D8-4133-AC08-F52FC68E59EB}" type="presParOf" srcId="{2F847FD9-F4C2-4169-BB20-6782F55AAFF2}" destId="{D37B6D0B-126C-48E1-8F64-BE2A73C28E16}" srcOrd="0" destOrd="0" presId="urn:microsoft.com/office/officeart/2005/8/layout/cycle7"/>
  </dgm:cxnLst>
  <dgm:bg>
    <a:solidFill>
      <a:srgbClr val="00206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EE8612-5248-43C0-A91A-2AC16C6C2001}"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pPr rtl="1"/>
          <a:endParaRPr lang="ar-SA"/>
        </a:p>
      </dgm:t>
    </dgm:pt>
    <dgm:pt modelId="{395936C9-DD72-4393-9833-9127FE34D0EE}">
      <dgm:prSet phldrT="[نص]" custT="1"/>
      <dgm:spPr/>
      <dgm:t>
        <a:bodyPr/>
        <a:lstStyle/>
        <a:p>
          <a:pPr rtl="1"/>
          <a:r>
            <a:rPr lang="ar-SA" sz="3600" b="1" dirty="0" smtClean="0"/>
            <a:t>منهاج البحث في علم الاجتماع</a:t>
          </a:r>
          <a:endParaRPr lang="ar-SA" sz="3600" b="1" dirty="0"/>
        </a:p>
      </dgm:t>
    </dgm:pt>
    <dgm:pt modelId="{C3A87DB2-792F-419E-B689-9A11B1E45F41}" type="parTrans" cxnId="{BD348803-35E0-40A7-B302-F7DC8C000214}">
      <dgm:prSet/>
      <dgm:spPr/>
      <dgm:t>
        <a:bodyPr/>
        <a:lstStyle/>
        <a:p>
          <a:pPr rtl="1"/>
          <a:endParaRPr lang="ar-SA"/>
        </a:p>
      </dgm:t>
    </dgm:pt>
    <dgm:pt modelId="{499AB421-DC65-411F-AE4A-F46AD4D588B5}" type="sibTrans" cxnId="{BD348803-35E0-40A7-B302-F7DC8C000214}">
      <dgm:prSet/>
      <dgm:spPr/>
      <dgm:t>
        <a:bodyPr/>
        <a:lstStyle/>
        <a:p>
          <a:pPr rtl="1"/>
          <a:endParaRPr lang="ar-SA"/>
        </a:p>
      </dgm:t>
    </dgm:pt>
    <dgm:pt modelId="{498A6F88-A432-40FA-AA21-1D5F581D3B5B}">
      <dgm:prSet phldrT="[نص]"/>
      <dgm:spPr/>
      <dgm:t>
        <a:bodyPr/>
        <a:lstStyle/>
        <a:p>
          <a:pPr rtl="1"/>
          <a:r>
            <a:rPr lang="ar-SA" b="1" dirty="0" smtClean="0"/>
            <a:t>1- إخضاع الدراسة في هذه الظواهر للقانون الوضعي للوصول إلى القانون العلمي</a:t>
          </a:r>
          <a:endParaRPr lang="ar-SA" b="1" dirty="0"/>
        </a:p>
      </dgm:t>
    </dgm:pt>
    <dgm:pt modelId="{ED7A9CEA-FACD-4B7E-8949-A7DA7187C265}" type="parTrans" cxnId="{6D529A72-A046-4B77-A352-308563CB90A9}">
      <dgm:prSet/>
      <dgm:spPr/>
      <dgm:t>
        <a:bodyPr/>
        <a:lstStyle/>
        <a:p>
          <a:pPr rtl="1"/>
          <a:endParaRPr lang="ar-SA"/>
        </a:p>
      </dgm:t>
    </dgm:pt>
    <dgm:pt modelId="{0006B1B1-8A5F-442B-97B5-E79E8ABE6696}" type="sibTrans" cxnId="{6D529A72-A046-4B77-A352-308563CB90A9}">
      <dgm:prSet/>
      <dgm:spPr/>
      <dgm:t>
        <a:bodyPr/>
        <a:lstStyle/>
        <a:p>
          <a:pPr rtl="1"/>
          <a:endParaRPr lang="ar-SA"/>
        </a:p>
      </dgm:t>
    </dgm:pt>
    <dgm:pt modelId="{9211F9ED-AD83-41C8-99F3-BDC2834F1006}">
      <dgm:prSet phldrT="[نص]" custT="1"/>
      <dgm:spPr/>
      <dgm:t>
        <a:bodyPr/>
        <a:lstStyle/>
        <a:p>
          <a:pPr rtl="1"/>
          <a:r>
            <a:rPr lang="ar-SA" sz="2400" b="1" dirty="0" smtClean="0"/>
            <a:t>2- إخضاع التخيل والتصور للملاحظة ونبذ التصورات الفلسفية للظواهر لكشف وسائل جديدة في البحث</a:t>
          </a:r>
          <a:endParaRPr lang="ar-SA" sz="2400" b="1" dirty="0"/>
        </a:p>
      </dgm:t>
    </dgm:pt>
    <dgm:pt modelId="{1FB5A161-82CD-47C9-B60C-5437C4066D7A}" type="parTrans" cxnId="{5ACE2597-DD9F-4314-8192-1E3A9144D165}">
      <dgm:prSet/>
      <dgm:spPr/>
      <dgm:t>
        <a:bodyPr/>
        <a:lstStyle/>
        <a:p>
          <a:pPr rtl="1"/>
          <a:endParaRPr lang="ar-SA"/>
        </a:p>
      </dgm:t>
    </dgm:pt>
    <dgm:pt modelId="{ECAF7E64-3958-4651-90D8-B34A8E63AC6E}" type="sibTrans" cxnId="{5ACE2597-DD9F-4314-8192-1E3A9144D165}">
      <dgm:prSet/>
      <dgm:spPr/>
      <dgm:t>
        <a:bodyPr/>
        <a:lstStyle/>
        <a:p>
          <a:pPr rtl="1"/>
          <a:endParaRPr lang="ar-SA"/>
        </a:p>
      </dgm:t>
    </dgm:pt>
    <dgm:pt modelId="{7B80BACD-F080-4473-9B78-8681E7897B39}">
      <dgm:prSet phldrT="[نص]"/>
      <dgm:spPr/>
      <dgm:t>
        <a:bodyPr/>
        <a:lstStyle/>
        <a:p>
          <a:pPr rtl="1"/>
          <a:r>
            <a:rPr lang="ar-SA" b="1" dirty="0" smtClean="0"/>
            <a:t>3- تحديد العلاقات بين مختلف الظواهر الاجتماعية في ضوء المنهاج </a:t>
          </a:r>
          <a:r>
            <a:rPr lang="ar-SA" b="1" dirty="0" err="1" smtClean="0"/>
            <a:t>المجالي</a:t>
          </a:r>
          <a:r>
            <a:rPr lang="ar-SA" b="1" dirty="0" smtClean="0"/>
            <a:t> طبقا للقوانين العلمية</a:t>
          </a:r>
          <a:endParaRPr lang="ar-SA" b="1" dirty="0"/>
        </a:p>
      </dgm:t>
    </dgm:pt>
    <dgm:pt modelId="{B008621A-75C1-4BD2-B003-4A184308DF65}" type="parTrans" cxnId="{4B0F1BB1-2A30-4515-8494-2E53B92A16BB}">
      <dgm:prSet/>
      <dgm:spPr/>
      <dgm:t>
        <a:bodyPr/>
        <a:lstStyle/>
        <a:p>
          <a:pPr rtl="1"/>
          <a:endParaRPr lang="ar-SA"/>
        </a:p>
      </dgm:t>
    </dgm:pt>
    <dgm:pt modelId="{4DDD42AE-4C0A-4FC3-A7F1-BE7E9854D7EB}" type="sibTrans" cxnId="{4B0F1BB1-2A30-4515-8494-2E53B92A16BB}">
      <dgm:prSet/>
      <dgm:spPr/>
      <dgm:t>
        <a:bodyPr/>
        <a:lstStyle/>
        <a:p>
          <a:pPr rtl="1"/>
          <a:endParaRPr lang="ar-SA"/>
        </a:p>
      </dgm:t>
    </dgm:pt>
    <dgm:pt modelId="{214877BD-CAC3-490A-8234-1BB78922DCFC}">
      <dgm:prSet phldrT="[نص]"/>
      <dgm:spPr/>
      <dgm:t>
        <a:bodyPr/>
        <a:lstStyle/>
        <a:p>
          <a:pPr rtl="1"/>
          <a:r>
            <a:rPr lang="ar-SA" b="1" dirty="0" smtClean="0"/>
            <a:t>4- تضييق دائرة المعاني المطلقة والمبادئ الكلية لتحويلها إلى معان نسبية مفهومة</a:t>
          </a:r>
          <a:endParaRPr lang="ar-SA" b="1" dirty="0"/>
        </a:p>
      </dgm:t>
    </dgm:pt>
    <dgm:pt modelId="{B021358F-931E-4BB7-851F-F3F97B7F923F}" type="parTrans" cxnId="{654D8CF3-C91D-445C-B148-550F1761E83E}">
      <dgm:prSet/>
      <dgm:spPr/>
      <dgm:t>
        <a:bodyPr/>
        <a:lstStyle/>
        <a:p>
          <a:pPr rtl="1"/>
          <a:endParaRPr lang="ar-SA"/>
        </a:p>
      </dgm:t>
    </dgm:pt>
    <dgm:pt modelId="{E5C314A1-5195-475B-995D-2FD96C150E2B}" type="sibTrans" cxnId="{654D8CF3-C91D-445C-B148-550F1761E83E}">
      <dgm:prSet/>
      <dgm:spPr/>
      <dgm:t>
        <a:bodyPr/>
        <a:lstStyle/>
        <a:p>
          <a:pPr rtl="1"/>
          <a:endParaRPr lang="ar-SA"/>
        </a:p>
      </dgm:t>
    </dgm:pt>
    <dgm:pt modelId="{BC4095A4-FDFC-44FF-846B-6BE0D44B629A}">
      <dgm:prSet phldrT="[نص]"/>
      <dgm:spPr/>
      <dgm:t>
        <a:bodyPr/>
        <a:lstStyle/>
        <a:p>
          <a:pPr rtl="1"/>
          <a:r>
            <a:rPr lang="ar-SA" b="1" dirty="0" smtClean="0"/>
            <a:t>بهذا اكتسبت العلوم والمناهج أدوات للبحث </a:t>
          </a:r>
          <a:endParaRPr lang="ar-SA" b="1" dirty="0"/>
        </a:p>
      </dgm:t>
    </dgm:pt>
    <dgm:pt modelId="{5CF189B4-DB20-46AA-B52E-3892AF88B515}" type="parTrans" cxnId="{DBF3D911-A93B-4961-8B0C-8DD0C80C882F}">
      <dgm:prSet/>
      <dgm:spPr/>
      <dgm:t>
        <a:bodyPr/>
        <a:lstStyle/>
        <a:p>
          <a:pPr rtl="1"/>
          <a:endParaRPr lang="ar-SA"/>
        </a:p>
      </dgm:t>
    </dgm:pt>
    <dgm:pt modelId="{66D71B1F-11B2-4E18-92A5-A1D034854BF8}" type="sibTrans" cxnId="{DBF3D911-A93B-4961-8B0C-8DD0C80C882F}">
      <dgm:prSet/>
      <dgm:spPr/>
      <dgm:t>
        <a:bodyPr/>
        <a:lstStyle/>
        <a:p>
          <a:pPr rtl="1"/>
          <a:endParaRPr lang="ar-SA"/>
        </a:p>
      </dgm:t>
    </dgm:pt>
    <dgm:pt modelId="{961381CA-3CB3-4591-A944-FA7B1A6D57ED}" type="pres">
      <dgm:prSet presAssocID="{3FEE8612-5248-43C0-A91A-2AC16C6C2001}" presName="Name0" presStyleCnt="0">
        <dgm:presLayoutVars>
          <dgm:dir/>
          <dgm:animLvl val="lvl"/>
          <dgm:resizeHandles val="exact"/>
        </dgm:presLayoutVars>
      </dgm:prSet>
      <dgm:spPr/>
      <dgm:t>
        <a:bodyPr/>
        <a:lstStyle/>
        <a:p>
          <a:pPr rtl="1"/>
          <a:endParaRPr lang="ar-SA"/>
        </a:p>
      </dgm:t>
    </dgm:pt>
    <dgm:pt modelId="{164D03C9-F5CA-460C-B0E3-2F12AA735852}" type="pres">
      <dgm:prSet presAssocID="{214877BD-CAC3-490A-8234-1BB78922DCFC}" presName="boxAndChildren" presStyleCnt="0"/>
      <dgm:spPr/>
    </dgm:pt>
    <dgm:pt modelId="{08DE14AF-2EE1-47E4-B75E-3232C2E1B588}" type="pres">
      <dgm:prSet presAssocID="{214877BD-CAC3-490A-8234-1BB78922DCFC}" presName="parentTextBox" presStyleLbl="node1" presStyleIdx="0" presStyleCnt="3"/>
      <dgm:spPr/>
      <dgm:t>
        <a:bodyPr/>
        <a:lstStyle/>
        <a:p>
          <a:pPr rtl="1"/>
          <a:endParaRPr lang="ar-SA"/>
        </a:p>
      </dgm:t>
    </dgm:pt>
    <dgm:pt modelId="{14A1E5D2-D553-4830-B67A-82EF59E3BAC8}" type="pres">
      <dgm:prSet presAssocID="{214877BD-CAC3-490A-8234-1BB78922DCFC}" presName="entireBox" presStyleLbl="node1" presStyleIdx="0" presStyleCnt="3"/>
      <dgm:spPr/>
      <dgm:t>
        <a:bodyPr/>
        <a:lstStyle/>
        <a:p>
          <a:pPr rtl="1"/>
          <a:endParaRPr lang="ar-SA"/>
        </a:p>
      </dgm:t>
    </dgm:pt>
    <dgm:pt modelId="{AF13E569-B7F7-4613-A414-BA6485A5FCA1}" type="pres">
      <dgm:prSet presAssocID="{214877BD-CAC3-490A-8234-1BB78922DCFC}" presName="descendantBox" presStyleCnt="0"/>
      <dgm:spPr/>
    </dgm:pt>
    <dgm:pt modelId="{A32957C5-68E9-4D72-AF69-A11A24E83249}" type="pres">
      <dgm:prSet presAssocID="{BC4095A4-FDFC-44FF-846B-6BE0D44B629A}" presName="childTextBox" presStyleLbl="fgAccFollowNode1" presStyleIdx="0" presStyleCnt="3">
        <dgm:presLayoutVars>
          <dgm:bulletEnabled val="1"/>
        </dgm:presLayoutVars>
      </dgm:prSet>
      <dgm:spPr/>
      <dgm:t>
        <a:bodyPr/>
        <a:lstStyle/>
        <a:p>
          <a:pPr rtl="1"/>
          <a:endParaRPr lang="ar-SA"/>
        </a:p>
      </dgm:t>
    </dgm:pt>
    <dgm:pt modelId="{5C06C98E-4136-4966-9C4F-A425A4D381C6}" type="pres">
      <dgm:prSet presAssocID="{ECAF7E64-3958-4651-90D8-B34A8E63AC6E}" presName="sp" presStyleCnt="0"/>
      <dgm:spPr/>
    </dgm:pt>
    <dgm:pt modelId="{EE2C5909-E82F-4DFF-A6BA-45C8926B615A}" type="pres">
      <dgm:prSet presAssocID="{9211F9ED-AD83-41C8-99F3-BDC2834F1006}" presName="arrowAndChildren" presStyleCnt="0"/>
      <dgm:spPr/>
    </dgm:pt>
    <dgm:pt modelId="{86C5F45D-ECE3-4B02-B968-7528F5AAA982}" type="pres">
      <dgm:prSet presAssocID="{9211F9ED-AD83-41C8-99F3-BDC2834F1006}" presName="parentTextArrow" presStyleLbl="node1" presStyleIdx="0" presStyleCnt="3"/>
      <dgm:spPr/>
      <dgm:t>
        <a:bodyPr/>
        <a:lstStyle/>
        <a:p>
          <a:pPr rtl="1"/>
          <a:endParaRPr lang="ar-SA"/>
        </a:p>
      </dgm:t>
    </dgm:pt>
    <dgm:pt modelId="{E5C4B8D9-07D1-4390-AF25-66A42A0690CB}" type="pres">
      <dgm:prSet presAssocID="{9211F9ED-AD83-41C8-99F3-BDC2834F1006}" presName="arrow" presStyleLbl="node1" presStyleIdx="1" presStyleCnt="3"/>
      <dgm:spPr/>
      <dgm:t>
        <a:bodyPr/>
        <a:lstStyle/>
        <a:p>
          <a:pPr rtl="1"/>
          <a:endParaRPr lang="ar-SA"/>
        </a:p>
      </dgm:t>
    </dgm:pt>
    <dgm:pt modelId="{9BC4B102-0371-489D-B4CD-05D4F484FBDA}" type="pres">
      <dgm:prSet presAssocID="{9211F9ED-AD83-41C8-99F3-BDC2834F1006}" presName="descendantArrow" presStyleCnt="0"/>
      <dgm:spPr/>
    </dgm:pt>
    <dgm:pt modelId="{88B6660E-F02E-4DCE-A3B1-DF9E9B4FCA2E}" type="pres">
      <dgm:prSet presAssocID="{7B80BACD-F080-4473-9B78-8681E7897B39}" presName="childTextArrow" presStyleLbl="fgAccFollowNode1" presStyleIdx="1" presStyleCnt="3">
        <dgm:presLayoutVars>
          <dgm:bulletEnabled val="1"/>
        </dgm:presLayoutVars>
      </dgm:prSet>
      <dgm:spPr/>
      <dgm:t>
        <a:bodyPr/>
        <a:lstStyle/>
        <a:p>
          <a:pPr rtl="1"/>
          <a:endParaRPr lang="ar-SA"/>
        </a:p>
      </dgm:t>
    </dgm:pt>
    <dgm:pt modelId="{BD707B4F-756C-4680-8C6B-A8A651B5E437}" type="pres">
      <dgm:prSet presAssocID="{499AB421-DC65-411F-AE4A-F46AD4D588B5}" presName="sp" presStyleCnt="0"/>
      <dgm:spPr/>
    </dgm:pt>
    <dgm:pt modelId="{BC2B8B6D-EFC9-41DC-87A1-2D6E1DD54540}" type="pres">
      <dgm:prSet presAssocID="{395936C9-DD72-4393-9833-9127FE34D0EE}" presName="arrowAndChildren" presStyleCnt="0"/>
      <dgm:spPr/>
    </dgm:pt>
    <dgm:pt modelId="{AB8A3D8E-8E7B-40C8-87DB-080ECBCCA4B1}" type="pres">
      <dgm:prSet presAssocID="{395936C9-DD72-4393-9833-9127FE34D0EE}" presName="parentTextArrow" presStyleLbl="node1" presStyleIdx="1" presStyleCnt="3"/>
      <dgm:spPr/>
      <dgm:t>
        <a:bodyPr/>
        <a:lstStyle/>
        <a:p>
          <a:pPr rtl="1"/>
          <a:endParaRPr lang="ar-SA"/>
        </a:p>
      </dgm:t>
    </dgm:pt>
    <dgm:pt modelId="{C68E42EC-D204-4CCB-B2E7-CD5870EDEB86}" type="pres">
      <dgm:prSet presAssocID="{395936C9-DD72-4393-9833-9127FE34D0EE}" presName="arrow" presStyleLbl="node1" presStyleIdx="2" presStyleCnt="3"/>
      <dgm:spPr/>
      <dgm:t>
        <a:bodyPr/>
        <a:lstStyle/>
        <a:p>
          <a:pPr rtl="1"/>
          <a:endParaRPr lang="ar-SA"/>
        </a:p>
      </dgm:t>
    </dgm:pt>
    <dgm:pt modelId="{F3D4ACB8-6314-4D80-834C-63596B910F6D}" type="pres">
      <dgm:prSet presAssocID="{395936C9-DD72-4393-9833-9127FE34D0EE}" presName="descendantArrow" presStyleCnt="0"/>
      <dgm:spPr/>
    </dgm:pt>
    <dgm:pt modelId="{40BC71EA-650B-45B5-91AF-042510118E10}" type="pres">
      <dgm:prSet presAssocID="{498A6F88-A432-40FA-AA21-1D5F581D3B5B}" presName="childTextArrow" presStyleLbl="fgAccFollowNode1" presStyleIdx="2" presStyleCnt="3">
        <dgm:presLayoutVars>
          <dgm:bulletEnabled val="1"/>
        </dgm:presLayoutVars>
      </dgm:prSet>
      <dgm:spPr/>
      <dgm:t>
        <a:bodyPr/>
        <a:lstStyle/>
        <a:p>
          <a:pPr rtl="1"/>
          <a:endParaRPr lang="ar-SA"/>
        </a:p>
      </dgm:t>
    </dgm:pt>
  </dgm:ptLst>
  <dgm:cxnLst>
    <dgm:cxn modelId="{E345D063-7429-4927-A4A0-D7994FD243DF}" type="presOf" srcId="{BC4095A4-FDFC-44FF-846B-6BE0D44B629A}" destId="{A32957C5-68E9-4D72-AF69-A11A24E83249}" srcOrd="0" destOrd="0" presId="urn:microsoft.com/office/officeart/2005/8/layout/process4"/>
    <dgm:cxn modelId="{7ECA13E6-182B-42E5-A65C-3B8A06BEC49A}" type="presOf" srcId="{7B80BACD-F080-4473-9B78-8681E7897B39}" destId="{88B6660E-F02E-4DCE-A3B1-DF9E9B4FCA2E}" srcOrd="0" destOrd="0" presId="urn:microsoft.com/office/officeart/2005/8/layout/process4"/>
    <dgm:cxn modelId="{1D2405C4-CCA9-4B21-81AB-01E7AA760FD0}" type="presOf" srcId="{9211F9ED-AD83-41C8-99F3-BDC2834F1006}" destId="{E5C4B8D9-07D1-4390-AF25-66A42A0690CB}" srcOrd="1" destOrd="0" presId="urn:microsoft.com/office/officeart/2005/8/layout/process4"/>
    <dgm:cxn modelId="{5922D6DC-EC58-4119-BDF2-71BA9FB2AE17}" type="presOf" srcId="{395936C9-DD72-4393-9833-9127FE34D0EE}" destId="{AB8A3D8E-8E7B-40C8-87DB-080ECBCCA4B1}" srcOrd="0" destOrd="0" presId="urn:microsoft.com/office/officeart/2005/8/layout/process4"/>
    <dgm:cxn modelId="{5ACE2597-DD9F-4314-8192-1E3A9144D165}" srcId="{3FEE8612-5248-43C0-A91A-2AC16C6C2001}" destId="{9211F9ED-AD83-41C8-99F3-BDC2834F1006}" srcOrd="1" destOrd="0" parTransId="{1FB5A161-82CD-47C9-B60C-5437C4066D7A}" sibTransId="{ECAF7E64-3958-4651-90D8-B34A8E63AC6E}"/>
    <dgm:cxn modelId="{0AA22AA4-FD59-44A3-B5A6-D26BFFDCD934}" type="presOf" srcId="{214877BD-CAC3-490A-8234-1BB78922DCFC}" destId="{08DE14AF-2EE1-47E4-B75E-3232C2E1B588}" srcOrd="0" destOrd="0" presId="urn:microsoft.com/office/officeart/2005/8/layout/process4"/>
    <dgm:cxn modelId="{654D8CF3-C91D-445C-B148-550F1761E83E}" srcId="{3FEE8612-5248-43C0-A91A-2AC16C6C2001}" destId="{214877BD-CAC3-490A-8234-1BB78922DCFC}" srcOrd="2" destOrd="0" parTransId="{B021358F-931E-4BB7-851F-F3F97B7F923F}" sibTransId="{E5C314A1-5195-475B-995D-2FD96C150E2B}"/>
    <dgm:cxn modelId="{ADC0B894-B975-464B-9775-85CD12D1D3BF}" type="presOf" srcId="{395936C9-DD72-4393-9833-9127FE34D0EE}" destId="{C68E42EC-D204-4CCB-B2E7-CD5870EDEB86}" srcOrd="1" destOrd="0" presId="urn:microsoft.com/office/officeart/2005/8/layout/process4"/>
    <dgm:cxn modelId="{49BD9EB4-7951-4DFC-A865-96C3E505464F}" type="presOf" srcId="{9211F9ED-AD83-41C8-99F3-BDC2834F1006}" destId="{86C5F45D-ECE3-4B02-B968-7528F5AAA982}" srcOrd="0" destOrd="0" presId="urn:microsoft.com/office/officeart/2005/8/layout/process4"/>
    <dgm:cxn modelId="{DBF3D911-A93B-4961-8B0C-8DD0C80C882F}" srcId="{214877BD-CAC3-490A-8234-1BB78922DCFC}" destId="{BC4095A4-FDFC-44FF-846B-6BE0D44B629A}" srcOrd="0" destOrd="0" parTransId="{5CF189B4-DB20-46AA-B52E-3892AF88B515}" sibTransId="{66D71B1F-11B2-4E18-92A5-A1D034854BF8}"/>
    <dgm:cxn modelId="{056C08D5-17F2-4D6F-9A69-CE32AFF0571A}" type="presOf" srcId="{498A6F88-A432-40FA-AA21-1D5F581D3B5B}" destId="{40BC71EA-650B-45B5-91AF-042510118E10}" srcOrd="0" destOrd="0" presId="urn:microsoft.com/office/officeart/2005/8/layout/process4"/>
    <dgm:cxn modelId="{136BC76D-313F-4A41-9326-BC4DAAAE4650}" type="presOf" srcId="{3FEE8612-5248-43C0-A91A-2AC16C6C2001}" destId="{961381CA-3CB3-4591-A944-FA7B1A6D57ED}" srcOrd="0" destOrd="0" presId="urn:microsoft.com/office/officeart/2005/8/layout/process4"/>
    <dgm:cxn modelId="{4B0F1BB1-2A30-4515-8494-2E53B92A16BB}" srcId="{9211F9ED-AD83-41C8-99F3-BDC2834F1006}" destId="{7B80BACD-F080-4473-9B78-8681E7897B39}" srcOrd="0" destOrd="0" parTransId="{B008621A-75C1-4BD2-B003-4A184308DF65}" sibTransId="{4DDD42AE-4C0A-4FC3-A7F1-BE7E9854D7EB}"/>
    <dgm:cxn modelId="{BD348803-35E0-40A7-B302-F7DC8C000214}" srcId="{3FEE8612-5248-43C0-A91A-2AC16C6C2001}" destId="{395936C9-DD72-4393-9833-9127FE34D0EE}" srcOrd="0" destOrd="0" parTransId="{C3A87DB2-792F-419E-B689-9A11B1E45F41}" sibTransId="{499AB421-DC65-411F-AE4A-F46AD4D588B5}"/>
    <dgm:cxn modelId="{6D529A72-A046-4B77-A352-308563CB90A9}" srcId="{395936C9-DD72-4393-9833-9127FE34D0EE}" destId="{498A6F88-A432-40FA-AA21-1D5F581D3B5B}" srcOrd="0" destOrd="0" parTransId="{ED7A9CEA-FACD-4B7E-8949-A7DA7187C265}" sibTransId="{0006B1B1-8A5F-442B-97B5-E79E8ABE6696}"/>
    <dgm:cxn modelId="{12CE42B2-E5DA-44D1-BBBC-D3387BDEA283}" type="presOf" srcId="{214877BD-CAC3-490A-8234-1BB78922DCFC}" destId="{14A1E5D2-D553-4830-B67A-82EF59E3BAC8}" srcOrd="1" destOrd="0" presId="urn:microsoft.com/office/officeart/2005/8/layout/process4"/>
    <dgm:cxn modelId="{93F73BFA-6E38-41F8-A3E4-C4249FC7EFD2}" type="presParOf" srcId="{961381CA-3CB3-4591-A944-FA7B1A6D57ED}" destId="{164D03C9-F5CA-460C-B0E3-2F12AA735852}" srcOrd="0" destOrd="0" presId="urn:microsoft.com/office/officeart/2005/8/layout/process4"/>
    <dgm:cxn modelId="{8232BB05-B5BD-4662-A623-83340F7B3F30}" type="presParOf" srcId="{164D03C9-F5CA-460C-B0E3-2F12AA735852}" destId="{08DE14AF-2EE1-47E4-B75E-3232C2E1B588}" srcOrd="0" destOrd="0" presId="urn:microsoft.com/office/officeart/2005/8/layout/process4"/>
    <dgm:cxn modelId="{B534786B-B6C9-42C3-A837-900E36AEB4B9}" type="presParOf" srcId="{164D03C9-F5CA-460C-B0E3-2F12AA735852}" destId="{14A1E5D2-D553-4830-B67A-82EF59E3BAC8}" srcOrd="1" destOrd="0" presId="urn:microsoft.com/office/officeart/2005/8/layout/process4"/>
    <dgm:cxn modelId="{83985675-8FEA-4EFD-81F5-0864FDF4D495}" type="presParOf" srcId="{164D03C9-F5CA-460C-B0E3-2F12AA735852}" destId="{AF13E569-B7F7-4613-A414-BA6485A5FCA1}" srcOrd="2" destOrd="0" presId="urn:microsoft.com/office/officeart/2005/8/layout/process4"/>
    <dgm:cxn modelId="{18706C03-3A8C-49DA-9748-34B30A3F9102}" type="presParOf" srcId="{AF13E569-B7F7-4613-A414-BA6485A5FCA1}" destId="{A32957C5-68E9-4D72-AF69-A11A24E83249}" srcOrd="0" destOrd="0" presId="urn:microsoft.com/office/officeart/2005/8/layout/process4"/>
    <dgm:cxn modelId="{9C684EC5-5C6F-47A6-9B9D-45CB31A3C4D0}" type="presParOf" srcId="{961381CA-3CB3-4591-A944-FA7B1A6D57ED}" destId="{5C06C98E-4136-4966-9C4F-A425A4D381C6}" srcOrd="1" destOrd="0" presId="urn:microsoft.com/office/officeart/2005/8/layout/process4"/>
    <dgm:cxn modelId="{C3FDB35B-462A-4AD0-A316-D76DD14E03BF}" type="presParOf" srcId="{961381CA-3CB3-4591-A944-FA7B1A6D57ED}" destId="{EE2C5909-E82F-4DFF-A6BA-45C8926B615A}" srcOrd="2" destOrd="0" presId="urn:microsoft.com/office/officeart/2005/8/layout/process4"/>
    <dgm:cxn modelId="{C99572C9-F2B0-4AE8-B4B2-88DC1E02C22F}" type="presParOf" srcId="{EE2C5909-E82F-4DFF-A6BA-45C8926B615A}" destId="{86C5F45D-ECE3-4B02-B968-7528F5AAA982}" srcOrd="0" destOrd="0" presId="urn:microsoft.com/office/officeart/2005/8/layout/process4"/>
    <dgm:cxn modelId="{9F342D1C-BD54-4845-B4CB-F45B6F32AA1B}" type="presParOf" srcId="{EE2C5909-E82F-4DFF-A6BA-45C8926B615A}" destId="{E5C4B8D9-07D1-4390-AF25-66A42A0690CB}" srcOrd="1" destOrd="0" presId="urn:microsoft.com/office/officeart/2005/8/layout/process4"/>
    <dgm:cxn modelId="{B2255DAB-DD8E-4FA2-9565-10ED3F57D161}" type="presParOf" srcId="{EE2C5909-E82F-4DFF-A6BA-45C8926B615A}" destId="{9BC4B102-0371-489D-B4CD-05D4F484FBDA}" srcOrd="2" destOrd="0" presId="urn:microsoft.com/office/officeart/2005/8/layout/process4"/>
    <dgm:cxn modelId="{1D75F3F0-3D4B-498D-8E57-8853D5340853}" type="presParOf" srcId="{9BC4B102-0371-489D-B4CD-05D4F484FBDA}" destId="{88B6660E-F02E-4DCE-A3B1-DF9E9B4FCA2E}" srcOrd="0" destOrd="0" presId="urn:microsoft.com/office/officeart/2005/8/layout/process4"/>
    <dgm:cxn modelId="{4036746A-D230-490A-9E93-0C0FF7C0569F}" type="presParOf" srcId="{961381CA-3CB3-4591-A944-FA7B1A6D57ED}" destId="{BD707B4F-756C-4680-8C6B-A8A651B5E437}" srcOrd="3" destOrd="0" presId="urn:microsoft.com/office/officeart/2005/8/layout/process4"/>
    <dgm:cxn modelId="{518E41D9-4F2C-48B8-BF4F-23C7A6B0B1F6}" type="presParOf" srcId="{961381CA-3CB3-4591-A944-FA7B1A6D57ED}" destId="{BC2B8B6D-EFC9-41DC-87A1-2D6E1DD54540}" srcOrd="4" destOrd="0" presId="urn:microsoft.com/office/officeart/2005/8/layout/process4"/>
    <dgm:cxn modelId="{88A1633C-3EB0-43C9-8141-BA2761E9494F}" type="presParOf" srcId="{BC2B8B6D-EFC9-41DC-87A1-2D6E1DD54540}" destId="{AB8A3D8E-8E7B-40C8-87DB-080ECBCCA4B1}" srcOrd="0" destOrd="0" presId="urn:microsoft.com/office/officeart/2005/8/layout/process4"/>
    <dgm:cxn modelId="{70D69AB5-7CE8-4347-A1E8-03F51786A534}" type="presParOf" srcId="{BC2B8B6D-EFC9-41DC-87A1-2D6E1DD54540}" destId="{C68E42EC-D204-4CCB-B2E7-CD5870EDEB86}" srcOrd="1" destOrd="0" presId="urn:microsoft.com/office/officeart/2005/8/layout/process4"/>
    <dgm:cxn modelId="{E21E415F-40F8-4270-B325-2F231398AEFC}" type="presParOf" srcId="{BC2B8B6D-EFC9-41DC-87A1-2D6E1DD54540}" destId="{F3D4ACB8-6314-4D80-834C-63596B910F6D}" srcOrd="2" destOrd="0" presId="urn:microsoft.com/office/officeart/2005/8/layout/process4"/>
    <dgm:cxn modelId="{8FBE552B-0079-417B-AA30-DC3D69FEEA45}" type="presParOf" srcId="{F3D4ACB8-6314-4D80-834C-63596B910F6D}" destId="{40BC71EA-650B-45B5-91AF-042510118E10}"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889352-DD22-415E-80F2-EF8ABA09D2E4}" type="doc">
      <dgm:prSet loTypeId="urn:microsoft.com/office/officeart/2005/8/layout/hierarchy6" loCatId="hierarchy" qsTypeId="urn:microsoft.com/office/officeart/2005/8/quickstyle/simple1" qsCatId="simple" csTypeId="urn:microsoft.com/office/officeart/2005/8/colors/colorful4" csCatId="colorful" phldr="1"/>
      <dgm:spPr/>
      <dgm:t>
        <a:bodyPr/>
        <a:lstStyle/>
        <a:p>
          <a:pPr rtl="1"/>
          <a:endParaRPr lang="ar-SA"/>
        </a:p>
      </dgm:t>
    </dgm:pt>
    <dgm:pt modelId="{99043696-2C95-4218-8D72-4C5A319D6845}">
      <dgm:prSet phldrT="[نص]"/>
      <dgm:spPr/>
      <dgm:t>
        <a:bodyPr/>
        <a:lstStyle/>
        <a:p>
          <a:pPr rtl="1"/>
          <a:r>
            <a:rPr lang="ar-SA" b="1" dirty="0" smtClean="0"/>
            <a:t>منهاج البحث في علم الاجتماع</a:t>
          </a:r>
          <a:endParaRPr lang="ar-SA" b="1" dirty="0"/>
        </a:p>
      </dgm:t>
    </dgm:pt>
    <dgm:pt modelId="{EFCC17BA-EC1A-49F2-887A-3B01AE55AD0A}" type="parTrans" cxnId="{AD7F1BFA-CB2D-4C8A-B1A5-84A41E28F1CD}">
      <dgm:prSet/>
      <dgm:spPr/>
      <dgm:t>
        <a:bodyPr/>
        <a:lstStyle/>
        <a:p>
          <a:pPr rtl="1"/>
          <a:endParaRPr lang="ar-SA"/>
        </a:p>
      </dgm:t>
    </dgm:pt>
    <dgm:pt modelId="{3A9A610B-F49D-42C6-8562-AF7E5ADE12B9}" type="sibTrans" cxnId="{AD7F1BFA-CB2D-4C8A-B1A5-84A41E28F1CD}">
      <dgm:prSet/>
      <dgm:spPr/>
      <dgm:t>
        <a:bodyPr/>
        <a:lstStyle/>
        <a:p>
          <a:pPr rtl="1"/>
          <a:endParaRPr lang="ar-SA"/>
        </a:p>
      </dgm:t>
    </dgm:pt>
    <dgm:pt modelId="{C20972BC-9474-47AB-9D93-43ACA3E23671}">
      <dgm:prSet phldrT="[نص]" custT="1"/>
      <dgm:spPr/>
      <dgm:t>
        <a:bodyPr/>
        <a:lstStyle/>
        <a:p>
          <a:pPr rtl="1"/>
          <a:r>
            <a:rPr lang="ar-SA" sz="2000" b="1" dirty="0" smtClean="0"/>
            <a:t>الملاحظة</a:t>
          </a:r>
          <a:endParaRPr lang="ar-SA" sz="2000" b="1" dirty="0"/>
        </a:p>
      </dgm:t>
    </dgm:pt>
    <dgm:pt modelId="{06CD5B68-E5F0-4466-8A7B-338C76366B64}" type="parTrans" cxnId="{51DBA405-0941-4C8F-9C31-D06D7E00F96D}">
      <dgm:prSet/>
      <dgm:spPr/>
      <dgm:t>
        <a:bodyPr/>
        <a:lstStyle/>
        <a:p>
          <a:pPr rtl="1"/>
          <a:endParaRPr lang="ar-SA"/>
        </a:p>
      </dgm:t>
    </dgm:pt>
    <dgm:pt modelId="{494A8471-C449-4018-87FE-27ED4A3AF62A}" type="sibTrans" cxnId="{51DBA405-0941-4C8F-9C31-D06D7E00F96D}">
      <dgm:prSet/>
      <dgm:spPr/>
      <dgm:t>
        <a:bodyPr/>
        <a:lstStyle/>
        <a:p>
          <a:pPr rtl="1"/>
          <a:endParaRPr lang="ar-SA"/>
        </a:p>
      </dgm:t>
    </dgm:pt>
    <dgm:pt modelId="{D487A937-E968-4279-97D0-41633C3567B4}">
      <dgm:prSet phldrT="[نص]" custT="1"/>
      <dgm:spPr/>
      <dgm:t>
        <a:bodyPr/>
        <a:lstStyle/>
        <a:p>
          <a:pPr rtl="1"/>
          <a:r>
            <a:rPr lang="ar-SA" sz="2000" b="1" dirty="0" smtClean="0"/>
            <a:t>الخطوات المنهجية التي يستخدمها </a:t>
          </a:r>
          <a:endParaRPr lang="ar-SA" sz="2000" b="1" dirty="0"/>
        </a:p>
      </dgm:t>
    </dgm:pt>
    <dgm:pt modelId="{88A17C1F-0D19-49EA-B71A-D8A648C178FF}" type="parTrans" cxnId="{34D49EC1-D3FF-4066-920F-56CABFA40F3A}">
      <dgm:prSet/>
      <dgm:spPr/>
      <dgm:t>
        <a:bodyPr/>
        <a:lstStyle/>
        <a:p>
          <a:pPr rtl="1"/>
          <a:endParaRPr lang="ar-SA"/>
        </a:p>
      </dgm:t>
    </dgm:pt>
    <dgm:pt modelId="{BEA22A68-0B9D-4856-87FF-792D900AA10A}" type="sibTrans" cxnId="{34D49EC1-D3FF-4066-920F-56CABFA40F3A}">
      <dgm:prSet/>
      <dgm:spPr/>
      <dgm:t>
        <a:bodyPr/>
        <a:lstStyle/>
        <a:p>
          <a:pPr rtl="1"/>
          <a:endParaRPr lang="ar-SA"/>
        </a:p>
      </dgm:t>
    </dgm:pt>
    <dgm:pt modelId="{3635BE4F-3256-4E42-BC84-0DFEAA50E872}">
      <dgm:prSet phldrT="[نص]"/>
      <dgm:spPr/>
      <dgm:t>
        <a:bodyPr/>
        <a:lstStyle/>
        <a:p>
          <a:pPr rtl="1"/>
          <a:r>
            <a:rPr lang="ar-SA" b="1" dirty="0" smtClean="0">
              <a:solidFill>
                <a:srgbClr val="002060"/>
              </a:solidFill>
            </a:rPr>
            <a:t>منهاج البحث في علم الاجتماع</a:t>
          </a:r>
          <a:endParaRPr lang="ar-SA" b="1" dirty="0">
            <a:solidFill>
              <a:srgbClr val="002060"/>
            </a:solidFill>
          </a:endParaRPr>
        </a:p>
      </dgm:t>
    </dgm:pt>
    <dgm:pt modelId="{4DE53304-3C41-4AAC-BD5A-2809FBBD4454}" type="parTrans" cxnId="{10E9B617-36DC-4077-BB37-2DBD12FA8309}">
      <dgm:prSet/>
      <dgm:spPr/>
      <dgm:t>
        <a:bodyPr/>
        <a:lstStyle/>
        <a:p>
          <a:pPr rtl="1"/>
          <a:endParaRPr lang="ar-SA"/>
        </a:p>
      </dgm:t>
    </dgm:pt>
    <dgm:pt modelId="{3729D663-C986-49A9-BDCB-2DA9673CC9F1}" type="sibTrans" cxnId="{10E9B617-36DC-4077-BB37-2DBD12FA8309}">
      <dgm:prSet/>
      <dgm:spPr/>
      <dgm:t>
        <a:bodyPr/>
        <a:lstStyle/>
        <a:p>
          <a:pPr rtl="1"/>
          <a:endParaRPr lang="ar-SA"/>
        </a:p>
      </dgm:t>
    </dgm:pt>
    <dgm:pt modelId="{C6C451F3-75C8-45C7-A868-9EC672323842}">
      <dgm:prSet phldrT="[نص]"/>
      <dgm:spPr/>
      <dgm:t>
        <a:bodyPr/>
        <a:lstStyle/>
        <a:p>
          <a:pPr rtl="1"/>
          <a:r>
            <a:rPr lang="ar-SA" b="1" dirty="0" smtClean="0">
              <a:solidFill>
                <a:schemeClr val="accent5">
                  <a:lumMod val="75000"/>
                </a:schemeClr>
              </a:solidFill>
            </a:rPr>
            <a:t>وسائل مباشرة</a:t>
          </a:r>
          <a:endParaRPr lang="ar-SA" b="1" dirty="0">
            <a:solidFill>
              <a:schemeClr val="accent5">
                <a:lumMod val="75000"/>
              </a:schemeClr>
            </a:solidFill>
          </a:endParaRPr>
        </a:p>
      </dgm:t>
    </dgm:pt>
    <dgm:pt modelId="{2BA4A781-F221-4559-B8C8-7C770AF0CA99}" type="parTrans" cxnId="{4D850F61-E724-4F52-A735-3B73E84D31C6}">
      <dgm:prSet/>
      <dgm:spPr/>
      <dgm:t>
        <a:bodyPr/>
        <a:lstStyle/>
        <a:p>
          <a:pPr rtl="1"/>
          <a:endParaRPr lang="ar-SA"/>
        </a:p>
      </dgm:t>
    </dgm:pt>
    <dgm:pt modelId="{886C11D1-7A94-4998-9CBC-4DA5548E5086}" type="sibTrans" cxnId="{4D850F61-E724-4F52-A735-3B73E84D31C6}">
      <dgm:prSet/>
      <dgm:spPr/>
      <dgm:t>
        <a:bodyPr/>
        <a:lstStyle/>
        <a:p>
          <a:pPr rtl="1"/>
          <a:endParaRPr lang="ar-SA"/>
        </a:p>
      </dgm:t>
    </dgm:pt>
    <dgm:pt modelId="{E81CA01B-D0C7-4C5E-B3CF-CEC54D8CFC40}">
      <dgm:prSet phldrT="[نص]"/>
      <dgm:spPr/>
      <dgm:t>
        <a:bodyPr/>
        <a:lstStyle/>
        <a:p>
          <a:pPr rtl="1"/>
          <a:r>
            <a:rPr lang="ar-SA" dirty="0" smtClean="0"/>
            <a:t>وسائل غير مباشرة</a:t>
          </a:r>
          <a:endParaRPr lang="ar-SA" dirty="0"/>
        </a:p>
      </dgm:t>
    </dgm:pt>
    <dgm:pt modelId="{9D6ADFD4-F30B-431F-9137-2413B8E75DAB}" type="parTrans" cxnId="{E1F97180-F23B-4794-9665-8554D53974BD}">
      <dgm:prSet/>
      <dgm:spPr/>
      <dgm:t>
        <a:bodyPr/>
        <a:lstStyle/>
        <a:p>
          <a:pPr rtl="1"/>
          <a:endParaRPr lang="ar-SA"/>
        </a:p>
      </dgm:t>
    </dgm:pt>
    <dgm:pt modelId="{12C27E62-2C81-4766-86AF-AF7911A26E2E}" type="sibTrans" cxnId="{E1F97180-F23B-4794-9665-8554D53974BD}">
      <dgm:prSet/>
      <dgm:spPr/>
      <dgm:t>
        <a:bodyPr/>
        <a:lstStyle/>
        <a:p>
          <a:pPr rtl="1"/>
          <a:endParaRPr lang="ar-SA"/>
        </a:p>
      </dgm:t>
    </dgm:pt>
    <dgm:pt modelId="{7479F1F0-AF8E-43AD-B3D7-69C7F9C71125}">
      <dgm:prSet custT="1"/>
      <dgm:spPr/>
      <dgm:t>
        <a:bodyPr/>
        <a:lstStyle/>
        <a:p>
          <a:pPr rtl="1"/>
          <a:r>
            <a:rPr lang="ar-SA" sz="2000" b="1" dirty="0" smtClean="0"/>
            <a:t>المقارنة الاجتماعية</a:t>
          </a:r>
          <a:endParaRPr lang="ar-SA" sz="2000" b="1" dirty="0"/>
        </a:p>
      </dgm:t>
    </dgm:pt>
    <dgm:pt modelId="{83660A78-A6F7-4BC8-AF82-98A14D1649DC}" type="parTrans" cxnId="{07E86D92-F588-4395-AFA2-963CC69EDF42}">
      <dgm:prSet/>
      <dgm:spPr/>
      <dgm:t>
        <a:bodyPr/>
        <a:lstStyle/>
        <a:p>
          <a:pPr rtl="1"/>
          <a:endParaRPr lang="ar-SA"/>
        </a:p>
      </dgm:t>
    </dgm:pt>
    <dgm:pt modelId="{A57C5D2A-2DEF-43C2-BC52-86F6EBDFBCBE}" type="sibTrans" cxnId="{07E86D92-F588-4395-AFA2-963CC69EDF42}">
      <dgm:prSet/>
      <dgm:spPr/>
      <dgm:t>
        <a:bodyPr/>
        <a:lstStyle/>
        <a:p>
          <a:pPr rtl="1"/>
          <a:endParaRPr lang="ar-SA"/>
        </a:p>
      </dgm:t>
    </dgm:pt>
    <dgm:pt modelId="{8F66E727-6FE1-481C-847C-CBAF52A4ABB7}">
      <dgm:prSet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1600" b="1" dirty="0" smtClean="0"/>
            <a:t>المنهاج  التاريخي</a:t>
          </a:r>
          <a:endParaRPr lang="ar-SA" sz="1600" b="1" dirty="0"/>
        </a:p>
      </dgm:t>
    </dgm:pt>
    <dgm:pt modelId="{5195DBA2-6148-4F07-9214-C21E4ACA7228}" type="parTrans" cxnId="{71D339E7-7701-45C0-950E-94D1400CF29C}">
      <dgm:prSet/>
      <dgm:spPr/>
      <dgm:t>
        <a:bodyPr/>
        <a:lstStyle/>
        <a:p>
          <a:pPr rtl="1"/>
          <a:endParaRPr lang="ar-SA"/>
        </a:p>
      </dgm:t>
    </dgm:pt>
    <dgm:pt modelId="{12A6E16A-27F6-49E8-8CCE-684656F4F3AD}" type="sibTrans" cxnId="{71D339E7-7701-45C0-950E-94D1400CF29C}">
      <dgm:prSet/>
      <dgm:spPr/>
      <dgm:t>
        <a:bodyPr/>
        <a:lstStyle/>
        <a:p>
          <a:pPr rtl="1"/>
          <a:endParaRPr lang="ar-SA"/>
        </a:p>
      </dgm:t>
    </dgm:pt>
    <dgm:pt modelId="{88273ECB-4285-4435-9CF1-A5852AA2D4A2}">
      <dgm:prSet custT="1"/>
      <dgm:spPr/>
      <dgm:t>
        <a:bodyPr/>
        <a:lstStyle/>
        <a:p>
          <a:pPr rtl="1"/>
          <a:r>
            <a:rPr lang="ar-SA" sz="2000" b="1" dirty="0" smtClean="0"/>
            <a:t>التجربة</a:t>
          </a:r>
          <a:endParaRPr lang="ar-SA" sz="2000" b="1" dirty="0"/>
        </a:p>
      </dgm:t>
    </dgm:pt>
    <dgm:pt modelId="{8CC80196-9F56-46D3-B008-57EE6B98598C}" type="parTrans" cxnId="{E5F9B9CC-6748-4C65-B2E5-7D5F907C190E}">
      <dgm:prSet/>
      <dgm:spPr/>
      <dgm:t>
        <a:bodyPr/>
        <a:lstStyle/>
        <a:p>
          <a:pPr rtl="1"/>
          <a:endParaRPr lang="ar-SA"/>
        </a:p>
      </dgm:t>
    </dgm:pt>
    <dgm:pt modelId="{E0B67069-2031-41F4-A432-0AD09C7A400A}" type="sibTrans" cxnId="{E5F9B9CC-6748-4C65-B2E5-7D5F907C190E}">
      <dgm:prSet/>
      <dgm:spPr/>
      <dgm:t>
        <a:bodyPr/>
        <a:lstStyle/>
        <a:p>
          <a:pPr rtl="1"/>
          <a:endParaRPr lang="ar-SA"/>
        </a:p>
      </dgm:t>
    </dgm:pt>
    <dgm:pt modelId="{47024FE0-09CB-496D-ABFE-0AD930D5A6CB}" type="pres">
      <dgm:prSet presAssocID="{E6889352-DD22-415E-80F2-EF8ABA09D2E4}" presName="mainComposite" presStyleCnt="0">
        <dgm:presLayoutVars>
          <dgm:chPref val="1"/>
          <dgm:dir/>
          <dgm:animOne val="branch"/>
          <dgm:animLvl val="lvl"/>
          <dgm:resizeHandles val="exact"/>
        </dgm:presLayoutVars>
      </dgm:prSet>
      <dgm:spPr/>
      <dgm:t>
        <a:bodyPr/>
        <a:lstStyle/>
        <a:p>
          <a:pPr rtl="1"/>
          <a:endParaRPr lang="ar-SA"/>
        </a:p>
      </dgm:t>
    </dgm:pt>
    <dgm:pt modelId="{EB2BF8A6-1446-47DC-BBF2-674D71987A40}" type="pres">
      <dgm:prSet presAssocID="{E6889352-DD22-415E-80F2-EF8ABA09D2E4}" presName="hierFlow" presStyleCnt="0"/>
      <dgm:spPr/>
    </dgm:pt>
    <dgm:pt modelId="{1DEB4C84-D823-49D1-9A9B-C417687D5B0A}" type="pres">
      <dgm:prSet presAssocID="{E6889352-DD22-415E-80F2-EF8ABA09D2E4}" presName="firstBuf" presStyleCnt="0"/>
      <dgm:spPr/>
    </dgm:pt>
    <dgm:pt modelId="{7256DC3C-FA4C-4269-8AC3-981D1DFB59EA}" type="pres">
      <dgm:prSet presAssocID="{E6889352-DD22-415E-80F2-EF8ABA09D2E4}" presName="hierChild1" presStyleCnt="0">
        <dgm:presLayoutVars>
          <dgm:chPref val="1"/>
          <dgm:animOne val="branch"/>
          <dgm:animLvl val="lvl"/>
        </dgm:presLayoutVars>
      </dgm:prSet>
      <dgm:spPr/>
    </dgm:pt>
    <dgm:pt modelId="{1613058A-C977-402C-A0E1-4D7CBEA953AF}" type="pres">
      <dgm:prSet presAssocID="{99043696-2C95-4218-8D72-4C5A319D6845}" presName="Name14" presStyleCnt="0"/>
      <dgm:spPr/>
    </dgm:pt>
    <dgm:pt modelId="{57731AA2-31F5-4836-9F5E-9711CA36E08A}" type="pres">
      <dgm:prSet presAssocID="{99043696-2C95-4218-8D72-4C5A319D6845}" presName="level1Shape" presStyleLbl="node0" presStyleIdx="0" presStyleCnt="1" custScaleY="239811">
        <dgm:presLayoutVars>
          <dgm:chPref val="3"/>
        </dgm:presLayoutVars>
      </dgm:prSet>
      <dgm:spPr/>
      <dgm:t>
        <a:bodyPr/>
        <a:lstStyle/>
        <a:p>
          <a:pPr rtl="1"/>
          <a:endParaRPr lang="ar-SA"/>
        </a:p>
      </dgm:t>
    </dgm:pt>
    <dgm:pt modelId="{842A19F4-D7AB-4AA0-BFEC-866F8CA6ED53}" type="pres">
      <dgm:prSet presAssocID="{99043696-2C95-4218-8D72-4C5A319D6845}" presName="hierChild2" presStyleCnt="0"/>
      <dgm:spPr/>
    </dgm:pt>
    <dgm:pt modelId="{849A3E41-523E-495A-81F3-156D76CA20C3}" type="pres">
      <dgm:prSet presAssocID="{5195DBA2-6148-4F07-9214-C21E4ACA7228}" presName="Name19" presStyleLbl="parChTrans1D2" presStyleIdx="0" presStyleCnt="4"/>
      <dgm:spPr/>
      <dgm:t>
        <a:bodyPr/>
        <a:lstStyle/>
        <a:p>
          <a:pPr rtl="1"/>
          <a:endParaRPr lang="ar-SA"/>
        </a:p>
      </dgm:t>
    </dgm:pt>
    <dgm:pt modelId="{30E360B5-A210-44AB-84B6-CF6ED12CF540}" type="pres">
      <dgm:prSet presAssocID="{8F66E727-6FE1-481C-847C-CBAF52A4ABB7}" presName="Name21" presStyleCnt="0"/>
      <dgm:spPr/>
    </dgm:pt>
    <dgm:pt modelId="{FEB1D749-075B-4B39-A11F-4C7F01860C07}" type="pres">
      <dgm:prSet presAssocID="{8F66E727-6FE1-481C-847C-CBAF52A4ABB7}" presName="level2Shape" presStyleLbl="node2" presStyleIdx="0" presStyleCnt="4"/>
      <dgm:spPr/>
      <dgm:t>
        <a:bodyPr/>
        <a:lstStyle/>
        <a:p>
          <a:pPr rtl="1"/>
          <a:endParaRPr lang="ar-SA"/>
        </a:p>
      </dgm:t>
    </dgm:pt>
    <dgm:pt modelId="{7859B172-FE4A-428B-B104-C15A27514FF4}" type="pres">
      <dgm:prSet presAssocID="{8F66E727-6FE1-481C-847C-CBAF52A4ABB7}" presName="hierChild3" presStyleCnt="0"/>
      <dgm:spPr/>
    </dgm:pt>
    <dgm:pt modelId="{25404E65-3061-478E-A1F8-A67542687CB6}" type="pres">
      <dgm:prSet presAssocID="{8CC80196-9F56-46D3-B008-57EE6B98598C}" presName="Name19" presStyleLbl="parChTrans1D2" presStyleIdx="1" presStyleCnt="4"/>
      <dgm:spPr/>
      <dgm:t>
        <a:bodyPr/>
        <a:lstStyle/>
        <a:p>
          <a:pPr rtl="1"/>
          <a:endParaRPr lang="ar-SA"/>
        </a:p>
      </dgm:t>
    </dgm:pt>
    <dgm:pt modelId="{23797266-6C58-4EC6-AD80-A913C1C8A831}" type="pres">
      <dgm:prSet presAssocID="{88273ECB-4285-4435-9CF1-A5852AA2D4A2}" presName="Name21" presStyleCnt="0"/>
      <dgm:spPr/>
    </dgm:pt>
    <dgm:pt modelId="{5685AEEA-7E48-4B39-96D5-A197FA3E6D2E}" type="pres">
      <dgm:prSet presAssocID="{88273ECB-4285-4435-9CF1-A5852AA2D4A2}" presName="level2Shape" presStyleLbl="node2" presStyleIdx="1" presStyleCnt="4"/>
      <dgm:spPr/>
      <dgm:t>
        <a:bodyPr/>
        <a:lstStyle/>
        <a:p>
          <a:pPr rtl="1"/>
          <a:endParaRPr lang="ar-SA"/>
        </a:p>
      </dgm:t>
    </dgm:pt>
    <dgm:pt modelId="{65F6EDC4-9188-4274-A686-A9DD8224B16A}" type="pres">
      <dgm:prSet presAssocID="{88273ECB-4285-4435-9CF1-A5852AA2D4A2}" presName="hierChild3" presStyleCnt="0"/>
      <dgm:spPr/>
    </dgm:pt>
    <dgm:pt modelId="{E9517CEB-8B65-4365-BCE4-1B3682D18B15}" type="pres">
      <dgm:prSet presAssocID="{83660A78-A6F7-4BC8-AF82-98A14D1649DC}" presName="Name19" presStyleLbl="parChTrans1D2" presStyleIdx="2" presStyleCnt="4"/>
      <dgm:spPr/>
      <dgm:t>
        <a:bodyPr/>
        <a:lstStyle/>
        <a:p>
          <a:pPr rtl="1"/>
          <a:endParaRPr lang="ar-SA"/>
        </a:p>
      </dgm:t>
    </dgm:pt>
    <dgm:pt modelId="{B71AE04C-13A8-481E-8998-A338B43FAC88}" type="pres">
      <dgm:prSet presAssocID="{7479F1F0-AF8E-43AD-B3D7-69C7F9C71125}" presName="Name21" presStyleCnt="0"/>
      <dgm:spPr/>
    </dgm:pt>
    <dgm:pt modelId="{488DEDA3-AF26-43C8-A9CE-88A9A69F1CE2}" type="pres">
      <dgm:prSet presAssocID="{7479F1F0-AF8E-43AD-B3D7-69C7F9C71125}" presName="level2Shape" presStyleLbl="node2" presStyleIdx="2" presStyleCnt="4"/>
      <dgm:spPr/>
      <dgm:t>
        <a:bodyPr/>
        <a:lstStyle/>
        <a:p>
          <a:pPr rtl="1"/>
          <a:endParaRPr lang="ar-SA"/>
        </a:p>
      </dgm:t>
    </dgm:pt>
    <dgm:pt modelId="{A6A4999A-8CA2-4DEE-973A-C8B67EEB4B29}" type="pres">
      <dgm:prSet presAssocID="{7479F1F0-AF8E-43AD-B3D7-69C7F9C71125}" presName="hierChild3" presStyleCnt="0"/>
      <dgm:spPr/>
    </dgm:pt>
    <dgm:pt modelId="{008C3521-B92A-4AE7-8804-2979EAF9A3F9}" type="pres">
      <dgm:prSet presAssocID="{06CD5B68-E5F0-4466-8A7B-338C76366B64}" presName="Name19" presStyleLbl="parChTrans1D2" presStyleIdx="3" presStyleCnt="4"/>
      <dgm:spPr/>
      <dgm:t>
        <a:bodyPr/>
        <a:lstStyle/>
        <a:p>
          <a:pPr rtl="1"/>
          <a:endParaRPr lang="ar-SA"/>
        </a:p>
      </dgm:t>
    </dgm:pt>
    <dgm:pt modelId="{216AEF4A-03C8-4F9A-8AD3-71876D01FD1D}" type="pres">
      <dgm:prSet presAssocID="{C20972BC-9474-47AB-9D93-43ACA3E23671}" presName="Name21" presStyleCnt="0"/>
      <dgm:spPr/>
    </dgm:pt>
    <dgm:pt modelId="{AC78B35B-58A3-426D-9487-F3E70E0A5493}" type="pres">
      <dgm:prSet presAssocID="{C20972BC-9474-47AB-9D93-43ACA3E23671}" presName="level2Shape" presStyleLbl="node2" presStyleIdx="3" presStyleCnt="4"/>
      <dgm:spPr/>
      <dgm:t>
        <a:bodyPr/>
        <a:lstStyle/>
        <a:p>
          <a:pPr rtl="1"/>
          <a:endParaRPr lang="ar-SA"/>
        </a:p>
      </dgm:t>
    </dgm:pt>
    <dgm:pt modelId="{F65364FD-BDE6-40BC-9DC3-CBB86A371D90}" type="pres">
      <dgm:prSet presAssocID="{C20972BC-9474-47AB-9D93-43ACA3E23671}" presName="hierChild3" presStyleCnt="0"/>
      <dgm:spPr/>
    </dgm:pt>
    <dgm:pt modelId="{2B68E738-B792-4254-81A3-02D8FBAA21A3}" type="pres">
      <dgm:prSet presAssocID="{88A17C1F-0D19-49EA-B71A-D8A648C178FF}" presName="Name19" presStyleLbl="parChTrans1D3" presStyleIdx="0" presStyleCnt="1"/>
      <dgm:spPr/>
      <dgm:t>
        <a:bodyPr/>
        <a:lstStyle/>
        <a:p>
          <a:pPr rtl="1"/>
          <a:endParaRPr lang="ar-SA"/>
        </a:p>
      </dgm:t>
    </dgm:pt>
    <dgm:pt modelId="{DEAE005C-3C26-457C-BB34-43EC608384F4}" type="pres">
      <dgm:prSet presAssocID="{D487A937-E968-4279-97D0-41633C3567B4}" presName="Name21" presStyleCnt="0"/>
      <dgm:spPr/>
    </dgm:pt>
    <dgm:pt modelId="{8CC5B43B-C5E5-472D-B9DB-D291E2ECBA9A}" type="pres">
      <dgm:prSet presAssocID="{D487A937-E968-4279-97D0-41633C3567B4}" presName="level2Shape" presStyleLbl="node3" presStyleIdx="0" presStyleCnt="1" custScaleY="285441" custLinFactX="-153855" custLinFactNeighborX="-200000"/>
      <dgm:spPr/>
      <dgm:t>
        <a:bodyPr/>
        <a:lstStyle/>
        <a:p>
          <a:pPr rtl="1"/>
          <a:endParaRPr lang="ar-SA"/>
        </a:p>
      </dgm:t>
    </dgm:pt>
    <dgm:pt modelId="{143F4FA2-2B57-439F-88C2-15727528EF8C}" type="pres">
      <dgm:prSet presAssocID="{D487A937-E968-4279-97D0-41633C3567B4}" presName="hierChild3" presStyleCnt="0"/>
      <dgm:spPr/>
    </dgm:pt>
    <dgm:pt modelId="{7AC4FAB6-40A2-425C-B2C9-9D92F0D4B129}" type="pres">
      <dgm:prSet presAssocID="{E6889352-DD22-415E-80F2-EF8ABA09D2E4}" presName="bgShapesFlow" presStyleCnt="0"/>
      <dgm:spPr/>
    </dgm:pt>
    <dgm:pt modelId="{AB2B8C9E-A508-4AC6-BD49-B209687F0B44}" type="pres">
      <dgm:prSet presAssocID="{3635BE4F-3256-4E42-BC84-0DFEAA50E872}" presName="rectComp" presStyleCnt="0"/>
      <dgm:spPr/>
    </dgm:pt>
    <dgm:pt modelId="{D4A9E8D3-D7B6-4E38-9698-B3E91A512044}" type="pres">
      <dgm:prSet presAssocID="{3635BE4F-3256-4E42-BC84-0DFEAA50E872}" presName="bgRect" presStyleLbl="bgShp" presStyleIdx="0" presStyleCnt="3"/>
      <dgm:spPr/>
      <dgm:t>
        <a:bodyPr/>
        <a:lstStyle/>
        <a:p>
          <a:pPr rtl="1"/>
          <a:endParaRPr lang="ar-SA"/>
        </a:p>
      </dgm:t>
    </dgm:pt>
    <dgm:pt modelId="{FA07FBFD-0A9B-494F-829C-03FCF2C0CEE7}" type="pres">
      <dgm:prSet presAssocID="{3635BE4F-3256-4E42-BC84-0DFEAA50E872}" presName="bgRectTx" presStyleLbl="bgShp" presStyleIdx="0" presStyleCnt="3">
        <dgm:presLayoutVars>
          <dgm:bulletEnabled val="1"/>
        </dgm:presLayoutVars>
      </dgm:prSet>
      <dgm:spPr/>
      <dgm:t>
        <a:bodyPr/>
        <a:lstStyle/>
        <a:p>
          <a:pPr rtl="1"/>
          <a:endParaRPr lang="ar-SA"/>
        </a:p>
      </dgm:t>
    </dgm:pt>
    <dgm:pt modelId="{42885068-A056-4E98-B5E4-F044505838E1}" type="pres">
      <dgm:prSet presAssocID="{3635BE4F-3256-4E42-BC84-0DFEAA50E872}" presName="spComp" presStyleCnt="0"/>
      <dgm:spPr/>
    </dgm:pt>
    <dgm:pt modelId="{9F39AB55-72ED-4090-A424-A9FCA6D0A76C}" type="pres">
      <dgm:prSet presAssocID="{3635BE4F-3256-4E42-BC84-0DFEAA50E872}" presName="vSp" presStyleCnt="0"/>
      <dgm:spPr/>
    </dgm:pt>
    <dgm:pt modelId="{694C08B4-CC93-49FD-B8BA-55ACAA2F4524}" type="pres">
      <dgm:prSet presAssocID="{C6C451F3-75C8-45C7-A868-9EC672323842}" presName="rectComp" presStyleCnt="0"/>
      <dgm:spPr/>
    </dgm:pt>
    <dgm:pt modelId="{DBED4174-FFB9-4047-B107-F8F1EB46406A}" type="pres">
      <dgm:prSet presAssocID="{C6C451F3-75C8-45C7-A868-9EC672323842}" presName="bgRect" presStyleLbl="bgShp" presStyleIdx="1" presStyleCnt="3"/>
      <dgm:spPr/>
      <dgm:t>
        <a:bodyPr/>
        <a:lstStyle/>
        <a:p>
          <a:pPr rtl="1"/>
          <a:endParaRPr lang="ar-SA"/>
        </a:p>
      </dgm:t>
    </dgm:pt>
    <dgm:pt modelId="{585A038C-8A09-4437-8834-2E0781557161}" type="pres">
      <dgm:prSet presAssocID="{C6C451F3-75C8-45C7-A868-9EC672323842}" presName="bgRectTx" presStyleLbl="bgShp" presStyleIdx="1" presStyleCnt="3">
        <dgm:presLayoutVars>
          <dgm:bulletEnabled val="1"/>
        </dgm:presLayoutVars>
      </dgm:prSet>
      <dgm:spPr/>
      <dgm:t>
        <a:bodyPr/>
        <a:lstStyle/>
        <a:p>
          <a:pPr rtl="1"/>
          <a:endParaRPr lang="ar-SA"/>
        </a:p>
      </dgm:t>
    </dgm:pt>
    <dgm:pt modelId="{21C90E7D-230F-4E76-88B4-B0FEDFB20AC8}" type="pres">
      <dgm:prSet presAssocID="{C6C451F3-75C8-45C7-A868-9EC672323842}" presName="spComp" presStyleCnt="0"/>
      <dgm:spPr/>
    </dgm:pt>
    <dgm:pt modelId="{82B17D7D-6ADE-4C6A-A426-62DC80058BFF}" type="pres">
      <dgm:prSet presAssocID="{C6C451F3-75C8-45C7-A868-9EC672323842}" presName="vSp" presStyleCnt="0"/>
      <dgm:spPr/>
    </dgm:pt>
    <dgm:pt modelId="{E59ECD03-0650-4FAD-BE57-A17280EAE63A}" type="pres">
      <dgm:prSet presAssocID="{E81CA01B-D0C7-4C5E-B3CF-CEC54D8CFC40}" presName="rectComp" presStyleCnt="0"/>
      <dgm:spPr/>
    </dgm:pt>
    <dgm:pt modelId="{E49B89C3-2C0E-4BE7-B485-0FAC03AD14E9}" type="pres">
      <dgm:prSet presAssocID="{E81CA01B-D0C7-4C5E-B3CF-CEC54D8CFC40}" presName="bgRect" presStyleLbl="bgShp" presStyleIdx="2" presStyleCnt="3"/>
      <dgm:spPr/>
      <dgm:t>
        <a:bodyPr/>
        <a:lstStyle/>
        <a:p>
          <a:pPr rtl="1"/>
          <a:endParaRPr lang="ar-SA"/>
        </a:p>
      </dgm:t>
    </dgm:pt>
    <dgm:pt modelId="{88029AD8-A4BA-42F7-8A7A-E86C298F7961}" type="pres">
      <dgm:prSet presAssocID="{E81CA01B-D0C7-4C5E-B3CF-CEC54D8CFC40}" presName="bgRectTx" presStyleLbl="bgShp" presStyleIdx="2" presStyleCnt="3">
        <dgm:presLayoutVars>
          <dgm:bulletEnabled val="1"/>
        </dgm:presLayoutVars>
      </dgm:prSet>
      <dgm:spPr/>
      <dgm:t>
        <a:bodyPr/>
        <a:lstStyle/>
        <a:p>
          <a:pPr rtl="1"/>
          <a:endParaRPr lang="ar-SA"/>
        </a:p>
      </dgm:t>
    </dgm:pt>
  </dgm:ptLst>
  <dgm:cxnLst>
    <dgm:cxn modelId="{71EA057E-8012-4D5F-97C6-00AA297AF9FC}" type="presOf" srcId="{C20972BC-9474-47AB-9D93-43ACA3E23671}" destId="{AC78B35B-58A3-426D-9487-F3E70E0A5493}" srcOrd="0" destOrd="0" presId="urn:microsoft.com/office/officeart/2005/8/layout/hierarchy6"/>
    <dgm:cxn modelId="{A3EB8018-1B6F-4EF1-9747-E19EFC5DF8A5}" type="presOf" srcId="{3635BE4F-3256-4E42-BC84-0DFEAA50E872}" destId="{D4A9E8D3-D7B6-4E38-9698-B3E91A512044}" srcOrd="0" destOrd="0" presId="urn:microsoft.com/office/officeart/2005/8/layout/hierarchy6"/>
    <dgm:cxn modelId="{1C67E7E3-15D3-4C8F-925A-B32C96F16E57}" type="presOf" srcId="{D487A937-E968-4279-97D0-41633C3567B4}" destId="{8CC5B43B-C5E5-472D-B9DB-D291E2ECBA9A}" srcOrd="0" destOrd="0" presId="urn:microsoft.com/office/officeart/2005/8/layout/hierarchy6"/>
    <dgm:cxn modelId="{E392C4A3-04A5-4853-9202-A471A90E0572}" type="presOf" srcId="{88273ECB-4285-4435-9CF1-A5852AA2D4A2}" destId="{5685AEEA-7E48-4B39-96D5-A197FA3E6D2E}" srcOrd="0" destOrd="0" presId="urn:microsoft.com/office/officeart/2005/8/layout/hierarchy6"/>
    <dgm:cxn modelId="{5DE008FA-2A79-41DE-9366-74B387D25154}" type="presOf" srcId="{88A17C1F-0D19-49EA-B71A-D8A648C178FF}" destId="{2B68E738-B792-4254-81A3-02D8FBAA21A3}" srcOrd="0" destOrd="0" presId="urn:microsoft.com/office/officeart/2005/8/layout/hierarchy6"/>
    <dgm:cxn modelId="{CBCBD8CF-0523-481E-B5AC-1746D6D05021}" type="presOf" srcId="{3635BE4F-3256-4E42-BC84-0DFEAA50E872}" destId="{FA07FBFD-0A9B-494F-829C-03FCF2C0CEE7}" srcOrd="1" destOrd="0" presId="urn:microsoft.com/office/officeart/2005/8/layout/hierarchy6"/>
    <dgm:cxn modelId="{85D711B3-0B31-4ACA-BE38-FA46DF8299F6}" type="presOf" srcId="{E6889352-DD22-415E-80F2-EF8ABA09D2E4}" destId="{47024FE0-09CB-496D-ABFE-0AD930D5A6CB}" srcOrd="0" destOrd="0" presId="urn:microsoft.com/office/officeart/2005/8/layout/hierarchy6"/>
    <dgm:cxn modelId="{664D3FBD-F79A-41FE-90D8-A32652582CC9}" type="presOf" srcId="{C6C451F3-75C8-45C7-A868-9EC672323842}" destId="{DBED4174-FFB9-4047-B107-F8F1EB46406A}" srcOrd="0" destOrd="0" presId="urn:microsoft.com/office/officeart/2005/8/layout/hierarchy6"/>
    <dgm:cxn modelId="{E5F9B9CC-6748-4C65-B2E5-7D5F907C190E}" srcId="{99043696-2C95-4218-8D72-4C5A319D6845}" destId="{88273ECB-4285-4435-9CF1-A5852AA2D4A2}" srcOrd="1" destOrd="0" parTransId="{8CC80196-9F56-46D3-B008-57EE6B98598C}" sibTransId="{E0B67069-2031-41F4-A432-0AD09C7A400A}"/>
    <dgm:cxn modelId="{AD7F1BFA-CB2D-4C8A-B1A5-84A41E28F1CD}" srcId="{E6889352-DD22-415E-80F2-EF8ABA09D2E4}" destId="{99043696-2C95-4218-8D72-4C5A319D6845}" srcOrd="0" destOrd="0" parTransId="{EFCC17BA-EC1A-49F2-887A-3B01AE55AD0A}" sibTransId="{3A9A610B-F49D-42C6-8562-AF7E5ADE12B9}"/>
    <dgm:cxn modelId="{51044FC3-071C-4C56-9ECD-13B86E46BE27}" type="presOf" srcId="{C6C451F3-75C8-45C7-A868-9EC672323842}" destId="{585A038C-8A09-4437-8834-2E0781557161}" srcOrd="1" destOrd="0" presId="urn:microsoft.com/office/officeart/2005/8/layout/hierarchy6"/>
    <dgm:cxn modelId="{64A0F9FC-5246-463F-9218-40FEE775DD32}" type="presOf" srcId="{E81CA01B-D0C7-4C5E-B3CF-CEC54D8CFC40}" destId="{88029AD8-A4BA-42F7-8A7A-E86C298F7961}" srcOrd="1" destOrd="0" presId="urn:microsoft.com/office/officeart/2005/8/layout/hierarchy6"/>
    <dgm:cxn modelId="{E1B4205C-44FC-46BB-8449-571B13D2A8BB}" type="presOf" srcId="{8CC80196-9F56-46D3-B008-57EE6B98598C}" destId="{25404E65-3061-478E-A1F8-A67542687CB6}" srcOrd="0" destOrd="0" presId="urn:microsoft.com/office/officeart/2005/8/layout/hierarchy6"/>
    <dgm:cxn modelId="{9E1DE100-6E9A-4F0E-86B2-F577ED62305A}" type="presOf" srcId="{7479F1F0-AF8E-43AD-B3D7-69C7F9C71125}" destId="{488DEDA3-AF26-43C8-A9CE-88A9A69F1CE2}" srcOrd="0" destOrd="0" presId="urn:microsoft.com/office/officeart/2005/8/layout/hierarchy6"/>
    <dgm:cxn modelId="{56DCEC90-6EF6-4215-891A-9C58080DB93F}" type="presOf" srcId="{8F66E727-6FE1-481C-847C-CBAF52A4ABB7}" destId="{FEB1D749-075B-4B39-A11F-4C7F01860C07}" srcOrd="0" destOrd="0" presId="urn:microsoft.com/office/officeart/2005/8/layout/hierarchy6"/>
    <dgm:cxn modelId="{E6F5EE32-3864-4AF2-A2C5-59880128E93B}" type="presOf" srcId="{E81CA01B-D0C7-4C5E-B3CF-CEC54D8CFC40}" destId="{E49B89C3-2C0E-4BE7-B485-0FAC03AD14E9}" srcOrd="0" destOrd="0" presId="urn:microsoft.com/office/officeart/2005/8/layout/hierarchy6"/>
    <dgm:cxn modelId="{DF8A0F05-28BF-409F-AFB5-EAACE93D48B2}" type="presOf" srcId="{06CD5B68-E5F0-4466-8A7B-338C76366B64}" destId="{008C3521-B92A-4AE7-8804-2979EAF9A3F9}" srcOrd="0" destOrd="0" presId="urn:microsoft.com/office/officeart/2005/8/layout/hierarchy6"/>
    <dgm:cxn modelId="{8F129011-DE29-458C-B651-22A752AC56C6}" type="presOf" srcId="{5195DBA2-6148-4F07-9214-C21E4ACA7228}" destId="{849A3E41-523E-495A-81F3-156D76CA20C3}" srcOrd="0" destOrd="0" presId="urn:microsoft.com/office/officeart/2005/8/layout/hierarchy6"/>
    <dgm:cxn modelId="{E1F97180-F23B-4794-9665-8554D53974BD}" srcId="{E6889352-DD22-415E-80F2-EF8ABA09D2E4}" destId="{E81CA01B-D0C7-4C5E-B3CF-CEC54D8CFC40}" srcOrd="3" destOrd="0" parTransId="{9D6ADFD4-F30B-431F-9137-2413B8E75DAB}" sibTransId="{12C27E62-2C81-4766-86AF-AF7911A26E2E}"/>
    <dgm:cxn modelId="{A4868B55-8F4A-4C45-9B33-42AF87D0DB75}" type="presOf" srcId="{99043696-2C95-4218-8D72-4C5A319D6845}" destId="{57731AA2-31F5-4836-9F5E-9711CA36E08A}" srcOrd="0" destOrd="0" presId="urn:microsoft.com/office/officeart/2005/8/layout/hierarchy6"/>
    <dgm:cxn modelId="{71D339E7-7701-45C0-950E-94D1400CF29C}" srcId="{99043696-2C95-4218-8D72-4C5A319D6845}" destId="{8F66E727-6FE1-481C-847C-CBAF52A4ABB7}" srcOrd="0" destOrd="0" parTransId="{5195DBA2-6148-4F07-9214-C21E4ACA7228}" sibTransId="{12A6E16A-27F6-49E8-8CCE-684656F4F3AD}"/>
    <dgm:cxn modelId="{51DBA405-0941-4C8F-9C31-D06D7E00F96D}" srcId="{99043696-2C95-4218-8D72-4C5A319D6845}" destId="{C20972BC-9474-47AB-9D93-43ACA3E23671}" srcOrd="3" destOrd="0" parTransId="{06CD5B68-E5F0-4466-8A7B-338C76366B64}" sibTransId="{494A8471-C449-4018-87FE-27ED4A3AF62A}"/>
    <dgm:cxn modelId="{A7F12DC0-8E6D-42D0-88DA-5BE7883B0818}" type="presOf" srcId="{83660A78-A6F7-4BC8-AF82-98A14D1649DC}" destId="{E9517CEB-8B65-4365-BCE4-1B3682D18B15}" srcOrd="0" destOrd="0" presId="urn:microsoft.com/office/officeart/2005/8/layout/hierarchy6"/>
    <dgm:cxn modelId="{4D850F61-E724-4F52-A735-3B73E84D31C6}" srcId="{E6889352-DD22-415E-80F2-EF8ABA09D2E4}" destId="{C6C451F3-75C8-45C7-A868-9EC672323842}" srcOrd="2" destOrd="0" parTransId="{2BA4A781-F221-4559-B8C8-7C770AF0CA99}" sibTransId="{886C11D1-7A94-4998-9CBC-4DA5548E5086}"/>
    <dgm:cxn modelId="{10E9B617-36DC-4077-BB37-2DBD12FA8309}" srcId="{E6889352-DD22-415E-80F2-EF8ABA09D2E4}" destId="{3635BE4F-3256-4E42-BC84-0DFEAA50E872}" srcOrd="1" destOrd="0" parTransId="{4DE53304-3C41-4AAC-BD5A-2809FBBD4454}" sibTransId="{3729D663-C986-49A9-BDCB-2DA9673CC9F1}"/>
    <dgm:cxn modelId="{07E86D92-F588-4395-AFA2-963CC69EDF42}" srcId="{99043696-2C95-4218-8D72-4C5A319D6845}" destId="{7479F1F0-AF8E-43AD-B3D7-69C7F9C71125}" srcOrd="2" destOrd="0" parTransId="{83660A78-A6F7-4BC8-AF82-98A14D1649DC}" sibTransId="{A57C5D2A-2DEF-43C2-BC52-86F6EBDFBCBE}"/>
    <dgm:cxn modelId="{34D49EC1-D3FF-4066-920F-56CABFA40F3A}" srcId="{C20972BC-9474-47AB-9D93-43ACA3E23671}" destId="{D487A937-E968-4279-97D0-41633C3567B4}" srcOrd="0" destOrd="0" parTransId="{88A17C1F-0D19-49EA-B71A-D8A648C178FF}" sibTransId="{BEA22A68-0B9D-4856-87FF-792D900AA10A}"/>
    <dgm:cxn modelId="{AB71A9F5-8D98-4C10-AAF2-AFD11870F24E}" type="presParOf" srcId="{47024FE0-09CB-496D-ABFE-0AD930D5A6CB}" destId="{EB2BF8A6-1446-47DC-BBF2-674D71987A40}" srcOrd="0" destOrd="0" presId="urn:microsoft.com/office/officeart/2005/8/layout/hierarchy6"/>
    <dgm:cxn modelId="{8DD3E5A3-E356-4F42-BF7D-14569823AF03}" type="presParOf" srcId="{EB2BF8A6-1446-47DC-BBF2-674D71987A40}" destId="{1DEB4C84-D823-49D1-9A9B-C417687D5B0A}" srcOrd="0" destOrd="0" presId="urn:microsoft.com/office/officeart/2005/8/layout/hierarchy6"/>
    <dgm:cxn modelId="{15CAF7ED-64C9-479E-8BF8-FC5D8E766616}" type="presParOf" srcId="{EB2BF8A6-1446-47DC-BBF2-674D71987A40}" destId="{7256DC3C-FA4C-4269-8AC3-981D1DFB59EA}" srcOrd="1" destOrd="0" presId="urn:microsoft.com/office/officeart/2005/8/layout/hierarchy6"/>
    <dgm:cxn modelId="{CBD56E91-4D7D-43C4-AE89-FCEAB6ECF653}" type="presParOf" srcId="{7256DC3C-FA4C-4269-8AC3-981D1DFB59EA}" destId="{1613058A-C977-402C-A0E1-4D7CBEA953AF}" srcOrd="0" destOrd="0" presId="urn:microsoft.com/office/officeart/2005/8/layout/hierarchy6"/>
    <dgm:cxn modelId="{E985AEBD-3EF2-4AC9-BF5B-BD3BB93AFFFF}" type="presParOf" srcId="{1613058A-C977-402C-A0E1-4D7CBEA953AF}" destId="{57731AA2-31F5-4836-9F5E-9711CA36E08A}" srcOrd="0" destOrd="0" presId="urn:microsoft.com/office/officeart/2005/8/layout/hierarchy6"/>
    <dgm:cxn modelId="{28F81CD7-1417-41FF-B660-35543C377546}" type="presParOf" srcId="{1613058A-C977-402C-A0E1-4D7CBEA953AF}" destId="{842A19F4-D7AB-4AA0-BFEC-866F8CA6ED53}" srcOrd="1" destOrd="0" presId="urn:microsoft.com/office/officeart/2005/8/layout/hierarchy6"/>
    <dgm:cxn modelId="{178F0AE5-5E38-4E14-BCAD-57B8705E1FEA}" type="presParOf" srcId="{842A19F4-D7AB-4AA0-BFEC-866F8CA6ED53}" destId="{849A3E41-523E-495A-81F3-156D76CA20C3}" srcOrd="0" destOrd="0" presId="urn:microsoft.com/office/officeart/2005/8/layout/hierarchy6"/>
    <dgm:cxn modelId="{E3788D86-BC7E-40F6-AE07-3FCCF4A87D8B}" type="presParOf" srcId="{842A19F4-D7AB-4AA0-BFEC-866F8CA6ED53}" destId="{30E360B5-A210-44AB-84B6-CF6ED12CF540}" srcOrd="1" destOrd="0" presId="urn:microsoft.com/office/officeart/2005/8/layout/hierarchy6"/>
    <dgm:cxn modelId="{16141068-6B20-42AF-8D86-A34F03D843C2}" type="presParOf" srcId="{30E360B5-A210-44AB-84B6-CF6ED12CF540}" destId="{FEB1D749-075B-4B39-A11F-4C7F01860C07}" srcOrd="0" destOrd="0" presId="urn:microsoft.com/office/officeart/2005/8/layout/hierarchy6"/>
    <dgm:cxn modelId="{78AAB358-BD11-4421-90F6-83CDE5E57B28}" type="presParOf" srcId="{30E360B5-A210-44AB-84B6-CF6ED12CF540}" destId="{7859B172-FE4A-428B-B104-C15A27514FF4}" srcOrd="1" destOrd="0" presId="urn:microsoft.com/office/officeart/2005/8/layout/hierarchy6"/>
    <dgm:cxn modelId="{2A5A03A8-E517-48C7-85FF-6BABF59C4D65}" type="presParOf" srcId="{842A19F4-D7AB-4AA0-BFEC-866F8CA6ED53}" destId="{25404E65-3061-478E-A1F8-A67542687CB6}" srcOrd="2" destOrd="0" presId="urn:microsoft.com/office/officeart/2005/8/layout/hierarchy6"/>
    <dgm:cxn modelId="{E8EACF1C-401F-4270-A41A-8FECEAB75B56}" type="presParOf" srcId="{842A19F4-D7AB-4AA0-BFEC-866F8CA6ED53}" destId="{23797266-6C58-4EC6-AD80-A913C1C8A831}" srcOrd="3" destOrd="0" presId="urn:microsoft.com/office/officeart/2005/8/layout/hierarchy6"/>
    <dgm:cxn modelId="{83658691-1A61-4485-B736-E8EEF5EBA130}" type="presParOf" srcId="{23797266-6C58-4EC6-AD80-A913C1C8A831}" destId="{5685AEEA-7E48-4B39-96D5-A197FA3E6D2E}" srcOrd="0" destOrd="0" presId="urn:microsoft.com/office/officeart/2005/8/layout/hierarchy6"/>
    <dgm:cxn modelId="{BACA64A4-F661-4313-B488-42BD0DADADE3}" type="presParOf" srcId="{23797266-6C58-4EC6-AD80-A913C1C8A831}" destId="{65F6EDC4-9188-4274-A686-A9DD8224B16A}" srcOrd="1" destOrd="0" presId="urn:microsoft.com/office/officeart/2005/8/layout/hierarchy6"/>
    <dgm:cxn modelId="{DAFAEFEC-DB2B-45A4-AB8C-686969B9DEA5}" type="presParOf" srcId="{842A19F4-D7AB-4AA0-BFEC-866F8CA6ED53}" destId="{E9517CEB-8B65-4365-BCE4-1B3682D18B15}" srcOrd="4" destOrd="0" presId="urn:microsoft.com/office/officeart/2005/8/layout/hierarchy6"/>
    <dgm:cxn modelId="{CDBBDEAB-B0C2-4242-8736-6F8B894575B2}" type="presParOf" srcId="{842A19F4-D7AB-4AA0-BFEC-866F8CA6ED53}" destId="{B71AE04C-13A8-481E-8998-A338B43FAC88}" srcOrd="5" destOrd="0" presId="urn:microsoft.com/office/officeart/2005/8/layout/hierarchy6"/>
    <dgm:cxn modelId="{C3E05893-E62F-4820-BB75-D012CCB79569}" type="presParOf" srcId="{B71AE04C-13A8-481E-8998-A338B43FAC88}" destId="{488DEDA3-AF26-43C8-A9CE-88A9A69F1CE2}" srcOrd="0" destOrd="0" presId="urn:microsoft.com/office/officeart/2005/8/layout/hierarchy6"/>
    <dgm:cxn modelId="{89123F2D-6569-462C-80AC-CE11C8CDCB53}" type="presParOf" srcId="{B71AE04C-13A8-481E-8998-A338B43FAC88}" destId="{A6A4999A-8CA2-4DEE-973A-C8B67EEB4B29}" srcOrd="1" destOrd="0" presId="urn:microsoft.com/office/officeart/2005/8/layout/hierarchy6"/>
    <dgm:cxn modelId="{6DFE0DFC-F422-4D0F-9C39-BC6CFADA8C95}" type="presParOf" srcId="{842A19F4-D7AB-4AA0-BFEC-866F8CA6ED53}" destId="{008C3521-B92A-4AE7-8804-2979EAF9A3F9}" srcOrd="6" destOrd="0" presId="urn:microsoft.com/office/officeart/2005/8/layout/hierarchy6"/>
    <dgm:cxn modelId="{8A717E35-3875-41DC-B869-CC9473111D4E}" type="presParOf" srcId="{842A19F4-D7AB-4AA0-BFEC-866F8CA6ED53}" destId="{216AEF4A-03C8-4F9A-8AD3-71876D01FD1D}" srcOrd="7" destOrd="0" presId="urn:microsoft.com/office/officeart/2005/8/layout/hierarchy6"/>
    <dgm:cxn modelId="{49419B03-7D7E-42DA-90F6-14D1A6B4E539}" type="presParOf" srcId="{216AEF4A-03C8-4F9A-8AD3-71876D01FD1D}" destId="{AC78B35B-58A3-426D-9487-F3E70E0A5493}" srcOrd="0" destOrd="0" presId="urn:microsoft.com/office/officeart/2005/8/layout/hierarchy6"/>
    <dgm:cxn modelId="{D9D5ABE5-C4BE-4E32-B78C-003E15B18E09}" type="presParOf" srcId="{216AEF4A-03C8-4F9A-8AD3-71876D01FD1D}" destId="{F65364FD-BDE6-40BC-9DC3-CBB86A371D90}" srcOrd="1" destOrd="0" presId="urn:microsoft.com/office/officeart/2005/8/layout/hierarchy6"/>
    <dgm:cxn modelId="{606BA428-531C-40F8-8A9C-0940752AEC14}" type="presParOf" srcId="{F65364FD-BDE6-40BC-9DC3-CBB86A371D90}" destId="{2B68E738-B792-4254-81A3-02D8FBAA21A3}" srcOrd="0" destOrd="0" presId="urn:microsoft.com/office/officeart/2005/8/layout/hierarchy6"/>
    <dgm:cxn modelId="{A74936C1-9B31-48D8-A748-2DFA5987BFE0}" type="presParOf" srcId="{F65364FD-BDE6-40BC-9DC3-CBB86A371D90}" destId="{DEAE005C-3C26-457C-BB34-43EC608384F4}" srcOrd="1" destOrd="0" presId="urn:microsoft.com/office/officeart/2005/8/layout/hierarchy6"/>
    <dgm:cxn modelId="{A519416C-7F1B-4F15-B88A-986AC6BDC2F6}" type="presParOf" srcId="{DEAE005C-3C26-457C-BB34-43EC608384F4}" destId="{8CC5B43B-C5E5-472D-B9DB-D291E2ECBA9A}" srcOrd="0" destOrd="0" presId="urn:microsoft.com/office/officeart/2005/8/layout/hierarchy6"/>
    <dgm:cxn modelId="{BE8961A9-DD35-42F3-94DB-071F2FDB85E5}" type="presParOf" srcId="{DEAE005C-3C26-457C-BB34-43EC608384F4}" destId="{143F4FA2-2B57-439F-88C2-15727528EF8C}" srcOrd="1" destOrd="0" presId="urn:microsoft.com/office/officeart/2005/8/layout/hierarchy6"/>
    <dgm:cxn modelId="{F10BC0B2-F91F-42B1-808F-DFCF229BEB99}" type="presParOf" srcId="{47024FE0-09CB-496D-ABFE-0AD930D5A6CB}" destId="{7AC4FAB6-40A2-425C-B2C9-9D92F0D4B129}" srcOrd="1" destOrd="0" presId="urn:microsoft.com/office/officeart/2005/8/layout/hierarchy6"/>
    <dgm:cxn modelId="{8A67D121-DCB3-4789-AA6B-F03FA8D0AF7F}" type="presParOf" srcId="{7AC4FAB6-40A2-425C-B2C9-9D92F0D4B129}" destId="{AB2B8C9E-A508-4AC6-BD49-B209687F0B44}" srcOrd="0" destOrd="0" presId="urn:microsoft.com/office/officeart/2005/8/layout/hierarchy6"/>
    <dgm:cxn modelId="{DAC483CA-F03D-48A0-AD8B-64A6A93E820E}" type="presParOf" srcId="{AB2B8C9E-A508-4AC6-BD49-B209687F0B44}" destId="{D4A9E8D3-D7B6-4E38-9698-B3E91A512044}" srcOrd="0" destOrd="0" presId="urn:microsoft.com/office/officeart/2005/8/layout/hierarchy6"/>
    <dgm:cxn modelId="{9885A070-4A6B-46AB-A956-1C3EBA4D1508}" type="presParOf" srcId="{AB2B8C9E-A508-4AC6-BD49-B209687F0B44}" destId="{FA07FBFD-0A9B-494F-829C-03FCF2C0CEE7}" srcOrd="1" destOrd="0" presId="urn:microsoft.com/office/officeart/2005/8/layout/hierarchy6"/>
    <dgm:cxn modelId="{6A54CA92-879A-4BF0-B944-D3239A485D84}" type="presParOf" srcId="{7AC4FAB6-40A2-425C-B2C9-9D92F0D4B129}" destId="{42885068-A056-4E98-B5E4-F044505838E1}" srcOrd="1" destOrd="0" presId="urn:microsoft.com/office/officeart/2005/8/layout/hierarchy6"/>
    <dgm:cxn modelId="{B92A924A-184F-48F8-B761-E552B158BC1F}" type="presParOf" srcId="{42885068-A056-4E98-B5E4-F044505838E1}" destId="{9F39AB55-72ED-4090-A424-A9FCA6D0A76C}" srcOrd="0" destOrd="0" presId="urn:microsoft.com/office/officeart/2005/8/layout/hierarchy6"/>
    <dgm:cxn modelId="{0A47DF55-E4C0-4256-8982-7C43A999625F}" type="presParOf" srcId="{7AC4FAB6-40A2-425C-B2C9-9D92F0D4B129}" destId="{694C08B4-CC93-49FD-B8BA-55ACAA2F4524}" srcOrd="2" destOrd="0" presId="urn:microsoft.com/office/officeart/2005/8/layout/hierarchy6"/>
    <dgm:cxn modelId="{AB156402-7EE0-410C-8F32-519069D24D7A}" type="presParOf" srcId="{694C08B4-CC93-49FD-B8BA-55ACAA2F4524}" destId="{DBED4174-FFB9-4047-B107-F8F1EB46406A}" srcOrd="0" destOrd="0" presId="urn:microsoft.com/office/officeart/2005/8/layout/hierarchy6"/>
    <dgm:cxn modelId="{9EF93777-EA23-4F14-BACA-7D25D879842F}" type="presParOf" srcId="{694C08B4-CC93-49FD-B8BA-55ACAA2F4524}" destId="{585A038C-8A09-4437-8834-2E0781557161}" srcOrd="1" destOrd="0" presId="urn:microsoft.com/office/officeart/2005/8/layout/hierarchy6"/>
    <dgm:cxn modelId="{1287160D-6BEE-4CDF-9970-A3F494855859}" type="presParOf" srcId="{7AC4FAB6-40A2-425C-B2C9-9D92F0D4B129}" destId="{21C90E7D-230F-4E76-88B4-B0FEDFB20AC8}" srcOrd="3" destOrd="0" presId="urn:microsoft.com/office/officeart/2005/8/layout/hierarchy6"/>
    <dgm:cxn modelId="{BE3A338C-DD8C-4A76-AC88-F25F5D8364AA}" type="presParOf" srcId="{21C90E7D-230F-4E76-88B4-B0FEDFB20AC8}" destId="{82B17D7D-6ADE-4C6A-A426-62DC80058BFF}" srcOrd="0" destOrd="0" presId="urn:microsoft.com/office/officeart/2005/8/layout/hierarchy6"/>
    <dgm:cxn modelId="{602D6777-5471-4330-A850-1B5C62DA10CF}" type="presParOf" srcId="{7AC4FAB6-40A2-425C-B2C9-9D92F0D4B129}" destId="{E59ECD03-0650-4FAD-BE57-A17280EAE63A}" srcOrd="4" destOrd="0" presId="urn:microsoft.com/office/officeart/2005/8/layout/hierarchy6"/>
    <dgm:cxn modelId="{26ED5CAC-E4FB-4FD4-A966-5E5ADA913973}" type="presParOf" srcId="{E59ECD03-0650-4FAD-BE57-A17280EAE63A}" destId="{E49B89C3-2C0E-4BE7-B485-0FAC03AD14E9}" srcOrd="0" destOrd="0" presId="urn:microsoft.com/office/officeart/2005/8/layout/hierarchy6"/>
    <dgm:cxn modelId="{19F8B2F0-C5D5-40A9-AA94-D4A8910CA717}" type="presParOf" srcId="{E59ECD03-0650-4FAD-BE57-A17280EAE63A}" destId="{88029AD8-A4BA-42F7-8A7A-E86C298F7961}"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460C2A-058C-4EAC-BA88-FC8A89055512}"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21353D0A-8D99-4455-B13C-D73BD6A06BDB}">
      <dgm:prSet phldrT="[نص]"/>
      <dgm:spPr>
        <a:solidFill>
          <a:srgbClr val="0070C0"/>
        </a:solidFill>
      </dgm:spPr>
      <dgm:t>
        <a:bodyPr/>
        <a:lstStyle/>
        <a:p>
          <a:pPr rtl="1"/>
          <a:r>
            <a:rPr lang="ar-SA" dirty="0" smtClean="0"/>
            <a:t>موضوع علم الاجتماع يتكون من </a:t>
          </a:r>
          <a:endParaRPr lang="ar-SA" dirty="0"/>
        </a:p>
      </dgm:t>
    </dgm:pt>
    <dgm:pt modelId="{FADE365E-3CB8-4027-8DBF-4338862C8407}" type="parTrans" cxnId="{45F5AF5A-D440-4DC2-866F-4D9F12043A7F}">
      <dgm:prSet/>
      <dgm:spPr/>
      <dgm:t>
        <a:bodyPr/>
        <a:lstStyle/>
        <a:p>
          <a:pPr rtl="1"/>
          <a:endParaRPr lang="ar-SA"/>
        </a:p>
      </dgm:t>
    </dgm:pt>
    <dgm:pt modelId="{D57EDADC-EE1A-49A6-9FC2-8EFF2EC180B0}" type="sibTrans" cxnId="{45F5AF5A-D440-4DC2-866F-4D9F12043A7F}">
      <dgm:prSet/>
      <dgm:spPr/>
      <dgm:t>
        <a:bodyPr/>
        <a:lstStyle/>
        <a:p>
          <a:pPr rtl="1"/>
          <a:endParaRPr lang="ar-SA"/>
        </a:p>
      </dgm:t>
    </dgm:pt>
    <dgm:pt modelId="{75C7B1D0-00B1-4719-AB06-3CCFEBB6DFAD}">
      <dgm:prSet phldrT="[نص]"/>
      <dgm:spPr/>
      <dgm:t>
        <a:bodyPr/>
        <a:lstStyle/>
        <a:p>
          <a:pPr rtl="1"/>
          <a:r>
            <a:rPr lang="ar-SA" b="1" dirty="0" err="1" smtClean="0"/>
            <a:t>الديناميك</a:t>
          </a:r>
          <a:r>
            <a:rPr lang="ar-SA" b="1" dirty="0" smtClean="0"/>
            <a:t> الاجتماعي (التغيير الاجتماعي): أي لحركة الاجتماعية وموضوعها دراسة قوانين الحركة الاجتماعية والتطور والسير الآلي والانتقال للمجتمعات الإنسانية والنظم . يقوم على فكرة التطور المتقدم. </a:t>
          </a:r>
          <a:r>
            <a:rPr lang="ar-SA" b="1" u="sng" dirty="0" smtClean="0"/>
            <a:t>ويعتمد على قانون الأدوار الثلاث/ونظرية التطور الإنساني</a:t>
          </a:r>
          <a:endParaRPr lang="ar-SA" b="1" u="sng" dirty="0"/>
        </a:p>
      </dgm:t>
    </dgm:pt>
    <dgm:pt modelId="{03655606-5940-453D-90D2-A20511B8DD1D}" type="parTrans" cxnId="{FC305AD5-4F37-4C57-B688-7D35F133E633}">
      <dgm:prSet/>
      <dgm:spPr/>
      <dgm:t>
        <a:bodyPr/>
        <a:lstStyle/>
        <a:p>
          <a:pPr rtl="1"/>
          <a:endParaRPr lang="ar-SA"/>
        </a:p>
      </dgm:t>
    </dgm:pt>
    <dgm:pt modelId="{4E08CBDF-50BB-4D44-8D68-D34910D99A40}" type="sibTrans" cxnId="{FC305AD5-4F37-4C57-B688-7D35F133E633}">
      <dgm:prSet/>
      <dgm:spPr/>
      <dgm:t>
        <a:bodyPr/>
        <a:lstStyle/>
        <a:p>
          <a:pPr rtl="1"/>
          <a:endParaRPr lang="ar-SA"/>
        </a:p>
      </dgm:t>
    </dgm:pt>
    <dgm:pt modelId="{C9BBF834-98BB-4680-92F5-16EFC32A00EF}">
      <dgm:prSet phldrT="[نص]"/>
      <dgm:spPr>
        <a:solidFill>
          <a:srgbClr val="00B050"/>
        </a:solidFill>
      </dgm:spPr>
      <dgm:t>
        <a:bodyPr/>
        <a:lstStyle/>
        <a:p>
          <a:pPr rtl="1"/>
          <a:r>
            <a:rPr lang="ar-SA" b="1" dirty="0" err="1" smtClean="0"/>
            <a:t>الاستاتيك</a:t>
          </a:r>
          <a:r>
            <a:rPr lang="ar-SA" b="1" dirty="0" smtClean="0"/>
            <a:t> الاجتماعي (الاتساق الاجتماعي) وموضوعه دراسة شروط وجود المجتمعات الإنسانية في حال سكونها. وتقوم فكرة </a:t>
          </a:r>
          <a:r>
            <a:rPr lang="ar-SA" b="1" dirty="0" err="1" smtClean="0"/>
            <a:t>الاستاتيكا</a:t>
          </a:r>
          <a:r>
            <a:rPr lang="ar-SA" b="1" dirty="0" smtClean="0"/>
            <a:t> على فكرة التضامن والنظام</a:t>
          </a:r>
        </a:p>
        <a:p>
          <a:pPr rtl="1"/>
          <a:r>
            <a:rPr lang="ar-SA" b="1" dirty="0" smtClean="0"/>
            <a:t>وتتكون عناصره من (الفرد- العائلة- الاتحادات الاجتماعية)</a:t>
          </a:r>
          <a:endParaRPr lang="ar-SA" b="1" dirty="0"/>
        </a:p>
      </dgm:t>
    </dgm:pt>
    <dgm:pt modelId="{2A768DCC-F1A8-45A7-BE2B-A4B8A5E951E3}" type="parTrans" cxnId="{C0E06226-3C09-4975-9625-C7A5294C0DF6}">
      <dgm:prSet/>
      <dgm:spPr/>
      <dgm:t>
        <a:bodyPr/>
        <a:lstStyle/>
        <a:p>
          <a:pPr rtl="1"/>
          <a:endParaRPr lang="ar-SA"/>
        </a:p>
      </dgm:t>
    </dgm:pt>
    <dgm:pt modelId="{E12DAC0F-9AFF-471B-AF0F-0BA8DFE597DD}" type="sibTrans" cxnId="{C0E06226-3C09-4975-9625-C7A5294C0DF6}">
      <dgm:prSet/>
      <dgm:spPr/>
      <dgm:t>
        <a:bodyPr/>
        <a:lstStyle/>
        <a:p>
          <a:pPr rtl="1"/>
          <a:endParaRPr lang="ar-SA"/>
        </a:p>
      </dgm:t>
    </dgm:pt>
    <dgm:pt modelId="{2D637EDC-9359-4F57-966B-759ABA86D836}" type="pres">
      <dgm:prSet presAssocID="{47460C2A-058C-4EAC-BA88-FC8A89055512}" presName="composite" presStyleCnt="0">
        <dgm:presLayoutVars>
          <dgm:chMax val="1"/>
          <dgm:dir/>
          <dgm:resizeHandles val="exact"/>
        </dgm:presLayoutVars>
      </dgm:prSet>
      <dgm:spPr/>
      <dgm:t>
        <a:bodyPr/>
        <a:lstStyle/>
        <a:p>
          <a:pPr rtl="1"/>
          <a:endParaRPr lang="ar-SA"/>
        </a:p>
      </dgm:t>
    </dgm:pt>
    <dgm:pt modelId="{A66F235A-09DC-436A-895A-771371517207}" type="pres">
      <dgm:prSet presAssocID="{21353D0A-8D99-4455-B13C-D73BD6A06BDB}" presName="roof" presStyleLbl="dkBgShp" presStyleIdx="0" presStyleCnt="2"/>
      <dgm:spPr/>
      <dgm:t>
        <a:bodyPr/>
        <a:lstStyle/>
        <a:p>
          <a:pPr rtl="1"/>
          <a:endParaRPr lang="ar-SA"/>
        </a:p>
      </dgm:t>
    </dgm:pt>
    <dgm:pt modelId="{67F2E5C9-72FE-4428-86DB-C6CD04D7DE81}" type="pres">
      <dgm:prSet presAssocID="{21353D0A-8D99-4455-B13C-D73BD6A06BDB}" presName="pillars" presStyleCnt="0"/>
      <dgm:spPr/>
    </dgm:pt>
    <dgm:pt modelId="{BD3943B8-DA89-4106-B99E-ED7FE0E2605B}" type="pres">
      <dgm:prSet presAssocID="{21353D0A-8D99-4455-B13C-D73BD6A06BDB}" presName="pillar1" presStyleLbl="node1" presStyleIdx="0" presStyleCnt="2">
        <dgm:presLayoutVars>
          <dgm:bulletEnabled val="1"/>
        </dgm:presLayoutVars>
      </dgm:prSet>
      <dgm:spPr/>
      <dgm:t>
        <a:bodyPr/>
        <a:lstStyle/>
        <a:p>
          <a:pPr rtl="1"/>
          <a:endParaRPr lang="ar-SA"/>
        </a:p>
      </dgm:t>
    </dgm:pt>
    <dgm:pt modelId="{56F64D0C-B405-4A34-A17C-B12BF4A89313}" type="pres">
      <dgm:prSet presAssocID="{C9BBF834-98BB-4680-92F5-16EFC32A00EF}" presName="pillarX" presStyleLbl="node1" presStyleIdx="1" presStyleCnt="2">
        <dgm:presLayoutVars>
          <dgm:bulletEnabled val="1"/>
        </dgm:presLayoutVars>
      </dgm:prSet>
      <dgm:spPr/>
      <dgm:t>
        <a:bodyPr/>
        <a:lstStyle/>
        <a:p>
          <a:pPr rtl="1"/>
          <a:endParaRPr lang="ar-SA"/>
        </a:p>
      </dgm:t>
    </dgm:pt>
    <dgm:pt modelId="{94CF8299-E606-4D93-9BBF-74E96D863F9D}" type="pres">
      <dgm:prSet presAssocID="{21353D0A-8D99-4455-B13C-D73BD6A06BDB}" presName="base" presStyleLbl="dkBgShp" presStyleIdx="1" presStyleCnt="2"/>
      <dgm:spPr/>
    </dgm:pt>
  </dgm:ptLst>
  <dgm:cxnLst>
    <dgm:cxn modelId="{48CAAA3A-EEBD-400C-8FBD-E48173866E63}" type="presOf" srcId="{47460C2A-058C-4EAC-BA88-FC8A89055512}" destId="{2D637EDC-9359-4F57-966B-759ABA86D836}" srcOrd="0" destOrd="0" presId="urn:microsoft.com/office/officeart/2005/8/layout/hList3"/>
    <dgm:cxn modelId="{0B6D89B7-0AF5-4A01-A0FD-790293FD1EC7}" type="presOf" srcId="{75C7B1D0-00B1-4719-AB06-3CCFEBB6DFAD}" destId="{BD3943B8-DA89-4106-B99E-ED7FE0E2605B}" srcOrd="0" destOrd="0" presId="urn:microsoft.com/office/officeart/2005/8/layout/hList3"/>
    <dgm:cxn modelId="{CCC64E90-B384-4832-96AA-3712993D233F}" type="presOf" srcId="{21353D0A-8D99-4455-B13C-D73BD6A06BDB}" destId="{A66F235A-09DC-436A-895A-771371517207}" srcOrd="0" destOrd="0" presId="urn:microsoft.com/office/officeart/2005/8/layout/hList3"/>
    <dgm:cxn modelId="{D2992CBF-98BA-4B07-8C9E-BADB46735C84}" type="presOf" srcId="{C9BBF834-98BB-4680-92F5-16EFC32A00EF}" destId="{56F64D0C-B405-4A34-A17C-B12BF4A89313}" srcOrd="0" destOrd="0" presId="urn:microsoft.com/office/officeart/2005/8/layout/hList3"/>
    <dgm:cxn modelId="{C0E06226-3C09-4975-9625-C7A5294C0DF6}" srcId="{21353D0A-8D99-4455-B13C-D73BD6A06BDB}" destId="{C9BBF834-98BB-4680-92F5-16EFC32A00EF}" srcOrd="1" destOrd="0" parTransId="{2A768DCC-F1A8-45A7-BE2B-A4B8A5E951E3}" sibTransId="{E12DAC0F-9AFF-471B-AF0F-0BA8DFE597DD}"/>
    <dgm:cxn modelId="{FC305AD5-4F37-4C57-B688-7D35F133E633}" srcId="{21353D0A-8D99-4455-B13C-D73BD6A06BDB}" destId="{75C7B1D0-00B1-4719-AB06-3CCFEBB6DFAD}" srcOrd="0" destOrd="0" parTransId="{03655606-5940-453D-90D2-A20511B8DD1D}" sibTransId="{4E08CBDF-50BB-4D44-8D68-D34910D99A40}"/>
    <dgm:cxn modelId="{45F5AF5A-D440-4DC2-866F-4D9F12043A7F}" srcId="{47460C2A-058C-4EAC-BA88-FC8A89055512}" destId="{21353D0A-8D99-4455-B13C-D73BD6A06BDB}" srcOrd="0" destOrd="0" parTransId="{FADE365E-3CB8-4027-8DBF-4338862C8407}" sibTransId="{D57EDADC-EE1A-49A6-9FC2-8EFF2EC180B0}"/>
    <dgm:cxn modelId="{CC2AF8F3-894D-4A5D-BE1B-E9475727B2B9}" type="presParOf" srcId="{2D637EDC-9359-4F57-966B-759ABA86D836}" destId="{A66F235A-09DC-436A-895A-771371517207}" srcOrd="0" destOrd="0" presId="urn:microsoft.com/office/officeart/2005/8/layout/hList3"/>
    <dgm:cxn modelId="{E590C4EF-1F80-4ED5-8A51-32DB3A28791A}" type="presParOf" srcId="{2D637EDC-9359-4F57-966B-759ABA86D836}" destId="{67F2E5C9-72FE-4428-86DB-C6CD04D7DE81}" srcOrd="1" destOrd="0" presId="urn:microsoft.com/office/officeart/2005/8/layout/hList3"/>
    <dgm:cxn modelId="{D13C3F25-8101-4048-831F-26E8A71924CC}" type="presParOf" srcId="{67F2E5C9-72FE-4428-86DB-C6CD04D7DE81}" destId="{BD3943B8-DA89-4106-B99E-ED7FE0E2605B}" srcOrd="0" destOrd="0" presId="urn:microsoft.com/office/officeart/2005/8/layout/hList3"/>
    <dgm:cxn modelId="{74397A34-54D7-44D5-A457-C434942D0E8A}" type="presParOf" srcId="{67F2E5C9-72FE-4428-86DB-C6CD04D7DE81}" destId="{56F64D0C-B405-4A34-A17C-B12BF4A89313}" srcOrd="1" destOrd="0" presId="urn:microsoft.com/office/officeart/2005/8/layout/hList3"/>
    <dgm:cxn modelId="{FCC593E7-776D-4F7B-8E01-2CD846C1B408}" type="presParOf" srcId="{2D637EDC-9359-4F57-966B-759ABA86D836}" destId="{94CF8299-E606-4D93-9BBF-74E96D863F9D}"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1C90B0B-559D-42BD-96C9-5918DEA34A77}" type="doc">
      <dgm:prSet loTypeId="urn:microsoft.com/office/officeart/2005/8/layout/hList3" loCatId="list" qsTypeId="urn:microsoft.com/office/officeart/2005/8/quickstyle/simple1" qsCatId="simple" csTypeId="urn:microsoft.com/office/officeart/2005/8/colors/colorful2" csCatId="colorful" phldr="1"/>
      <dgm:spPr/>
      <dgm:t>
        <a:bodyPr/>
        <a:lstStyle/>
        <a:p>
          <a:pPr rtl="1"/>
          <a:endParaRPr lang="ar-SA"/>
        </a:p>
      </dgm:t>
    </dgm:pt>
    <dgm:pt modelId="{C5847B79-86F4-4349-B01D-5DC18456DEB4}">
      <dgm:prSet phldrT="[نص]"/>
      <dgm:spPr>
        <a:solidFill>
          <a:srgbClr val="0070C0"/>
        </a:solidFill>
      </dgm:spPr>
      <dgm:t>
        <a:bodyPr/>
        <a:lstStyle/>
        <a:p>
          <a:pPr rtl="1"/>
          <a:r>
            <a:rPr lang="ar-SA" b="1" u="sng" dirty="0" smtClean="0"/>
            <a:t>نظرية التقدم الاجتماعي</a:t>
          </a:r>
          <a:r>
            <a:rPr lang="ar-SA" dirty="0" smtClean="0"/>
            <a:t>: السير الاجتماعي نحو هدف محدد ويمر بأدوار محددة أي يسير وفق </a:t>
          </a:r>
          <a:r>
            <a:rPr lang="ar-SA" dirty="0" err="1" smtClean="0"/>
            <a:t>تأرجحات</a:t>
          </a:r>
          <a:r>
            <a:rPr lang="ar-SA" dirty="0" smtClean="0"/>
            <a:t> متباينة يصحبها تقدم في مظهرين:</a:t>
          </a:r>
          <a:endParaRPr lang="ar-SA" dirty="0"/>
        </a:p>
      </dgm:t>
    </dgm:pt>
    <dgm:pt modelId="{1C4857A6-8ED3-4CA4-88B5-9828BF84FE9B}" type="parTrans" cxnId="{4955D232-AAC9-4381-AF9C-7FB696A035D5}">
      <dgm:prSet/>
      <dgm:spPr/>
      <dgm:t>
        <a:bodyPr/>
        <a:lstStyle/>
        <a:p>
          <a:pPr rtl="1"/>
          <a:endParaRPr lang="ar-SA"/>
        </a:p>
      </dgm:t>
    </dgm:pt>
    <dgm:pt modelId="{315F2838-E0DB-4A7D-A549-7FC07EC4B0B2}" type="sibTrans" cxnId="{4955D232-AAC9-4381-AF9C-7FB696A035D5}">
      <dgm:prSet/>
      <dgm:spPr/>
      <dgm:t>
        <a:bodyPr/>
        <a:lstStyle/>
        <a:p>
          <a:pPr rtl="1"/>
          <a:endParaRPr lang="ar-SA"/>
        </a:p>
      </dgm:t>
    </dgm:pt>
    <dgm:pt modelId="{0BF18AC0-D5B4-4488-A161-2C02531D1DF6}">
      <dgm:prSet phldrT="[نص]"/>
      <dgm:spPr/>
      <dgm:t>
        <a:bodyPr/>
        <a:lstStyle/>
        <a:p>
          <a:pPr rtl="1"/>
          <a:r>
            <a:rPr lang="ar-SA" dirty="0" smtClean="0"/>
            <a:t>تقدم في طبيعتنا الإنسانية ويبدو واضحا من الناحيتين البيولوجية والعقلية الأمر الذي أدى على وسائل جديدة للسيطرة على الطبيعة وتسخيرها لخدمات الإنسان</a:t>
          </a:r>
          <a:endParaRPr lang="ar-SA" dirty="0"/>
        </a:p>
      </dgm:t>
    </dgm:pt>
    <dgm:pt modelId="{95518110-9FA3-4DFE-B64D-E89E450C749E}" type="parTrans" cxnId="{7CFACA4C-08C6-4A53-8454-8003AB28CDC3}">
      <dgm:prSet/>
      <dgm:spPr/>
      <dgm:t>
        <a:bodyPr/>
        <a:lstStyle/>
        <a:p>
          <a:pPr rtl="1"/>
          <a:endParaRPr lang="ar-SA"/>
        </a:p>
      </dgm:t>
    </dgm:pt>
    <dgm:pt modelId="{0EFB8AB9-9C7C-47EA-981F-E72C50EABA36}" type="sibTrans" cxnId="{7CFACA4C-08C6-4A53-8454-8003AB28CDC3}">
      <dgm:prSet/>
      <dgm:spPr/>
      <dgm:t>
        <a:bodyPr/>
        <a:lstStyle/>
        <a:p>
          <a:pPr rtl="1"/>
          <a:endParaRPr lang="ar-SA"/>
        </a:p>
      </dgm:t>
    </dgm:pt>
    <dgm:pt modelId="{3F85C67C-F51E-4A6C-954E-39678C880DD4}">
      <dgm:prSet phldrT="[نص]"/>
      <dgm:spPr/>
      <dgm:t>
        <a:bodyPr/>
        <a:lstStyle/>
        <a:p>
          <a:pPr rtl="1"/>
          <a:r>
            <a:rPr lang="ar-SA" dirty="0" smtClean="0"/>
            <a:t>تقدم في حالتنا الاجتماعية يتجسد في التقدم المادي وهذا التقدم مرهون بمقدار معرفتنا بقوانين الظواهر الاجتماعية</a:t>
          </a:r>
          <a:endParaRPr lang="ar-SA" dirty="0"/>
        </a:p>
      </dgm:t>
    </dgm:pt>
    <dgm:pt modelId="{A633BCFA-D23F-4CEB-804A-BC107F840379}" type="parTrans" cxnId="{73D83A47-D8C7-4B67-A9E6-7B8BC604EBE4}">
      <dgm:prSet/>
      <dgm:spPr/>
      <dgm:t>
        <a:bodyPr/>
        <a:lstStyle/>
        <a:p>
          <a:pPr rtl="1"/>
          <a:endParaRPr lang="ar-SA"/>
        </a:p>
      </dgm:t>
    </dgm:pt>
    <dgm:pt modelId="{790BB824-E5D5-46FF-B844-D3369AAF87F9}" type="sibTrans" cxnId="{73D83A47-D8C7-4B67-A9E6-7B8BC604EBE4}">
      <dgm:prSet/>
      <dgm:spPr/>
      <dgm:t>
        <a:bodyPr/>
        <a:lstStyle/>
        <a:p>
          <a:pPr rtl="1"/>
          <a:endParaRPr lang="ar-SA"/>
        </a:p>
      </dgm:t>
    </dgm:pt>
    <dgm:pt modelId="{DE85ED85-0CEA-42EF-825A-422C3BA1D7B0}" type="pres">
      <dgm:prSet presAssocID="{F1C90B0B-559D-42BD-96C9-5918DEA34A77}" presName="composite" presStyleCnt="0">
        <dgm:presLayoutVars>
          <dgm:chMax val="1"/>
          <dgm:dir/>
          <dgm:resizeHandles val="exact"/>
        </dgm:presLayoutVars>
      </dgm:prSet>
      <dgm:spPr/>
      <dgm:t>
        <a:bodyPr/>
        <a:lstStyle/>
        <a:p>
          <a:pPr rtl="1"/>
          <a:endParaRPr lang="ar-SA"/>
        </a:p>
      </dgm:t>
    </dgm:pt>
    <dgm:pt modelId="{D90FDE6A-C404-4237-9DE4-178F9BEBAEE1}" type="pres">
      <dgm:prSet presAssocID="{C5847B79-86F4-4349-B01D-5DC18456DEB4}" presName="roof" presStyleLbl="dkBgShp" presStyleIdx="0" presStyleCnt="2"/>
      <dgm:spPr/>
      <dgm:t>
        <a:bodyPr/>
        <a:lstStyle/>
        <a:p>
          <a:pPr rtl="1"/>
          <a:endParaRPr lang="ar-SA"/>
        </a:p>
      </dgm:t>
    </dgm:pt>
    <dgm:pt modelId="{3DD3131F-D2F1-4991-AA68-4B40E78A8D3C}" type="pres">
      <dgm:prSet presAssocID="{C5847B79-86F4-4349-B01D-5DC18456DEB4}" presName="pillars" presStyleCnt="0"/>
      <dgm:spPr/>
    </dgm:pt>
    <dgm:pt modelId="{906ED16F-C3F5-4992-BEC1-395C4AD5E575}" type="pres">
      <dgm:prSet presAssocID="{C5847B79-86F4-4349-B01D-5DC18456DEB4}" presName="pillar1" presStyleLbl="node1" presStyleIdx="0" presStyleCnt="2">
        <dgm:presLayoutVars>
          <dgm:bulletEnabled val="1"/>
        </dgm:presLayoutVars>
      </dgm:prSet>
      <dgm:spPr/>
      <dgm:t>
        <a:bodyPr/>
        <a:lstStyle/>
        <a:p>
          <a:pPr rtl="1"/>
          <a:endParaRPr lang="ar-SA"/>
        </a:p>
      </dgm:t>
    </dgm:pt>
    <dgm:pt modelId="{312BE987-BE48-4074-94D1-F1D21F735084}" type="pres">
      <dgm:prSet presAssocID="{3F85C67C-F51E-4A6C-954E-39678C880DD4}" presName="pillarX" presStyleLbl="node1" presStyleIdx="1" presStyleCnt="2">
        <dgm:presLayoutVars>
          <dgm:bulletEnabled val="1"/>
        </dgm:presLayoutVars>
      </dgm:prSet>
      <dgm:spPr/>
      <dgm:t>
        <a:bodyPr/>
        <a:lstStyle/>
        <a:p>
          <a:pPr rtl="1"/>
          <a:endParaRPr lang="ar-SA"/>
        </a:p>
      </dgm:t>
    </dgm:pt>
    <dgm:pt modelId="{94B08149-D99F-4426-91F8-C56C482C8055}" type="pres">
      <dgm:prSet presAssocID="{C5847B79-86F4-4349-B01D-5DC18456DEB4}" presName="base" presStyleLbl="dkBgShp" presStyleIdx="1" presStyleCnt="2"/>
      <dgm:spPr/>
    </dgm:pt>
  </dgm:ptLst>
  <dgm:cxnLst>
    <dgm:cxn modelId="{7CFACA4C-08C6-4A53-8454-8003AB28CDC3}" srcId="{C5847B79-86F4-4349-B01D-5DC18456DEB4}" destId="{0BF18AC0-D5B4-4488-A161-2C02531D1DF6}" srcOrd="0" destOrd="0" parTransId="{95518110-9FA3-4DFE-B64D-E89E450C749E}" sibTransId="{0EFB8AB9-9C7C-47EA-981F-E72C50EABA36}"/>
    <dgm:cxn modelId="{F3EA2E08-CC5F-4881-9F18-BDB914A68E8A}" type="presOf" srcId="{0BF18AC0-D5B4-4488-A161-2C02531D1DF6}" destId="{906ED16F-C3F5-4992-BEC1-395C4AD5E575}" srcOrd="0" destOrd="0" presId="urn:microsoft.com/office/officeart/2005/8/layout/hList3"/>
    <dgm:cxn modelId="{73D83A47-D8C7-4B67-A9E6-7B8BC604EBE4}" srcId="{C5847B79-86F4-4349-B01D-5DC18456DEB4}" destId="{3F85C67C-F51E-4A6C-954E-39678C880DD4}" srcOrd="1" destOrd="0" parTransId="{A633BCFA-D23F-4CEB-804A-BC107F840379}" sibTransId="{790BB824-E5D5-46FF-B844-D3369AAF87F9}"/>
    <dgm:cxn modelId="{D9BA2684-FFBC-447B-8730-4E4C802481CE}" type="presOf" srcId="{C5847B79-86F4-4349-B01D-5DC18456DEB4}" destId="{D90FDE6A-C404-4237-9DE4-178F9BEBAEE1}" srcOrd="0" destOrd="0" presId="urn:microsoft.com/office/officeart/2005/8/layout/hList3"/>
    <dgm:cxn modelId="{717015EB-C271-4CC2-B1F2-8BAFFB4BB0EF}" type="presOf" srcId="{3F85C67C-F51E-4A6C-954E-39678C880DD4}" destId="{312BE987-BE48-4074-94D1-F1D21F735084}" srcOrd="0" destOrd="0" presId="urn:microsoft.com/office/officeart/2005/8/layout/hList3"/>
    <dgm:cxn modelId="{4955D232-AAC9-4381-AF9C-7FB696A035D5}" srcId="{F1C90B0B-559D-42BD-96C9-5918DEA34A77}" destId="{C5847B79-86F4-4349-B01D-5DC18456DEB4}" srcOrd="0" destOrd="0" parTransId="{1C4857A6-8ED3-4CA4-88B5-9828BF84FE9B}" sibTransId="{315F2838-E0DB-4A7D-A549-7FC07EC4B0B2}"/>
    <dgm:cxn modelId="{3018CD1D-9745-47A8-ABAC-C95E023E384F}" type="presOf" srcId="{F1C90B0B-559D-42BD-96C9-5918DEA34A77}" destId="{DE85ED85-0CEA-42EF-825A-422C3BA1D7B0}" srcOrd="0" destOrd="0" presId="urn:microsoft.com/office/officeart/2005/8/layout/hList3"/>
    <dgm:cxn modelId="{1E052D50-88A5-4CD8-A41E-26A72667B38C}" type="presParOf" srcId="{DE85ED85-0CEA-42EF-825A-422C3BA1D7B0}" destId="{D90FDE6A-C404-4237-9DE4-178F9BEBAEE1}" srcOrd="0" destOrd="0" presId="urn:microsoft.com/office/officeart/2005/8/layout/hList3"/>
    <dgm:cxn modelId="{E5D6DF1B-0A68-4991-8931-D1C69DC0538F}" type="presParOf" srcId="{DE85ED85-0CEA-42EF-825A-422C3BA1D7B0}" destId="{3DD3131F-D2F1-4991-AA68-4B40E78A8D3C}" srcOrd="1" destOrd="0" presId="urn:microsoft.com/office/officeart/2005/8/layout/hList3"/>
    <dgm:cxn modelId="{71CA6F2C-03A0-4B07-9A81-E630B25083CC}" type="presParOf" srcId="{3DD3131F-D2F1-4991-AA68-4B40E78A8D3C}" destId="{906ED16F-C3F5-4992-BEC1-395C4AD5E575}" srcOrd="0" destOrd="0" presId="urn:microsoft.com/office/officeart/2005/8/layout/hList3"/>
    <dgm:cxn modelId="{09A59671-EF0D-48E9-AFB6-33E73E907F2B}" type="presParOf" srcId="{3DD3131F-D2F1-4991-AA68-4B40E78A8D3C}" destId="{312BE987-BE48-4074-94D1-F1D21F735084}" srcOrd="1" destOrd="0" presId="urn:microsoft.com/office/officeart/2005/8/layout/hList3"/>
    <dgm:cxn modelId="{CF31A6A0-5140-4CBF-8A63-54408B34AC39}" type="presParOf" srcId="{DE85ED85-0CEA-42EF-825A-422C3BA1D7B0}" destId="{94B08149-D99F-4426-91F8-C56C482C8055}"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EC8FBFC-3B09-4883-AABB-50B38B009320}"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pPr rtl="1"/>
          <a:endParaRPr lang="ar-SA"/>
        </a:p>
      </dgm:t>
    </dgm:pt>
    <dgm:pt modelId="{33944090-68F1-4DE8-8C95-BF40CF94D84F}">
      <dgm:prSet phldrT="[نص]"/>
      <dgm:spPr/>
      <dgm:t>
        <a:bodyPr/>
        <a:lstStyle/>
        <a:p>
          <a:pPr rtl="1"/>
          <a:r>
            <a:rPr lang="ar-SA" b="1" dirty="0" smtClean="0"/>
            <a:t>نظرية كونت في الأسرة :</a:t>
          </a:r>
          <a:endParaRPr lang="ar-SA" dirty="0" smtClean="0"/>
        </a:p>
        <a:p>
          <a:pPr rtl="1"/>
          <a:r>
            <a:rPr lang="ar-SA" b="1" dirty="0" smtClean="0"/>
            <a:t>الأسرة في نظره هي أساس الحياة الأخلاقية الفردية والحياة السياسية  في نفس الوقت . وفي كل مجتمع توجد قوتان  جماعيتان تتميز كل منهما عن الأخرى :</a:t>
          </a:r>
          <a:endParaRPr lang="ar-SA" dirty="0" smtClean="0"/>
        </a:p>
      </dgm:t>
    </dgm:pt>
    <dgm:pt modelId="{39F96FE9-4D16-4C99-B03F-9C53D1CCAD39}" type="parTrans" cxnId="{0DD5CCCE-8E7C-4907-AC30-9DD6B81CF15F}">
      <dgm:prSet/>
      <dgm:spPr/>
      <dgm:t>
        <a:bodyPr/>
        <a:lstStyle/>
        <a:p>
          <a:pPr rtl="1"/>
          <a:endParaRPr lang="ar-SA"/>
        </a:p>
      </dgm:t>
    </dgm:pt>
    <dgm:pt modelId="{68B756CE-B8D4-4E12-86AD-D586A4446CEF}" type="sibTrans" cxnId="{0DD5CCCE-8E7C-4907-AC30-9DD6B81CF15F}">
      <dgm:prSet/>
      <dgm:spPr/>
      <dgm:t>
        <a:bodyPr/>
        <a:lstStyle/>
        <a:p>
          <a:pPr rtl="1"/>
          <a:endParaRPr lang="ar-SA"/>
        </a:p>
      </dgm:t>
    </dgm:pt>
    <dgm:pt modelId="{BE78F234-8465-401E-BF36-7A93E0FD01C7}">
      <dgm:prSet phldrT="[نص]"/>
      <dgm:spPr/>
      <dgm:t>
        <a:bodyPr/>
        <a:lstStyle/>
        <a:p>
          <a:pPr rtl="1"/>
          <a:r>
            <a:rPr lang="ar-SA" b="1" dirty="0" smtClean="0"/>
            <a:t>1- السلطة الزمنية التي تحكم وتسيطر.</a:t>
          </a:r>
        </a:p>
        <a:p>
          <a:pPr rtl="1"/>
          <a:r>
            <a:rPr lang="ar-SA" b="1" dirty="0" smtClean="0"/>
            <a:t>2- السلطة الروحية التي توجه وترشد</a:t>
          </a:r>
          <a:endParaRPr lang="ar-SA" dirty="0"/>
        </a:p>
      </dgm:t>
    </dgm:pt>
    <dgm:pt modelId="{A7D04250-F0F8-40F9-B27C-95FC68E47EAE}" type="parTrans" cxnId="{C55FDC6E-BB7B-4E4E-9695-037BE4C6688B}">
      <dgm:prSet/>
      <dgm:spPr/>
      <dgm:t>
        <a:bodyPr/>
        <a:lstStyle/>
        <a:p>
          <a:pPr rtl="1"/>
          <a:endParaRPr lang="ar-SA"/>
        </a:p>
      </dgm:t>
    </dgm:pt>
    <dgm:pt modelId="{C8448A6E-0B9A-44D3-BA4B-5AD4050EF623}" type="sibTrans" cxnId="{C55FDC6E-BB7B-4E4E-9695-037BE4C6688B}">
      <dgm:prSet/>
      <dgm:spPr/>
      <dgm:t>
        <a:bodyPr/>
        <a:lstStyle/>
        <a:p>
          <a:pPr rtl="1"/>
          <a:endParaRPr lang="ar-SA"/>
        </a:p>
      </dgm:t>
    </dgm:pt>
    <dgm:pt modelId="{93D4E93E-F938-4BD2-94A8-9850F5161767}">
      <dgm:prSet phldrT="[نص]"/>
      <dgm:spPr/>
      <dgm:t>
        <a:bodyPr/>
        <a:lstStyle/>
        <a:p>
          <a:pPr rtl="1"/>
          <a:r>
            <a:rPr lang="ar-SA" b="1" dirty="0" smtClean="0"/>
            <a:t>دراسة المجتمع: وحدة حية ومركبة، من أهم مظاهره التعاون والتضامن، وكلاهما يطلق عليه: مبدأ تقسيم العمل وتوزيع الوظائف الاجتماعية</a:t>
          </a:r>
          <a:r>
            <a:rPr lang="ar-SA" dirty="0" smtClean="0"/>
            <a:t>.</a:t>
          </a:r>
          <a:endParaRPr lang="ar-SA" dirty="0"/>
        </a:p>
      </dgm:t>
    </dgm:pt>
    <dgm:pt modelId="{517EBD6F-AC33-483E-AB92-8D8BEF02E26C}" type="parTrans" cxnId="{F8C25B06-3965-4B08-BFAE-2AB54337A6D5}">
      <dgm:prSet/>
      <dgm:spPr/>
      <dgm:t>
        <a:bodyPr/>
        <a:lstStyle/>
        <a:p>
          <a:pPr rtl="1"/>
          <a:endParaRPr lang="ar-SA"/>
        </a:p>
      </dgm:t>
    </dgm:pt>
    <dgm:pt modelId="{8C358B9B-D57D-4005-97A4-6951CBB616B4}" type="sibTrans" cxnId="{F8C25B06-3965-4B08-BFAE-2AB54337A6D5}">
      <dgm:prSet/>
      <dgm:spPr/>
      <dgm:t>
        <a:bodyPr/>
        <a:lstStyle/>
        <a:p>
          <a:pPr rtl="1"/>
          <a:endParaRPr lang="ar-SA"/>
        </a:p>
      </dgm:t>
    </dgm:pt>
    <dgm:pt modelId="{A2675F27-812A-4887-BE7A-463D11BEB643}" type="pres">
      <dgm:prSet presAssocID="{8EC8FBFC-3B09-4883-AABB-50B38B009320}" presName="outerComposite" presStyleCnt="0">
        <dgm:presLayoutVars>
          <dgm:chMax val="5"/>
          <dgm:dir/>
          <dgm:resizeHandles val="exact"/>
        </dgm:presLayoutVars>
      </dgm:prSet>
      <dgm:spPr/>
      <dgm:t>
        <a:bodyPr/>
        <a:lstStyle/>
        <a:p>
          <a:pPr rtl="1"/>
          <a:endParaRPr lang="ar-SA"/>
        </a:p>
      </dgm:t>
    </dgm:pt>
    <dgm:pt modelId="{78EB7A67-87C3-439B-B270-C97E12F524E3}" type="pres">
      <dgm:prSet presAssocID="{8EC8FBFC-3B09-4883-AABB-50B38B009320}" presName="dummyMaxCanvas" presStyleCnt="0">
        <dgm:presLayoutVars/>
      </dgm:prSet>
      <dgm:spPr/>
    </dgm:pt>
    <dgm:pt modelId="{4B7BCF89-FACA-47F8-92C6-1BBE69D133BB}" type="pres">
      <dgm:prSet presAssocID="{8EC8FBFC-3B09-4883-AABB-50B38B009320}" presName="ThreeNodes_1" presStyleLbl="node1" presStyleIdx="0" presStyleCnt="3">
        <dgm:presLayoutVars>
          <dgm:bulletEnabled val="1"/>
        </dgm:presLayoutVars>
      </dgm:prSet>
      <dgm:spPr/>
      <dgm:t>
        <a:bodyPr/>
        <a:lstStyle/>
        <a:p>
          <a:pPr rtl="1"/>
          <a:endParaRPr lang="ar-SA"/>
        </a:p>
      </dgm:t>
    </dgm:pt>
    <dgm:pt modelId="{DEA8AE6A-34E9-4D39-8FA4-DDEB23E334AA}" type="pres">
      <dgm:prSet presAssocID="{8EC8FBFC-3B09-4883-AABB-50B38B009320}" presName="ThreeNodes_2" presStyleLbl="node1" presStyleIdx="1" presStyleCnt="3">
        <dgm:presLayoutVars>
          <dgm:bulletEnabled val="1"/>
        </dgm:presLayoutVars>
      </dgm:prSet>
      <dgm:spPr/>
      <dgm:t>
        <a:bodyPr/>
        <a:lstStyle/>
        <a:p>
          <a:pPr rtl="1"/>
          <a:endParaRPr lang="ar-SA"/>
        </a:p>
      </dgm:t>
    </dgm:pt>
    <dgm:pt modelId="{C012D461-456B-4BF7-82CD-C75E954C256B}" type="pres">
      <dgm:prSet presAssocID="{8EC8FBFC-3B09-4883-AABB-50B38B009320}" presName="ThreeNodes_3" presStyleLbl="node1" presStyleIdx="2" presStyleCnt="3">
        <dgm:presLayoutVars>
          <dgm:bulletEnabled val="1"/>
        </dgm:presLayoutVars>
      </dgm:prSet>
      <dgm:spPr/>
      <dgm:t>
        <a:bodyPr/>
        <a:lstStyle/>
        <a:p>
          <a:pPr rtl="1"/>
          <a:endParaRPr lang="ar-SA"/>
        </a:p>
      </dgm:t>
    </dgm:pt>
    <dgm:pt modelId="{368ABA43-F49F-4D1E-AA1E-BF5A3AC8A443}" type="pres">
      <dgm:prSet presAssocID="{8EC8FBFC-3B09-4883-AABB-50B38B009320}" presName="ThreeConn_1-2" presStyleLbl="fgAccFollowNode1" presStyleIdx="0" presStyleCnt="2">
        <dgm:presLayoutVars>
          <dgm:bulletEnabled val="1"/>
        </dgm:presLayoutVars>
      </dgm:prSet>
      <dgm:spPr/>
      <dgm:t>
        <a:bodyPr/>
        <a:lstStyle/>
        <a:p>
          <a:pPr rtl="1"/>
          <a:endParaRPr lang="ar-SA"/>
        </a:p>
      </dgm:t>
    </dgm:pt>
    <dgm:pt modelId="{24B0C8EA-D07D-414D-9A2B-2C62CC8B6327}" type="pres">
      <dgm:prSet presAssocID="{8EC8FBFC-3B09-4883-AABB-50B38B009320}" presName="ThreeConn_2-3" presStyleLbl="fgAccFollowNode1" presStyleIdx="1" presStyleCnt="2">
        <dgm:presLayoutVars>
          <dgm:bulletEnabled val="1"/>
        </dgm:presLayoutVars>
      </dgm:prSet>
      <dgm:spPr/>
      <dgm:t>
        <a:bodyPr/>
        <a:lstStyle/>
        <a:p>
          <a:pPr rtl="1"/>
          <a:endParaRPr lang="ar-SA"/>
        </a:p>
      </dgm:t>
    </dgm:pt>
    <dgm:pt modelId="{41BD8186-6C7D-4A98-9753-0A7321DB325C}" type="pres">
      <dgm:prSet presAssocID="{8EC8FBFC-3B09-4883-AABB-50B38B009320}" presName="ThreeNodes_1_text" presStyleLbl="node1" presStyleIdx="2" presStyleCnt="3">
        <dgm:presLayoutVars>
          <dgm:bulletEnabled val="1"/>
        </dgm:presLayoutVars>
      </dgm:prSet>
      <dgm:spPr/>
      <dgm:t>
        <a:bodyPr/>
        <a:lstStyle/>
        <a:p>
          <a:pPr rtl="1"/>
          <a:endParaRPr lang="ar-SA"/>
        </a:p>
      </dgm:t>
    </dgm:pt>
    <dgm:pt modelId="{412C8D8F-EFE6-495C-8CA7-8FAC2D8F6D48}" type="pres">
      <dgm:prSet presAssocID="{8EC8FBFC-3B09-4883-AABB-50B38B009320}" presName="ThreeNodes_2_text" presStyleLbl="node1" presStyleIdx="2" presStyleCnt="3">
        <dgm:presLayoutVars>
          <dgm:bulletEnabled val="1"/>
        </dgm:presLayoutVars>
      </dgm:prSet>
      <dgm:spPr/>
      <dgm:t>
        <a:bodyPr/>
        <a:lstStyle/>
        <a:p>
          <a:pPr rtl="1"/>
          <a:endParaRPr lang="ar-SA"/>
        </a:p>
      </dgm:t>
    </dgm:pt>
    <dgm:pt modelId="{22CD1F39-EA11-4BEB-ACBE-FA34E7DEA5A3}" type="pres">
      <dgm:prSet presAssocID="{8EC8FBFC-3B09-4883-AABB-50B38B009320}" presName="ThreeNodes_3_text" presStyleLbl="node1" presStyleIdx="2" presStyleCnt="3">
        <dgm:presLayoutVars>
          <dgm:bulletEnabled val="1"/>
        </dgm:presLayoutVars>
      </dgm:prSet>
      <dgm:spPr/>
      <dgm:t>
        <a:bodyPr/>
        <a:lstStyle/>
        <a:p>
          <a:pPr rtl="1"/>
          <a:endParaRPr lang="ar-SA"/>
        </a:p>
      </dgm:t>
    </dgm:pt>
  </dgm:ptLst>
  <dgm:cxnLst>
    <dgm:cxn modelId="{3D604137-BA3B-4F24-B22A-EA6AB0A20C0F}" type="presOf" srcId="{BE78F234-8465-401E-BF36-7A93E0FD01C7}" destId="{DEA8AE6A-34E9-4D39-8FA4-DDEB23E334AA}" srcOrd="0" destOrd="0" presId="urn:microsoft.com/office/officeart/2005/8/layout/vProcess5"/>
    <dgm:cxn modelId="{F8C25B06-3965-4B08-BFAE-2AB54337A6D5}" srcId="{8EC8FBFC-3B09-4883-AABB-50B38B009320}" destId="{93D4E93E-F938-4BD2-94A8-9850F5161767}" srcOrd="2" destOrd="0" parTransId="{517EBD6F-AC33-483E-AB92-8D8BEF02E26C}" sibTransId="{8C358B9B-D57D-4005-97A4-6951CBB616B4}"/>
    <dgm:cxn modelId="{0DD5CCCE-8E7C-4907-AC30-9DD6B81CF15F}" srcId="{8EC8FBFC-3B09-4883-AABB-50B38B009320}" destId="{33944090-68F1-4DE8-8C95-BF40CF94D84F}" srcOrd="0" destOrd="0" parTransId="{39F96FE9-4D16-4C99-B03F-9C53D1CCAD39}" sibTransId="{68B756CE-B8D4-4E12-86AD-D586A4446CEF}"/>
    <dgm:cxn modelId="{B5499470-A2D1-4399-ACC3-3997C02CB517}" type="presOf" srcId="{33944090-68F1-4DE8-8C95-BF40CF94D84F}" destId="{41BD8186-6C7D-4A98-9753-0A7321DB325C}" srcOrd="1" destOrd="0" presId="urn:microsoft.com/office/officeart/2005/8/layout/vProcess5"/>
    <dgm:cxn modelId="{FB94AF87-F560-411B-BCF8-CC8DC12349F4}" type="presOf" srcId="{C8448A6E-0B9A-44D3-BA4B-5AD4050EF623}" destId="{24B0C8EA-D07D-414D-9A2B-2C62CC8B6327}" srcOrd="0" destOrd="0" presId="urn:microsoft.com/office/officeart/2005/8/layout/vProcess5"/>
    <dgm:cxn modelId="{58816AF6-5009-4ECC-98F1-A549453E55B2}" type="presOf" srcId="{68B756CE-B8D4-4E12-86AD-D586A4446CEF}" destId="{368ABA43-F49F-4D1E-AA1E-BF5A3AC8A443}" srcOrd="0" destOrd="0" presId="urn:microsoft.com/office/officeart/2005/8/layout/vProcess5"/>
    <dgm:cxn modelId="{D47940E0-0AB2-4D19-8278-C7ABCAC3C514}" type="presOf" srcId="{8EC8FBFC-3B09-4883-AABB-50B38B009320}" destId="{A2675F27-812A-4887-BE7A-463D11BEB643}" srcOrd="0" destOrd="0" presId="urn:microsoft.com/office/officeart/2005/8/layout/vProcess5"/>
    <dgm:cxn modelId="{2F0DE29B-56C1-42A8-8259-0AEE212B057E}" type="presOf" srcId="{93D4E93E-F938-4BD2-94A8-9850F5161767}" destId="{C012D461-456B-4BF7-82CD-C75E954C256B}" srcOrd="0" destOrd="0" presId="urn:microsoft.com/office/officeart/2005/8/layout/vProcess5"/>
    <dgm:cxn modelId="{BFF95DB1-5A8B-4D16-AE78-D246E8079286}" type="presOf" srcId="{BE78F234-8465-401E-BF36-7A93E0FD01C7}" destId="{412C8D8F-EFE6-495C-8CA7-8FAC2D8F6D48}" srcOrd="1" destOrd="0" presId="urn:microsoft.com/office/officeart/2005/8/layout/vProcess5"/>
    <dgm:cxn modelId="{D25705F1-7913-4462-829A-5964482ADC90}" type="presOf" srcId="{33944090-68F1-4DE8-8C95-BF40CF94D84F}" destId="{4B7BCF89-FACA-47F8-92C6-1BBE69D133BB}" srcOrd="0" destOrd="0" presId="urn:microsoft.com/office/officeart/2005/8/layout/vProcess5"/>
    <dgm:cxn modelId="{127A3F40-EE58-440E-9DD1-237EF4D9222E}" type="presOf" srcId="{93D4E93E-F938-4BD2-94A8-9850F5161767}" destId="{22CD1F39-EA11-4BEB-ACBE-FA34E7DEA5A3}" srcOrd="1" destOrd="0" presId="urn:microsoft.com/office/officeart/2005/8/layout/vProcess5"/>
    <dgm:cxn modelId="{C55FDC6E-BB7B-4E4E-9695-037BE4C6688B}" srcId="{8EC8FBFC-3B09-4883-AABB-50B38B009320}" destId="{BE78F234-8465-401E-BF36-7A93E0FD01C7}" srcOrd="1" destOrd="0" parTransId="{A7D04250-F0F8-40F9-B27C-95FC68E47EAE}" sibTransId="{C8448A6E-0B9A-44D3-BA4B-5AD4050EF623}"/>
    <dgm:cxn modelId="{CEC5C7A8-D8ED-4E55-8850-F1B163A7D299}" type="presParOf" srcId="{A2675F27-812A-4887-BE7A-463D11BEB643}" destId="{78EB7A67-87C3-439B-B270-C97E12F524E3}" srcOrd="0" destOrd="0" presId="urn:microsoft.com/office/officeart/2005/8/layout/vProcess5"/>
    <dgm:cxn modelId="{53BA5F34-A008-4336-BE79-412F819FE274}" type="presParOf" srcId="{A2675F27-812A-4887-BE7A-463D11BEB643}" destId="{4B7BCF89-FACA-47F8-92C6-1BBE69D133BB}" srcOrd="1" destOrd="0" presId="urn:microsoft.com/office/officeart/2005/8/layout/vProcess5"/>
    <dgm:cxn modelId="{C01906D8-FB49-4F38-8D69-67988BF276D7}" type="presParOf" srcId="{A2675F27-812A-4887-BE7A-463D11BEB643}" destId="{DEA8AE6A-34E9-4D39-8FA4-DDEB23E334AA}" srcOrd="2" destOrd="0" presId="urn:microsoft.com/office/officeart/2005/8/layout/vProcess5"/>
    <dgm:cxn modelId="{508B7966-FE09-4BFA-A824-46E554C2E5CD}" type="presParOf" srcId="{A2675F27-812A-4887-BE7A-463D11BEB643}" destId="{C012D461-456B-4BF7-82CD-C75E954C256B}" srcOrd="3" destOrd="0" presId="urn:microsoft.com/office/officeart/2005/8/layout/vProcess5"/>
    <dgm:cxn modelId="{AAA94699-8D7C-4F0B-AC33-439C1B501927}" type="presParOf" srcId="{A2675F27-812A-4887-BE7A-463D11BEB643}" destId="{368ABA43-F49F-4D1E-AA1E-BF5A3AC8A443}" srcOrd="4" destOrd="0" presId="urn:microsoft.com/office/officeart/2005/8/layout/vProcess5"/>
    <dgm:cxn modelId="{F1F8FC3D-166F-4A95-9E04-EE9C2BAE1FAF}" type="presParOf" srcId="{A2675F27-812A-4887-BE7A-463D11BEB643}" destId="{24B0C8EA-D07D-414D-9A2B-2C62CC8B6327}" srcOrd="5" destOrd="0" presId="urn:microsoft.com/office/officeart/2005/8/layout/vProcess5"/>
    <dgm:cxn modelId="{D2CEC84C-95C0-4E46-BE2D-C93E4DB7D566}" type="presParOf" srcId="{A2675F27-812A-4887-BE7A-463D11BEB643}" destId="{41BD8186-6C7D-4A98-9753-0A7321DB325C}" srcOrd="6" destOrd="0" presId="urn:microsoft.com/office/officeart/2005/8/layout/vProcess5"/>
    <dgm:cxn modelId="{247303A6-4308-4D54-B786-E7B6824386E3}" type="presParOf" srcId="{A2675F27-812A-4887-BE7A-463D11BEB643}" destId="{412C8D8F-EFE6-495C-8CA7-8FAC2D8F6D48}" srcOrd="7" destOrd="0" presId="urn:microsoft.com/office/officeart/2005/8/layout/vProcess5"/>
    <dgm:cxn modelId="{1D4D81E5-73BC-4CF5-A3D0-071035A2E033}" type="presParOf" srcId="{A2675F27-812A-4887-BE7A-463D11BEB643}" destId="{22CD1F39-EA11-4BEB-ACBE-FA34E7DEA5A3}" srcOrd="8" destOrd="0" presId="urn:microsoft.com/office/officeart/2005/8/layout/vProcess5"/>
  </dgm:cxnLst>
  <dgm:bg>
    <a:solidFill>
      <a:srgbClr val="92D05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5BE763F-17C1-4B55-8678-CFB424C85658}"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pPr rtl="1"/>
          <a:endParaRPr lang="ar-SA"/>
        </a:p>
      </dgm:t>
    </dgm:pt>
    <dgm:pt modelId="{7E6267AF-F799-4C4B-A95C-5D1BA7B73568}">
      <dgm:prSet phldrT="[نص]" custT="1"/>
      <dgm:spPr/>
      <dgm:t>
        <a:bodyPr/>
        <a:lstStyle/>
        <a:p>
          <a:pPr rtl="1"/>
          <a:r>
            <a:rPr lang="ar-SA" sz="3600" b="1" dirty="0" smtClean="0"/>
            <a:t>صلاح نظام الأسرة يحتاج للعناية بثلاثة نظم هي:</a:t>
          </a:r>
          <a:endParaRPr lang="ar-SA" sz="3600" b="1" dirty="0"/>
        </a:p>
      </dgm:t>
    </dgm:pt>
    <dgm:pt modelId="{DE76AE9B-AF9D-4C76-98C4-86AD29C8B035}" type="parTrans" cxnId="{BE3D4B0D-4F14-4822-BA67-4C13E3BC328F}">
      <dgm:prSet/>
      <dgm:spPr/>
      <dgm:t>
        <a:bodyPr/>
        <a:lstStyle/>
        <a:p>
          <a:pPr rtl="1"/>
          <a:endParaRPr lang="ar-SA"/>
        </a:p>
      </dgm:t>
    </dgm:pt>
    <dgm:pt modelId="{91F8E448-FD44-47C3-8E05-37836E0CD162}" type="sibTrans" cxnId="{BE3D4B0D-4F14-4822-BA67-4C13E3BC328F}">
      <dgm:prSet/>
      <dgm:spPr/>
      <dgm:t>
        <a:bodyPr/>
        <a:lstStyle/>
        <a:p>
          <a:pPr rtl="1"/>
          <a:endParaRPr lang="ar-SA"/>
        </a:p>
      </dgm:t>
    </dgm:pt>
    <dgm:pt modelId="{94F485D3-F104-4FB1-A286-F272D7249975}">
      <dgm:prSet phldrT="[نص]"/>
      <dgm:spPr>
        <a:solidFill>
          <a:srgbClr val="002060"/>
        </a:solidFill>
      </dgm:spPr>
      <dgm:t>
        <a:bodyPr/>
        <a:lstStyle/>
        <a:p>
          <a:pPr rtl="1"/>
          <a:r>
            <a:rPr lang="ar-SA" b="1" dirty="0" smtClean="0"/>
            <a:t>النظام الأخلاقي</a:t>
          </a:r>
          <a:endParaRPr lang="ar-SA" b="1" dirty="0"/>
        </a:p>
      </dgm:t>
    </dgm:pt>
    <dgm:pt modelId="{2FA7FB12-B1FE-46D8-AAAD-CFD3DAA3A898}" type="parTrans" cxnId="{010854D0-8032-4EF6-8829-790B7CC1C67B}">
      <dgm:prSet/>
      <dgm:spPr/>
      <dgm:t>
        <a:bodyPr/>
        <a:lstStyle/>
        <a:p>
          <a:pPr rtl="1"/>
          <a:endParaRPr lang="ar-SA" b="0"/>
        </a:p>
      </dgm:t>
    </dgm:pt>
    <dgm:pt modelId="{7FEE19C0-DA95-4CDF-A2E7-758609D5FAFB}" type="sibTrans" cxnId="{010854D0-8032-4EF6-8829-790B7CC1C67B}">
      <dgm:prSet/>
      <dgm:spPr/>
      <dgm:t>
        <a:bodyPr/>
        <a:lstStyle/>
        <a:p>
          <a:pPr rtl="1"/>
          <a:endParaRPr lang="ar-SA"/>
        </a:p>
      </dgm:t>
    </dgm:pt>
    <dgm:pt modelId="{84FC4D7A-A006-4BF6-B15F-1B93CD6B2332}">
      <dgm:prSet phldrT="[نص]"/>
      <dgm:spPr>
        <a:solidFill>
          <a:srgbClr val="00B050"/>
        </a:solidFill>
      </dgm:spPr>
      <dgm:t>
        <a:bodyPr/>
        <a:lstStyle/>
        <a:p>
          <a:pPr rtl="1"/>
          <a:r>
            <a:rPr lang="ar-SA" b="1" dirty="0" smtClean="0"/>
            <a:t>النظام الاقتصادي</a:t>
          </a:r>
          <a:endParaRPr lang="ar-SA" b="1" dirty="0"/>
        </a:p>
      </dgm:t>
    </dgm:pt>
    <dgm:pt modelId="{57D9F2CC-CE12-4253-979A-E6C0C37B272F}" type="parTrans" cxnId="{E2158A42-13A7-4DE1-9DA1-5548B0562B90}">
      <dgm:prSet/>
      <dgm:spPr/>
      <dgm:t>
        <a:bodyPr/>
        <a:lstStyle/>
        <a:p>
          <a:pPr rtl="1"/>
          <a:endParaRPr lang="ar-SA" b="0"/>
        </a:p>
      </dgm:t>
    </dgm:pt>
    <dgm:pt modelId="{75F06FC7-C328-433A-9E82-310B0CE4C1CE}" type="sibTrans" cxnId="{E2158A42-13A7-4DE1-9DA1-5548B0562B90}">
      <dgm:prSet/>
      <dgm:spPr/>
      <dgm:t>
        <a:bodyPr/>
        <a:lstStyle/>
        <a:p>
          <a:pPr rtl="1"/>
          <a:endParaRPr lang="ar-SA"/>
        </a:p>
      </dgm:t>
    </dgm:pt>
    <dgm:pt modelId="{558EF155-3B8F-4B7E-BE4E-509933534F0D}">
      <dgm:prSet phldrT="[نص]"/>
      <dgm:spPr>
        <a:solidFill>
          <a:srgbClr val="C00000"/>
        </a:solidFill>
      </dgm:spPr>
      <dgm:t>
        <a:bodyPr/>
        <a:lstStyle/>
        <a:p>
          <a:pPr rtl="1"/>
          <a:r>
            <a:rPr lang="ar-SA" b="1" dirty="0" smtClean="0"/>
            <a:t>نظام التربية الوضعية يقوم على دراسة حقائق العلوم الجزئية وأسس عملية خالية من الجمود والعقم النظري، بهدف إعداد الشباب اجتماعيا وعمليا</a:t>
          </a:r>
          <a:endParaRPr lang="ar-SA" b="1" dirty="0"/>
        </a:p>
      </dgm:t>
    </dgm:pt>
    <dgm:pt modelId="{F6F08057-E51B-4A17-A0A8-84CD92F6C96F}" type="parTrans" cxnId="{DB48376F-DDBA-4BDF-B6E0-FF4B4AE6C8F5}">
      <dgm:prSet/>
      <dgm:spPr/>
      <dgm:t>
        <a:bodyPr/>
        <a:lstStyle/>
        <a:p>
          <a:pPr rtl="1"/>
          <a:endParaRPr lang="ar-SA" b="0"/>
        </a:p>
      </dgm:t>
    </dgm:pt>
    <dgm:pt modelId="{51F926BE-C332-4B21-9567-B6FB7E0EBE6E}" type="sibTrans" cxnId="{DB48376F-DDBA-4BDF-B6E0-FF4B4AE6C8F5}">
      <dgm:prSet/>
      <dgm:spPr/>
      <dgm:t>
        <a:bodyPr/>
        <a:lstStyle/>
        <a:p>
          <a:pPr rtl="1"/>
          <a:endParaRPr lang="ar-SA"/>
        </a:p>
      </dgm:t>
    </dgm:pt>
    <dgm:pt modelId="{4F5288DD-9867-4407-919B-9B03E3184B75}" type="pres">
      <dgm:prSet presAssocID="{05BE763F-17C1-4B55-8678-CFB424C85658}" presName="hierChild1" presStyleCnt="0">
        <dgm:presLayoutVars>
          <dgm:orgChart val="1"/>
          <dgm:chPref val="1"/>
          <dgm:dir/>
          <dgm:animOne val="branch"/>
          <dgm:animLvl val="lvl"/>
          <dgm:resizeHandles/>
        </dgm:presLayoutVars>
      </dgm:prSet>
      <dgm:spPr/>
      <dgm:t>
        <a:bodyPr/>
        <a:lstStyle/>
        <a:p>
          <a:pPr rtl="1"/>
          <a:endParaRPr lang="ar-SA"/>
        </a:p>
      </dgm:t>
    </dgm:pt>
    <dgm:pt modelId="{2896AFBD-4693-41CA-9C8A-CD4525D29653}" type="pres">
      <dgm:prSet presAssocID="{7E6267AF-F799-4C4B-A95C-5D1BA7B73568}" presName="hierRoot1" presStyleCnt="0">
        <dgm:presLayoutVars>
          <dgm:hierBranch val="init"/>
        </dgm:presLayoutVars>
      </dgm:prSet>
      <dgm:spPr/>
    </dgm:pt>
    <dgm:pt modelId="{BB262006-118E-49DF-A1BC-973491EE9706}" type="pres">
      <dgm:prSet presAssocID="{7E6267AF-F799-4C4B-A95C-5D1BA7B73568}" presName="rootComposite1" presStyleCnt="0"/>
      <dgm:spPr/>
    </dgm:pt>
    <dgm:pt modelId="{8D257DE0-B913-4161-9080-F52D081A1B4A}" type="pres">
      <dgm:prSet presAssocID="{7E6267AF-F799-4C4B-A95C-5D1BA7B73568}" presName="rootText1" presStyleLbl="node0" presStyleIdx="0" presStyleCnt="1" custScaleX="285519" custScaleY="109145" custLinFactNeighborY="-76826">
        <dgm:presLayoutVars>
          <dgm:chPref val="3"/>
        </dgm:presLayoutVars>
      </dgm:prSet>
      <dgm:spPr/>
      <dgm:t>
        <a:bodyPr/>
        <a:lstStyle/>
        <a:p>
          <a:pPr rtl="1"/>
          <a:endParaRPr lang="ar-SA"/>
        </a:p>
      </dgm:t>
    </dgm:pt>
    <dgm:pt modelId="{2F60B38E-7651-44F9-8BA6-E8CFF1B827D2}" type="pres">
      <dgm:prSet presAssocID="{7E6267AF-F799-4C4B-A95C-5D1BA7B73568}" presName="rootConnector1" presStyleLbl="node1" presStyleIdx="0" presStyleCnt="0"/>
      <dgm:spPr/>
      <dgm:t>
        <a:bodyPr/>
        <a:lstStyle/>
        <a:p>
          <a:pPr rtl="1"/>
          <a:endParaRPr lang="ar-SA"/>
        </a:p>
      </dgm:t>
    </dgm:pt>
    <dgm:pt modelId="{0897B7F2-29BA-4B44-9FBE-F14DE77F53D0}" type="pres">
      <dgm:prSet presAssocID="{7E6267AF-F799-4C4B-A95C-5D1BA7B73568}" presName="hierChild2" presStyleCnt="0"/>
      <dgm:spPr/>
    </dgm:pt>
    <dgm:pt modelId="{68EC5022-95F5-4F50-B376-92B18F9767AA}" type="pres">
      <dgm:prSet presAssocID="{2FA7FB12-B1FE-46D8-AAAD-CFD3DAA3A898}" presName="Name37" presStyleLbl="parChTrans1D2" presStyleIdx="0" presStyleCnt="3"/>
      <dgm:spPr/>
      <dgm:t>
        <a:bodyPr/>
        <a:lstStyle/>
        <a:p>
          <a:pPr rtl="1"/>
          <a:endParaRPr lang="ar-SA"/>
        </a:p>
      </dgm:t>
    </dgm:pt>
    <dgm:pt modelId="{AD5AD9A2-1C03-406D-88EB-EDF17E122005}" type="pres">
      <dgm:prSet presAssocID="{94F485D3-F104-4FB1-A286-F272D7249975}" presName="hierRoot2" presStyleCnt="0">
        <dgm:presLayoutVars>
          <dgm:hierBranch val="init"/>
        </dgm:presLayoutVars>
      </dgm:prSet>
      <dgm:spPr/>
    </dgm:pt>
    <dgm:pt modelId="{8C226A9A-D9CB-4EAE-B465-17098D41AFE9}" type="pres">
      <dgm:prSet presAssocID="{94F485D3-F104-4FB1-A286-F272D7249975}" presName="rootComposite" presStyleCnt="0"/>
      <dgm:spPr/>
    </dgm:pt>
    <dgm:pt modelId="{70810C06-311F-4C26-A52E-7A15F406399C}" type="pres">
      <dgm:prSet presAssocID="{94F485D3-F104-4FB1-A286-F272D7249975}" presName="rootText" presStyleLbl="node2" presStyleIdx="0" presStyleCnt="3" custScaleX="56114" custScaleY="53722">
        <dgm:presLayoutVars>
          <dgm:chPref val="3"/>
        </dgm:presLayoutVars>
      </dgm:prSet>
      <dgm:spPr/>
      <dgm:t>
        <a:bodyPr/>
        <a:lstStyle/>
        <a:p>
          <a:pPr rtl="1"/>
          <a:endParaRPr lang="ar-SA"/>
        </a:p>
      </dgm:t>
    </dgm:pt>
    <dgm:pt modelId="{767C7227-D323-4392-8C18-9A72CC0519E0}" type="pres">
      <dgm:prSet presAssocID="{94F485D3-F104-4FB1-A286-F272D7249975}" presName="rootConnector" presStyleLbl="node2" presStyleIdx="0" presStyleCnt="3"/>
      <dgm:spPr/>
      <dgm:t>
        <a:bodyPr/>
        <a:lstStyle/>
        <a:p>
          <a:pPr rtl="1"/>
          <a:endParaRPr lang="ar-SA"/>
        </a:p>
      </dgm:t>
    </dgm:pt>
    <dgm:pt modelId="{FF7439EB-5B43-4647-8506-74D8E7C112BF}" type="pres">
      <dgm:prSet presAssocID="{94F485D3-F104-4FB1-A286-F272D7249975}" presName="hierChild4" presStyleCnt="0"/>
      <dgm:spPr/>
    </dgm:pt>
    <dgm:pt modelId="{E7968E09-B564-48E0-A53B-A691F6865633}" type="pres">
      <dgm:prSet presAssocID="{94F485D3-F104-4FB1-A286-F272D7249975}" presName="hierChild5" presStyleCnt="0"/>
      <dgm:spPr/>
    </dgm:pt>
    <dgm:pt modelId="{6B4F536B-ED15-45E6-AFF8-988B753BD812}" type="pres">
      <dgm:prSet presAssocID="{57D9F2CC-CE12-4253-979A-E6C0C37B272F}" presName="Name37" presStyleLbl="parChTrans1D2" presStyleIdx="1" presStyleCnt="3"/>
      <dgm:spPr/>
      <dgm:t>
        <a:bodyPr/>
        <a:lstStyle/>
        <a:p>
          <a:pPr rtl="1"/>
          <a:endParaRPr lang="ar-SA"/>
        </a:p>
      </dgm:t>
    </dgm:pt>
    <dgm:pt modelId="{3C52B247-6D2C-4749-84E4-B5E089866ED9}" type="pres">
      <dgm:prSet presAssocID="{84FC4D7A-A006-4BF6-B15F-1B93CD6B2332}" presName="hierRoot2" presStyleCnt="0">
        <dgm:presLayoutVars>
          <dgm:hierBranch val="init"/>
        </dgm:presLayoutVars>
      </dgm:prSet>
      <dgm:spPr/>
    </dgm:pt>
    <dgm:pt modelId="{3C0025D1-ACF8-4FF1-A649-09D1D78FCBE9}" type="pres">
      <dgm:prSet presAssocID="{84FC4D7A-A006-4BF6-B15F-1B93CD6B2332}" presName="rootComposite" presStyleCnt="0"/>
      <dgm:spPr/>
    </dgm:pt>
    <dgm:pt modelId="{4F31FC57-12B8-4F9C-9A7E-893B1B332FCF}" type="pres">
      <dgm:prSet presAssocID="{84FC4D7A-A006-4BF6-B15F-1B93CD6B2332}" presName="rootText" presStyleLbl="node2" presStyleIdx="1" presStyleCnt="3" custScaleX="64229" custScaleY="64445">
        <dgm:presLayoutVars>
          <dgm:chPref val="3"/>
        </dgm:presLayoutVars>
      </dgm:prSet>
      <dgm:spPr/>
      <dgm:t>
        <a:bodyPr/>
        <a:lstStyle/>
        <a:p>
          <a:pPr rtl="1"/>
          <a:endParaRPr lang="ar-SA"/>
        </a:p>
      </dgm:t>
    </dgm:pt>
    <dgm:pt modelId="{D5229704-F7DD-4AAB-B274-761AE0EE66A3}" type="pres">
      <dgm:prSet presAssocID="{84FC4D7A-A006-4BF6-B15F-1B93CD6B2332}" presName="rootConnector" presStyleLbl="node2" presStyleIdx="1" presStyleCnt="3"/>
      <dgm:spPr/>
      <dgm:t>
        <a:bodyPr/>
        <a:lstStyle/>
        <a:p>
          <a:pPr rtl="1"/>
          <a:endParaRPr lang="ar-SA"/>
        </a:p>
      </dgm:t>
    </dgm:pt>
    <dgm:pt modelId="{F1A07866-5641-4907-A86A-09FC3255DAEC}" type="pres">
      <dgm:prSet presAssocID="{84FC4D7A-A006-4BF6-B15F-1B93CD6B2332}" presName="hierChild4" presStyleCnt="0"/>
      <dgm:spPr/>
    </dgm:pt>
    <dgm:pt modelId="{E88DFC0E-07BA-464F-A504-B0B02CA08DD7}" type="pres">
      <dgm:prSet presAssocID="{84FC4D7A-A006-4BF6-B15F-1B93CD6B2332}" presName="hierChild5" presStyleCnt="0"/>
      <dgm:spPr/>
    </dgm:pt>
    <dgm:pt modelId="{DC8802BF-5AF8-4EB0-A963-2D28EEB0C30F}" type="pres">
      <dgm:prSet presAssocID="{F6F08057-E51B-4A17-A0A8-84CD92F6C96F}" presName="Name37" presStyleLbl="parChTrans1D2" presStyleIdx="2" presStyleCnt="3"/>
      <dgm:spPr/>
      <dgm:t>
        <a:bodyPr/>
        <a:lstStyle/>
        <a:p>
          <a:pPr rtl="1"/>
          <a:endParaRPr lang="ar-SA"/>
        </a:p>
      </dgm:t>
    </dgm:pt>
    <dgm:pt modelId="{E501E222-8262-4D39-AB7E-A58D9278D733}" type="pres">
      <dgm:prSet presAssocID="{558EF155-3B8F-4B7E-BE4E-509933534F0D}" presName="hierRoot2" presStyleCnt="0">
        <dgm:presLayoutVars>
          <dgm:hierBranch val="init"/>
        </dgm:presLayoutVars>
      </dgm:prSet>
      <dgm:spPr/>
    </dgm:pt>
    <dgm:pt modelId="{EB95BB83-5CBC-4F6F-BC9D-655D94EE441C}" type="pres">
      <dgm:prSet presAssocID="{558EF155-3B8F-4B7E-BE4E-509933534F0D}" presName="rootComposite" presStyleCnt="0"/>
      <dgm:spPr/>
    </dgm:pt>
    <dgm:pt modelId="{F0CCF628-0FBE-42BA-B216-40E9C3DEC239}" type="pres">
      <dgm:prSet presAssocID="{558EF155-3B8F-4B7E-BE4E-509933534F0D}" presName="rootText" presStyleLbl="node2" presStyleIdx="2" presStyleCnt="3" custScaleX="116748">
        <dgm:presLayoutVars>
          <dgm:chPref val="3"/>
        </dgm:presLayoutVars>
      </dgm:prSet>
      <dgm:spPr/>
      <dgm:t>
        <a:bodyPr/>
        <a:lstStyle/>
        <a:p>
          <a:pPr rtl="1"/>
          <a:endParaRPr lang="ar-SA"/>
        </a:p>
      </dgm:t>
    </dgm:pt>
    <dgm:pt modelId="{37E85123-F470-4BB4-AC22-B72290168DCD}" type="pres">
      <dgm:prSet presAssocID="{558EF155-3B8F-4B7E-BE4E-509933534F0D}" presName="rootConnector" presStyleLbl="node2" presStyleIdx="2" presStyleCnt="3"/>
      <dgm:spPr/>
      <dgm:t>
        <a:bodyPr/>
        <a:lstStyle/>
        <a:p>
          <a:pPr rtl="1"/>
          <a:endParaRPr lang="ar-SA"/>
        </a:p>
      </dgm:t>
    </dgm:pt>
    <dgm:pt modelId="{89376401-47C6-48BC-9A30-252C1800AE32}" type="pres">
      <dgm:prSet presAssocID="{558EF155-3B8F-4B7E-BE4E-509933534F0D}" presName="hierChild4" presStyleCnt="0"/>
      <dgm:spPr/>
    </dgm:pt>
    <dgm:pt modelId="{3E039701-61FF-419D-A303-2B8BDA3EE8C7}" type="pres">
      <dgm:prSet presAssocID="{558EF155-3B8F-4B7E-BE4E-509933534F0D}" presName="hierChild5" presStyleCnt="0"/>
      <dgm:spPr/>
    </dgm:pt>
    <dgm:pt modelId="{FA60CE75-440D-44AC-88E0-3E26AE8CB908}" type="pres">
      <dgm:prSet presAssocID="{7E6267AF-F799-4C4B-A95C-5D1BA7B73568}" presName="hierChild3" presStyleCnt="0"/>
      <dgm:spPr/>
    </dgm:pt>
  </dgm:ptLst>
  <dgm:cxnLst>
    <dgm:cxn modelId="{C6316663-1D0C-4898-929B-843633C5FAAD}" type="presOf" srcId="{558EF155-3B8F-4B7E-BE4E-509933534F0D}" destId="{37E85123-F470-4BB4-AC22-B72290168DCD}" srcOrd="1" destOrd="0" presId="urn:microsoft.com/office/officeart/2005/8/layout/orgChart1"/>
    <dgm:cxn modelId="{21648B14-723A-4851-AB36-D45B30F49210}" type="presOf" srcId="{2FA7FB12-B1FE-46D8-AAAD-CFD3DAA3A898}" destId="{68EC5022-95F5-4F50-B376-92B18F9767AA}" srcOrd="0" destOrd="0" presId="urn:microsoft.com/office/officeart/2005/8/layout/orgChart1"/>
    <dgm:cxn modelId="{DB48376F-DDBA-4BDF-B6E0-FF4B4AE6C8F5}" srcId="{7E6267AF-F799-4C4B-A95C-5D1BA7B73568}" destId="{558EF155-3B8F-4B7E-BE4E-509933534F0D}" srcOrd="2" destOrd="0" parTransId="{F6F08057-E51B-4A17-A0A8-84CD92F6C96F}" sibTransId="{51F926BE-C332-4B21-9567-B6FB7E0EBE6E}"/>
    <dgm:cxn modelId="{6DF5040A-1F33-4138-9136-56C57F4AE9AE}" type="presOf" srcId="{05BE763F-17C1-4B55-8678-CFB424C85658}" destId="{4F5288DD-9867-4407-919B-9B03E3184B75}" srcOrd="0" destOrd="0" presId="urn:microsoft.com/office/officeart/2005/8/layout/orgChart1"/>
    <dgm:cxn modelId="{40C534D6-16CC-409D-BCED-DCB39E24FFF6}" type="presOf" srcId="{57D9F2CC-CE12-4253-979A-E6C0C37B272F}" destId="{6B4F536B-ED15-45E6-AFF8-988B753BD812}" srcOrd="0" destOrd="0" presId="urn:microsoft.com/office/officeart/2005/8/layout/orgChart1"/>
    <dgm:cxn modelId="{51150C97-6756-4C6C-9829-D6F63AF65D0E}" type="presOf" srcId="{558EF155-3B8F-4B7E-BE4E-509933534F0D}" destId="{F0CCF628-0FBE-42BA-B216-40E9C3DEC239}" srcOrd="0" destOrd="0" presId="urn:microsoft.com/office/officeart/2005/8/layout/orgChart1"/>
    <dgm:cxn modelId="{010854D0-8032-4EF6-8829-790B7CC1C67B}" srcId="{7E6267AF-F799-4C4B-A95C-5D1BA7B73568}" destId="{94F485D3-F104-4FB1-A286-F272D7249975}" srcOrd="0" destOrd="0" parTransId="{2FA7FB12-B1FE-46D8-AAAD-CFD3DAA3A898}" sibTransId="{7FEE19C0-DA95-4CDF-A2E7-758609D5FAFB}"/>
    <dgm:cxn modelId="{3FCDBE68-B9E2-4F25-921F-B85C90170B0D}" type="presOf" srcId="{84FC4D7A-A006-4BF6-B15F-1B93CD6B2332}" destId="{D5229704-F7DD-4AAB-B274-761AE0EE66A3}" srcOrd="1" destOrd="0" presId="urn:microsoft.com/office/officeart/2005/8/layout/orgChart1"/>
    <dgm:cxn modelId="{BE3D4B0D-4F14-4822-BA67-4C13E3BC328F}" srcId="{05BE763F-17C1-4B55-8678-CFB424C85658}" destId="{7E6267AF-F799-4C4B-A95C-5D1BA7B73568}" srcOrd="0" destOrd="0" parTransId="{DE76AE9B-AF9D-4C76-98C4-86AD29C8B035}" sibTransId="{91F8E448-FD44-47C3-8E05-37836E0CD162}"/>
    <dgm:cxn modelId="{877153A8-B87D-4D28-A406-04D22F997B0C}" type="presOf" srcId="{94F485D3-F104-4FB1-A286-F272D7249975}" destId="{767C7227-D323-4392-8C18-9A72CC0519E0}" srcOrd="1" destOrd="0" presId="urn:microsoft.com/office/officeart/2005/8/layout/orgChart1"/>
    <dgm:cxn modelId="{79CABA8C-6746-4C86-AFFC-5732B7D54759}" type="presOf" srcId="{94F485D3-F104-4FB1-A286-F272D7249975}" destId="{70810C06-311F-4C26-A52E-7A15F406399C}" srcOrd="0" destOrd="0" presId="urn:microsoft.com/office/officeart/2005/8/layout/orgChart1"/>
    <dgm:cxn modelId="{E2158A42-13A7-4DE1-9DA1-5548B0562B90}" srcId="{7E6267AF-F799-4C4B-A95C-5D1BA7B73568}" destId="{84FC4D7A-A006-4BF6-B15F-1B93CD6B2332}" srcOrd="1" destOrd="0" parTransId="{57D9F2CC-CE12-4253-979A-E6C0C37B272F}" sibTransId="{75F06FC7-C328-433A-9E82-310B0CE4C1CE}"/>
    <dgm:cxn modelId="{18960ACF-0A8F-4FFD-8F73-0069F77707E9}" type="presOf" srcId="{7E6267AF-F799-4C4B-A95C-5D1BA7B73568}" destId="{2F60B38E-7651-44F9-8BA6-E8CFF1B827D2}" srcOrd="1" destOrd="0" presId="urn:microsoft.com/office/officeart/2005/8/layout/orgChart1"/>
    <dgm:cxn modelId="{2A5428EE-E625-4076-A283-2109073E5505}" type="presOf" srcId="{7E6267AF-F799-4C4B-A95C-5D1BA7B73568}" destId="{8D257DE0-B913-4161-9080-F52D081A1B4A}" srcOrd="0" destOrd="0" presId="urn:microsoft.com/office/officeart/2005/8/layout/orgChart1"/>
    <dgm:cxn modelId="{275C3B9F-1A2A-4C21-9BA9-39A1C7D72420}" type="presOf" srcId="{84FC4D7A-A006-4BF6-B15F-1B93CD6B2332}" destId="{4F31FC57-12B8-4F9C-9A7E-893B1B332FCF}" srcOrd="0" destOrd="0" presId="urn:microsoft.com/office/officeart/2005/8/layout/orgChart1"/>
    <dgm:cxn modelId="{777411B7-A9AB-4510-9C68-0AC4A98A547C}" type="presOf" srcId="{F6F08057-E51B-4A17-A0A8-84CD92F6C96F}" destId="{DC8802BF-5AF8-4EB0-A963-2D28EEB0C30F}" srcOrd="0" destOrd="0" presId="urn:microsoft.com/office/officeart/2005/8/layout/orgChart1"/>
    <dgm:cxn modelId="{DFBABF70-3225-4645-9087-A570B6BA7C9A}" type="presParOf" srcId="{4F5288DD-9867-4407-919B-9B03E3184B75}" destId="{2896AFBD-4693-41CA-9C8A-CD4525D29653}" srcOrd="0" destOrd="0" presId="urn:microsoft.com/office/officeart/2005/8/layout/orgChart1"/>
    <dgm:cxn modelId="{50560CD3-9AF0-4C9B-B278-8B7F49276B6A}" type="presParOf" srcId="{2896AFBD-4693-41CA-9C8A-CD4525D29653}" destId="{BB262006-118E-49DF-A1BC-973491EE9706}" srcOrd="0" destOrd="0" presId="urn:microsoft.com/office/officeart/2005/8/layout/orgChart1"/>
    <dgm:cxn modelId="{D4244B8E-A333-4B5B-BE97-A8FC8F457461}" type="presParOf" srcId="{BB262006-118E-49DF-A1BC-973491EE9706}" destId="{8D257DE0-B913-4161-9080-F52D081A1B4A}" srcOrd="0" destOrd="0" presId="urn:microsoft.com/office/officeart/2005/8/layout/orgChart1"/>
    <dgm:cxn modelId="{5775D502-4C57-42BC-99D3-522A5B1A28EB}" type="presParOf" srcId="{BB262006-118E-49DF-A1BC-973491EE9706}" destId="{2F60B38E-7651-44F9-8BA6-E8CFF1B827D2}" srcOrd="1" destOrd="0" presId="urn:microsoft.com/office/officeart/2005/8/layout/orgChart1"/>
    <dgm:cxn modelId="{9F111DD1-96D3-4CD9-82F9-1C820C3EE7C0}" type="presParOf" srcId="{2896AFBD-4693-41CA-9C8A-CD4525D29653}" destId="{0897B7F2-29BA-4B44-9FBE-F14DE77F53D0}" srcOrd="1" destOrd="0" presId="urn:microsoft.com/office/officeart/2005/8/layout/orgChart1"/>
    <dgm:cxn modelId="{3C67D76B-B1E8-4DFD-A245-989F7B9FEB18}" type="presParOf" srcId="{0897B7F2-29BA-4B44-9FBE-F14DE77F53D0}" destId="{68EC5022-95F5-4F50-B376-92B18F9767AA}" srcOrd="0" destOrd="0" presId="urn:microsoft.com/office/officeart/2005/8/layout/orgChart1"/>
    <dgm:cxn modelId="{9DCCDF7A-CC64-4F2C-849E-5339E19D9C34}" type="presParOf" srcId="{0897B7F2-29BA-4B44-9FBE-F14DE77F53D0}" destId="{AD5AD9A2-1C03-406D-88EB-EDF17E122005}" srcOrd="1" destOrd="0" presId="urn:microsoft.com/office/officeart/2005/8/layout/orgChart1"/>
    <dgm:cxn modelId="{5F67A567-96F1-48A0-88DE-9B8CA145231C}" type="presParOf" srcId="{AD5AD9A2-1C03-406D-88EB-EDF17E122005}" destId="{8C226A9A-D9CB-4EAE-B465-17098D41AFE9}" srcOrd="0" destOrd="0" presId="urn:microsoft.com/office/officeart/2005/8/layout/orgChart1"/>
    <dgm:cxn modelId="{B5C1AB62-DCD5-4784-AAC4-AA18C7D0B16B}" type="presParOf" srcId="{8C226A9A-D9CB-4EAE-B465-17098D41AFE9}" destId="{70810C06-311F-4C26-A52E-7A15F406399C}" srcOrd="0" destOrd="0" presId="urn:microsoft.com/office/officeart/2005/8/layout/orgChart1"/>
    <dgm:cxn modelId="{5F520616-D6C6-4702-860A-9245A471D5FE}" type="presParOf" srcId="{8C226A9A-D9CB-4EAE-B465-17098D41AFE9}" destId="{767C7227-D323-4392-8C18-9A72CC0519E0}" srcOrd="1" destOrd="0" presId="urn:microsoft.com/office/officeart/2005/8/layout/orgChart1"/>
    <dgm:cxn modelId="{1515B959-4CDD-47B8-8452-2DC8C814E5E0}" type="presParOf" srcId="{AD5AD9A2-1C03-406D-88EB-EDF17E122005}" destId="{FF7439EB-5B43-4647-8506-74D8E7C112BF}" srcOrd="1" destOrd="0" presId="urn:microsoft.com/office/officeart/2005/8/layout/orgChart1"/>
    <dgm:cxn modelId="{B2A34081-5ACA-4F74-B514-A6AECF40C3E0}" type="presParOf" srcId="{AD5AD9A2-1C03-406D-88EB-EDF17E122005}" destId="{E7968E09-B564-48E0-A53B-A691F6865633}" srcOrd="2" destOrd="0" presId="urn:microsoft.com/office/officeart/2005/8/layout/orgChart1"/>
    <dgm:cxn modelId="{94F93B62-09C5-4E45-B3DB-329454D7B320}" type="presParOf" srcId="{0897B7F2-29BA-4B44-9FBE-F14DE77F53D0}" destId="{6B4F536B-ED15-45E6-AFF8-988B753BD812}" srcOrd="2" destOrd="0" presId="urn:microsoft.com/office/officeart/2005/8/layout/orgChart1"/>
    <dgm:cxn modelId="{70377029-8D6D-4B96-B3B5-04BBCDFEFFAF}" type="presParOf" srcId="{0897B7F2-29BA-4B44-9FBE-F14DE77F53D0}" destId="{3C52B247-6D2C-4749-84E4-B5E089866ED9}" srcOrd="3" destOrd="0" presId="urn:microsoft.com/office/officeart/2005/8/layout/orgChart1"/>
    <dgm:cxn modelId="{8EBA07A3-A003-4DF7-8185-BAAEDB82DA45}" type="presParOf" srcId="{3C52B247-6D2C-4749-84E4-B5E089866ED9}" destId="{3C0025D1-ACF8-4FF1-A649-09D1D78FCBE9}" srcOrd="0" destOrd="0" presId="urn:microsoft.com/office/officeart/2005/8/layout/orgChart1"/>
    <dgm:cxn modelId="{750EDFF3-E8FC-4E4F-9074-E5D7E7E369D2}" type="presParOf" srcId="{3C0025D1-ACF8-4FF1-A649-09D1D78FCBE9}" destId="{4F31FC57-12B8-4F9C-9A7E-893B1B332FCF}" srcOrd="0" destOrd="0" presId="urn:microsoft.com/office/officeart/2005/8/layout/orgChart1"/>
    <dgm:cxn modelId="{C64D70B6-E8E4-4A5E-B776-94463509C242}" type="presParOf" srcId="{3C0025D1-ACF8-4FF1-A649-09D1D78FCBE9}" destId="{D5229704-F7DD-4AAB-B274-761AE0EE66A3}" srcOrd="1" destOrd="0" presId="urn:microsoft.com/office/officeart/2005/8/layout/orgChart1"/>
    <dgm:cxn modelId="{4EBCB9FE-8297-4802-9A7C-EE4923E26AD8}" type="presParOf" srcId="{3C52B247-6D2C-4749-84E4-B5E089866ED9}" destId="{F1A07866-5641-4907-A86A-09FC3255DAEC}" srcOrd="1" destOrd="0" presId="urn:microsoft.com/office/officeart/2005/8/layout/orgChart1"/>
    <dgm:cxn modelId="{F7BCEECC-E33E-4766-B0EB-3D0FCB6B07DE}" type="presParOf" srcId="{3C52B247-6D2C-4749-84E4-B5E089866ED9}" destId="{E88DFC0E-07BA-464F-A504-B0B02CA08DD7}" srcOrd="2" destOrd="0" presId="urn:microsoft.com/office/officeart/2005/8/layout/orgChart1"/>
    <dgm:cxn modelId="{5B783FDE-8E05-4A5B-95F5-73ADAF0E89A7}" type="presParOf" srcId="{0897B7F2-29BA-4B44-9FBE-F14DE77F53D0}" destId="{DC8802BF-5AF8-4EB0-A963-2D28EEB0C30F}" srcOrd="4" destOrd="0" presId="urn:microsoft.com/office/officeart/2005/8/layout/orgChart1"/>
    <dgm:cxn modelId="{F5E76014-5A9A-4A11-AEFB-7A6DBC630BC4}" type="presParOf" srcId="{0897B7F2-29BA-4B44-9FBE-F14DE77F53D0}" destId="{E501E222-8262-4D39-AB7E-A58D9278D733}" srcOrd="5" destOrd="0" presId="urn:microsoft.com/office/officeart/2005/8/layout/orgChart1"/>
    <dgm:cxn modelId="{B47BE202-AAB6-4283-9409-0F09D2C190E8}" type="presParOf" srcId="{E501E222-8262-4D39-AB7E-A58D9278D733}" destId="{EB95BB83-5CBC-4F6F-BC9D-655D94EE441C}" srcOrd="0" destOrd="0" presId="urn:microsoft.com/office/officeart/2005/8/layout/orgChart1"/>
    <dgm:cxn modelId="{6ACFB42A-250F-4522-BD45-833E8763825B}" type="presParOf" srcId="{EB95BB83-5CBC-4F6F-BC9D-655D94EE441C}" destId="{F0CCF628-0FBE-42BA-B216-40E9C3DEC239}" srcOrd="0" destOrd="0" presId="urn:microsoft.com/office/officeart/2005/8/layout/orgChart1"/>
    <dgm:cxn modelId="{90C2536C-7742-4730-B722-162E1A40A5BD}" type="presParOf" srcId="{EB95BB83-5CBC-4F6F-BC9D-655D94EE441C}" destId="{37E85123-F470-4BB4-AC22-B72290168DCD}" srcOrd="1" destOrd="0" presId="urn:microsoft.com/office/officeart/2005/8/layout/orgChart1"/>
    <dgm:cxn modelId="{EA0DCA1F-C2B7-47A7-9C4E-B58E5B266D41}" type="presParOf" srcId="{E501E222-8262-4D39-AB7E-A58D9278D733}" destId="{89376401-47C6-48BC-9A30-252C1800AE32}" srcOrd="1" destOrd="0" presId="urn:microsoft.com/office/officeart/2005/8/layout/orgChart1"/>
    <dgm:cxn modelId="{97B6BA06-0EC0-40B8-A29B-FB50D0B0B778}" type="presParOf" srcId="{E501E222-8262-4D39-AB7E-A58D9278D733}" destId="{3E039701-61FF-419D-A303-2B8BDA3EE8C7}" srcOrd="2" destOrd="0" presId="urn:microsoft.com/office/officeart/2005/8/layout/orgChart1"/>
    <dgm:cxn modelId="{D8B64A3E-F599-4E21-87F3-55A4A0F6DD5C}" type="presParOf" srcId="{2896AFBD-4693-41CA-9C8A-CD4525D29653}" destId="{FA60CE75-440D-44AC-88E0-3E26AE8CB908}" srcOrd="2" destOrd="0" presId="urn:microsoft.com/office/officeart/2005/8/layout/orgChart1"/>
  </dgm:cxnLst>
  <dgm:bg>
    <a:solidFill>
      <a:schemeClr val="accent5">
        <a:lumMod val="20000"/>
        <a:lumOff val="8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50C7DFC-765B-4F07-B372-3F29A4B2BC10}">
      <dsp:nvSpPr>
        <dsp:cNvPr id="0" name=""/>
        <dsp:cNvSpPr/>
      </dsp:nvSpPr>
      <dsp:spPr>
        <a:xfrm>
          <a:off x="3854276" y="2012776"/>
          <a:ext cx="1435447" cy="1435447"/>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منهاج السياسة الوضعية</a:t>
          </a:r>
          <a:endParaRPr lang="ar-SA" sz="2400" b="1" kern="1200" dirty="0"/>
        </a:p>
      </dsp:txBody>
      <dsp:txXfrm>
        <a:off x="3854276" y="2012776"/>
        <a:ext cx="1435447" cy="1435447"/>
      </dsp:txXfrm>
    </dsp:sp>
    <dsp:sp modelId="{EF4B1925-CD1B-4F77-9ABF-13F283ECBEFE}">
      <dsp:nvSpPr>
        <dsp:cNvPr id="0" name=""/>
        <dsp:cNvSpPr/>
      </dsp:nvSpPr>
      <dsp:spPr>
        <a:xfrm rot="16200000">
          <a:off x="4420222" y="1490969"/>
          <a:ext cx="303554" cy="48805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kern="1200"/>
        </a:p>
      </dsp:txBody>
      <dsp:txXfrm rot="16200000">
        <a:off x="4420222" y="1490969"/>
        <a:ext cx="303554" cy="488052"/>
      </dsp:txXfrm>
    </dsp:sp>
    <dsp:sp modelId="{89911CF7-5A7F-43F6-87FA-4D5F6BCE9CB9}">
      <dsp:nvSpPr>
        <dsp:cNvPr id="0" name=""/>
        <dsp:cNvSpPr/>
      </dsp:nvSpPr>
      <dsp:spPr>
        <a:xfrm>
          <a:off x="3854276" y="4585"/>
          <a:ext cx="1435447" cy="1435447"/>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نظام التربية الوضعية</a:t>
          </a:r>
          <a:endParaRPr lang="ar-SA" sz="2300" kern="1200" dirty="0"/>
        </a:p>
      </dsp:txBody>
      <dsp:txXfrm>
        <a:off x="3854276" y="4585"/>
        <a:ext cx="1435447" cy="1435447"/>
      </dsp:txXfrm>
    </dsp:sp>
    <dsp:sp modelId="{0581ADC9-23D9-431A-9457-8EC410FC1B51}">
      <dsp:nvSpPr>
        <dsp:cNvPr id="0" name=""/>
        <dsp:cNvSpPr/>
      </dsp:nvSpPr>
      <dsp:spPr>
        <a:xfrm rot="19800000">
          <a:off x="5282354" y="1988721"/>
          <a:ext cx="303554" cy="488052"/>
        </a:xfrm>
        <a:prstGeom prst="rightArrow">
          <a:avLst>
            <a:gd name="adj1" fmla="val 60000"/>
            <a:gd name="adj2" fmla="val 50000"/>
          </a:avLst>
        </a:prstGeom>
        <a:solidFill>
          <a:schemeClr val="accent3">
            <a:hueOff val="-3307855"/>
            <a:satOff val="5364"/>
            <a:lumOff val="3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kern="1200"/>
        </a:p>
      </dsp:txBody>
      <dsp:txXfrm rot="19800000">
        <a:off x="5282354" y="1988721"/>
        <a:ext cx="303554" cy="488052"/>
      </dsp:txXfrm>
    </dsp:sp>
    <dsp:sp modelId="{ADC2E4ED-AA19-4734-8EE7-AF6CB23D44DC}">
      <dsp:nvSpPr>
        <dsp:cNvPr id="0" name=""/>
        <dsp:cNvSpPr/>
      </dsp:nvSpPr>
      <dsp:spPr>
        <a:xfrm>
          <a:off x="5593420" y="1008680"/>
          <a:ext cx="1435447" cy="1435447"/>
        </a:xfrm>
        <a:prstGeom prst="ellipse">
          <a:avLst/>
        </a:prstGeom>
        <a:solidFill>
          <a:schemeClr val="accent3">
            <a:hueOff val="-3307855"/>
            <a:satOff val="5364"/>
            <a:lumOff val="3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الدين</a:t>
          </a:r>
          <a:endParaRPr lang="ar-SA" sz="2300" kern="1200" dirty="0"/>
        </a:p>
      </dsp:txBody>
      <dsp:txXfrm>
        <a:off x="5593420" y="1008680"/>
        <a:ext cx="1435447" cy="1435447"/>
      </dsp:txXfrm>
    </dsp:sp>
    <dsp:sp modelId="{1D687757-F923-4266-A91C-E74F1EFF5370}">
      <dsp:nvSpPr>
        <dsp:cNvPr id="0" name=""/>
        <dsp:cNvSpPr/>
      </dsp:nvSpPr>
      <dsp:spPr>
        <a:xfrm rot="1800000">
          <a:off x="5282354" y="2984226"/>
          <a:ext cx="303554" cy="488052"/>
        </a:xfrm>
        <a:prstGeom prst="rightArrow">
          <a:avLst>
            <a:gd name="adj1" fmla="val 60000"/>
            <a:gd name="adj2" fmla="val 50000"/>
          </a:avLst>
        </a:prstGeom>
        <a:solidFill>
          <a:schemeClr val="accent3">
            <a:hueOff val="-6615709"/>
            <a:satOff val="10729"/>
            <a:lumOff val="7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kern="1200"/>
        </a:p>
      </dsp:txBody>
      <dsp:txXfrm rot="1800000">
        <a:off x="5282354" y="2984226"/>
        <a:ext cx="303554" cy="488052"/>
      </dsp:txXfrm>
    </dsp:sp>
    <dsp:sp modelId="{6D5DD52A-B47D-4D9F-8CCD-E4338DA8D436}">
      <dsp:nvSpPr>
        <dsp:cNvPr id="0" name=""/>
        <dsp:cNvSpPr/>
      </dsp:nvSpPr>
      <dsp:spPr>
        <a:xfrm>
          <a:off x="5593420" y="3016871"/>
          <a:ext cx="1435447" cy="1435447"/>
        </a:xfrm>
        <a:prstGeom prst="ellipse">
          <a:avLst/>
        </a:prstGeom>
        <a:solidFill>
          <a:schemeClr val="accent3">
            <a:hueOff val="-6615709"/>
            <a:satOff val="10729"/>
            <a:lumOff val="7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الملكية</a:t>
          </a:r>
          <a:endParaRPr lang="ar-SA" sz="2300" kern="1200" dirty="0"/>
        </a:p>
      </dsp:txBody>
      <dsp:txXfrm>
        <a:off x="5593420" y="3016871"/>
        <a:ext cx="1435447" cy="1435447"/>
      </dsp:txXfrm>
    </dsp:sp>
    <dsp:sp modelId="{38419034-4C3F-41B0-9871-AF7D64178E1D}">
      <dsp:nvSpPr>
        <dsp:cNvPr id="0" name=""/>
        <dsp:cNvSpPr/>
      </dsp:nvSpPr>
      <dsp:spPr>
        <a:xfrm rot="5400000">
          <a:off x="4420222" y="3481978"/>
          <a:ext cx="303554" cy="488052"/>
        </a:xfrm>
        <a:prstGeom prst="rightArrow">
          <a:avLst>
            <a:gd name="adj1" fmla="val 60000"/>
            <a:gd name="adj2" fmla="val 50000"/>
          </a:avLst>
        </a:prstGeom>
        <a:solidFill>
          <a:schemeClr val="accent3">
            <a:hueOff val="-9923564"/>
            <a:satOff val="16093"/>
            <a:lumOff val="11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kern="1200"/>
        </a:p>
      </dsp:txBody>
      <dsp:txXfrm rot="5400000">
        <a:off x="4420222" y="3481978"/>
        <a:ext cx="303554" cy="488052"/>
      </dsp:txXfrm>
    </dsp:sp>
    <dsp:sp modelId="{5C810011-1F76-4B21-9F98-934517607FC8}">
      <dsp:nvSpPr>
        <dsp:cNvPr id="0" name=""/>
        <dsp:cNvSpPr/>
      </dsp:nvSpPr>
      <dsp:spPr>
        <a:xfrm>
          <a:off x="3854276" y="4020967"/>
          <a:ext cx="1435447" cy="1435447"/>
        </a:xfrm>
        <a:prstGeom prst="ellipse">
          <a:avLst/>
        </a:prstGeom>
        <a:solidFill>
          <a:schemeClr val="accent3">
            <a:hueOff val="-9923564"/>
            <a:satOff val="16093"/>
            <a:lumOff val="11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الاجتماع (الأستاتيكا والديناميكا</a:t>
          </a:r>
          <a:endParaRPr lang="ar-SA" sz="2300" kern="1200" dirty="0"/>
        </a:p>
      </dsp:txBody>
      <dsp:txXfrm>
        <a:off x="3854276" y="4020967"/>
        <a:ext cx="1435447" cy="1435447"/>
      </dsp:txXfrm>
    </dsp:sp>
    <dsp:sp modelId="{B584FABE-0385-43A4-825A-4E6CF8A94F1C}">
      <dsp:nvSpPr>
        <dsp:cNvPr id="0" name=""/>
        <dsp:cNvSpPr/>
      </dsp:nvSpPr>
      <dsp:spPr>
        <a:xfrm rot="9000000">
          <a:off x="3558090" y="2984226"/>
          <a:ext cx="303554" cy="488052"/>
        </a:xfrm>
        <a:prstGeom prst="rightArrow">
          <a:avLst>
            <a:gd name="adj1" fmla="val 60000"/>
            <a:gd name="adj2" fmla="val 50000"/>
          </a:avLst>
        </a:prstGeom>
        <a:solidFill>
          <a:schemeClr val="accent3">
            <a:hueOff val="-13231418"/>
            <a:satOff val="21458"/>
            <a:lumOff val="15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kern="1200"/>
        </a:p>
      </dsp:txBody>
      <dsp:txXfrm rot="9000000">
        <a:off x="3558090" y="2984226"/>
        <a:ext cx="303554" cy="488052"/>
      </dsp:txXfrm>
    </dsp:sp>
    <dsp:sp modelId="{0316D8DE-4F9E-4373-A3F0-B4CD928B8061}">
      <dsp:nvSpPr>
        <dsp:cNvPr id="0" name=""/>
        <dsp:cNvSpPr/>
      </dsp:nvSpPr>
      <dsp:spPr>
        <a:xfrm>
          <a:off x="2115131" y="3016871"/>
          <a:ext cx="1435447" cy="1435447"/>
        </a:xfrm>
        <a:prstGeom prst="ellipse">
          <a:avLst/>
        </a:prstGeom>
        <a:solidFill>
          <a:schemeClr val="accent3">
            <a:hueOff val="-13231418"/>
            <a:satOff val="21458"/>
            <a:lumOff val="15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اللغو والتنظيم الطبقي</a:t>
          </a:r>
          <a:endParaRPr lang="ar-SA" sz="2300" kern="1200" dirty="0"/>
        </a:p>
      </dsp:txBody>
      <dsp:txXfrm>
        <a:off x="2115131" y="3016871"/>
        <a:ext cx="1435447" cy="1435447"/>
      </dsp:txXfrm>
    </dsp:sp>
    <dsp:sp modelId="{20672F07-2578-4324-A4CE-352562608ADB}">
      <dsp:nvSpPr>
        <dsp:cNvPr id="0" name=""/>
        <dsp:cNvSpPr/>
      </dsp:nvSpPr>
      <dsp:spPr>
        <a:xfrm rot="12600000">
          <a:off x="3558090" y="1988721"/>
          <a:ext cx="303554" cy="488052"/>
        </a:xfrm>
        <a:prstGeom prst="rightArrow">
          <a:avLst>
            <a:gd name="adj1" fmla="val 60000"/>
            <a:gd name="adj2" fmla="val 50000"/>
          </a:avLst>
        </a:prstGeom>
        <a:solidFill>
          <a:schemeClr val="accent3">
            <a:hueOff val="-16539272"/>
            <a:satOff val="26822"/>
            <a:lumOff val="19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kern="1200"/>
        </a:p>
      </dsp:txBody>
      <dsp:txXfrm rot="12600000">
        <a:off x="3558090" y="1988721"/>
        <a:ext cx="303554" cy="488052"/>
      </dsp:txXfrm>
    </dsp:sp>
    <dsp:sp modelId="{45C1B0DC-D3C9-45B9-887E-4060D030D4C5}">
      <dsp:nvSpPr>
        <dsp:cNvPr id="0" name=""/>
        <dsp:cNvSpPr/>
      </dsp:nvSpPr>
      <dsp:spPr>
        <a:xfrm>
          <a:off x="2115131" y="1008680"/>
          <a:ext cx="1435447" cy="1435447"/>
        </a:xfrm>
        <a:prstGeom prst="ellipse">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الأسرة</a:t>
          </a:r>
          <a:endParaRPr lang="ar-SA" sz="2300" kern="1200" dirty="0"/>
        </a:p>
      </dsp:txBody>
      <dsp:txXfrm>
        <a:off x="2115131" y="1008680"/>
        <a:ext cx="1435447" cy="143544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BE8676-7A6E-4FE3-A53C-788F68ABC0B3}">
      <dsp:nvSpPr>
        <dsp:cNvPr id="0" name=""/>
        <dsp:cNvSpPr/>
      </dsp:nvSpPr>
      <dsp:spPr>
        <a:xfrm>
          <a:off x="3690193" y="2472592"/>
          <a:ext cx="1763613" cy="1763613"/>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r>
            <a:rPr lang="ar-SA" sz="3600" kern="1200" dirty="0" smtClean="0"/>
            <a:t>أهم نظرياته</a:t>
          </a:r>
          <a:endParaRPr lang="ar-SA" sz="3600" kern="1200" dirty="0"/>
        </a:p>
      </dsp:txBody>
      <dsp:txXfrm>
        <a:off x="3690193" y="2472592"/>
        <a:ext cx="1763613" cy="1763613"/>
      </dsp:txXfrm>
    </dsp:sp>
    <dsp:sp modelId="{B75614A3-E08D-4E80-9471-0E4CC2ECE230}">
      <dsp:nvSpPr>
        <dsp:cNvPr id="0" name=""/>
        <dsp:cNvSpPr/>
      </dsp:nvSpPr>
      <dsp:spPr>
        <a:xfrm rot="16200000">
          <a:off x="4385107" y="1830730"/>
          <a:ext cx="373784" cy="59962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16200000">
        <a:off x="4385107" y="1830730"/>
        <a:ext cx="373784" cy="599628"/>
      </dsp:txXfrm>
    </dsp:sp>
    <dsp:sp modelId="{D34F59D2-4ACE-4674-AD3E-0F19FBD7E51C}">
      <dsp:nvSpPr>
        <dsp:cNvPr id="0" name=""/>
        <dsp:cNvSpPr/>
      </dsp:nvSpPr>
      <dsp:spPr>
        <a:xfrm>
          <a:off x="3690193" y="3725"/>
          <a:ext cx="1763613" cy="1763613"/>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ضرورة قيام علم الاجتماع</a:t>
          </a:r>
          <a:endParaRPr lang="ar-SA" sz="2300" kern="1200" dirty="0"/>
        </a:p>
      </dsp:txBody>
      <dsp:txXfrm>
        <a:off x="3690193" y="3725"/>
        <a:ext cx="1763613" cy="1763613"/>
      </dsp:txXfrm>
    </dsp:sp>
    <dsp:sp modelId="{F8899FAC-57F7-4395-9AD6-CCA26A2A786D}">
      <dsp:nvSpPr>
        <dsp:cNvPr id="0" name=""/>
        <dsp:cNvSpPr/>
      </dsp:nvSpPr>
      <dsp:spPr>
        <a:xfrm rot="20520000">
          <a:off x="5549062" y="2676393"/>
          <a:ext cx="373784" cy="599628"/>
        </a:xfrm>
        <a:prstGeom prst="rightArrow">
          <a:avLst>
            <a:gd name="adj1" fmla="val 60000"/>
            <a:gd name="adj2" fmla="val 50000"/>
          </a:avLst>
        </a:prstGeom>
        <a:solidFill>
          <a:schemeClr val="accent3">
            <a:hueOff val="-4134818"/>
            <a:satOff val="6705"/>
            <a:lumOff val="4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20520000">
        <a:off x="5549062" y="2676393"/>
        <a:ext cx="373784" cy="599628"/>
      </dsp:txXfrm>
    </dsp:sp>
    <dsp:sp modelId="{AF9D0EE9-981A-4BBD-A9DB-1ACB22E67FFE}">
      <dsp:nvSpPr>
        <dsp:cNvPr id="0" name=""/>
        <dsp:cNvSpPr/>
      </dsp:nvSpPr>
      <dsp:spPr>
        <a:xfrm>
          <a:off x="6038225" y="1709670"/>
          <a:ext cx="1763613" cy="1763613"/>
        </a:xfrm>
        <a:prstGeom prst="ellipse">
          <a:avLst/>
        </a:prstGeom>
        <a:solidFill>
          <a:schemeClr val="accent3">
            <a:hueOff val="-4134818"/>
            <a:satOff val="6705"/>
            <a:lumOff val="4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منهاج البحث في علم الاجتماع</a:t>
          </a:r>
          <a:endParaRPr lang="ar-SA" sz="2300" kern="1200" dirty="0"/>
        </a:p>
      </dsp:txBody>
      <dsp:txXfrm>
        <a:off x="6038225" y="1709670"/>
        <a:ext cx="1763613" cy="1763613"/>
      </dsp:txXfrm>
    </dsp:sp>
    <dsp:sp modelId="{1C8CFACB-DA55-48F8-B77B-A39BA686A5D0}">
      <dsp:nvSpPr>
        <dsp:cNvPr id="0" name=""/>
        <dsp:cNvSpPr/>
      </dsp:nvSpPr>
      <dsp:spPr>
        <a:xfrm rot="3240000">
          <a:off x="5104471" y="4044704"/>
          <a:ext cx="373784" cy="599628"/>
        </a:xfrm>
        <a:prstGeom prst="rightArrow">
          <a:avLst>
            <a:gd name="adj1" fmla="val 60000"/>
            <a:gd name="adj2" fmla="val 50000"/>
          </a:avLst>
        </a:prstGeom>
        <a:solidFill>
          <a:schemeClr val="accent3">
            <a:hueOff val="-8269636"/>
            <a:satOff val="13411"/>
            <a:lumOff val="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3240000">
        <a:off x="5104471" y="4044704"/>
        <a:ext cx="373784" cy="599628"/>
      </dsp:txXfrm>
    </dsp:sp>
    <dsp:sp modelId="{8F37CA54-03C2-4413-ADB1-80053E77ED26}">
      <dsp:nvSpPr>
        <dsp:cNvPr id="0" name=""/>
        <dsp:cNvSpPr/>
      </dsp:nvSpPr>
      <dsp:spPr>
        <a:xfrm>
          <a:off x="5141357" y="4469948"/>
          <a:ext cx="1763613" cy="1763613"/>
        </a:xfrm>
        <a:prstGeom prst="ellipse">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نظرية التقدم الاجتماعي</a:t>
          </a:r>
          <a:endParaRPr lang="ar-SA" sz="2300" kern="1200" dirty="0"/>
        </a:p>
      </dsp:txBody>
      <dsp:txXfrm>
        <a:off x="5141357" y="4469948"/>
        <a:ext cx="1763613" cy="1763613"/>
      </dsp:txXfrm>
    </dsp:sp>
    <dsp:sp modelId="{134DBDF9-C92C-430F-9D4C-7A05B701FD4B}">
      <dsp:nvSpPr>
        <dsp:cNvPr id="0" name=""/>
        <dsp:cNvSpPr/>
      </dsp:nvSpPr>
      <dsp:spPr>
        <a:xfrm rot="7560000">
          <a:off x="3665743" y="4044704"/>
          <a:ext cx="373784" cy="599628"/>
        </a:xfrm>
        <a:prstGeom prst="rightArrow">
          <a:avLst>
            <a:gd name="adj1" fmla="val 60000"/>
            <a:gd name="adj2" fmla="val 50000"/>
          </a:avLst>
        </a:prstGeom>
        <a:solidFill>
          <a:schemeClr val="accent3">
            <a:hueOff val="-12404454"/>
            <a:satOff val="20116"/>
            <a:lumOff val="14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7560000">
        <a:off x="3665743" y="4044704"/>
        <a:ext cx="373784" cy="599628"/>
      </dsp:txXfrm>
    </dsp:sp>
    <dsp:sp modelId="{BF069CFF-0911-40D2-B3F4-EEB2565CE6D8}">
      <dsp:nvSpPr>
        <dsp:cNvPr id="0" name=""/>
        <dsp:cNvSpPr/>
      </dsp:nvSpPr>
      <dsp:spPr>
        <a:xfrm>
          <a:off x="2239029" y="4469948"/>
          <a:ext cx="1763613" cy="1763613"/>
        </a:xfrm>
        <a:prstGeom prst="ellipse">
          <a:avLst/>
        </a:prstGeom>
        <a:solidFill>
          <a:schemeClr val="accent3">
            <a:hueOff val="-12404454"/>
            <a:satOff val="20116"/>
            <a:lumOff val="14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نظرية كونت في الأسرة</a:t>
          </a:r>
          <a:endParaRPr lang="ar-SA" sz="2300" kern="1200" dirty="0"/>
        </a:p>
      </dsp:txBody>
      <dsp:txXfrm>
        <a:off x="2239029" y="4469948"/>
        <a:ext cx="1763613" cy="1763613"/>
      </dsp:txXfrm>
    </dsp:sp>
    <dsp:sp modelId="{42DD7C59-01FB-4F4B-B558-3E8B3F0DCEF4}">
      <dsp:nvSpPr>
        <dsp:cNvPr id="0" name=""/>
        <dsp:cNvSpPr/>
      </dsp:nvSpPr>
      <dsp:spPr>
        <a:xfrm rot="11880000">
          <a:off x="3221152" y="2676393"/>
          <a:ext cx="373784" cy="599628"/>
        </a:xfrm>
        <a:prstGeom prst="rightArrow">
          <a:avLst>
            <a:gd name="adj1" fmla="val 60000"/>
            <a:gd name="adj2" fmla="val 50000"/>
          </a:avLst>
        </a:prstGeom>
        <a:solidFill>
          <a:schemeClr val="accent3">
            <a:hueOff val="-16539272"/>
            <a:satOff val="26822"/>
            <a:lumOff val="19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11880000">
        <a:off x="3221152" y="2676393"/>
        <a:ext cx="373784" cy="599628"/>
      </dsp:txXfrm>
    </dsp:sp>
    <dsp:sp modelId="{077902F6-78F4-45C5-836A-D9EBF9E7ABE5}">
      <dsp:nvSpPr>
        <dsp:cNvPr id="0" name=""/>
        <dsp:cNvSpPr/>
      </dsp:nvSpPr>
      <dsp:spPr>
        <a:xfrm>
          <a:off x="1342161" y="1709670"/>
          <a:ext cx="1763613" cy="1763613"/>
        </a:xfrm>
        <a:prstGeom prst="ellipse">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موضوع علم الاجتماع</a:t>
          </a:r>
          <a:endParaRPr lang="ar-SA" sz="2300" kern="1200" dirty="0"/>
        </a:p>
      </dsp:txBody>
      <dsp:txXfrm>
        <a:off x="1342161" y="1709670"/>
        <a:ext cx="1763613" cy="176361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B7BCF89-FACA-47F8-92C6-1BBE69D133BB}">
      <dsp:nvSpPr>
        <dsp:cNvPr id="0" name=""/>
        <dsp:cNvSpPr/>
      </dsp:nvSpPr>
      <dsp:spPr>
        <a:xfrm>
          <a:off x="0" y="0"/>
          <a:ext cx="7772400" cy="187118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b="1" kern="1200" dirty="0" smtClean="0"/>
            <a:t>نظرية كونت في الأسرة :</a:t>
          </a:r>
          <a:endParaRPr lang="ar-SA" sz="2500" kern="1200" dirty="0" smtClean="0"/>
        </a:p>
        <a:p>
          <a:pPr lvl="0" algn="ctr" defTabSz="1111250" rtl="1">
            <a:lnSpc>
              <a:spcPct val="90000"/>
            </a:lnSpc>
            <a:spcBef>
              <a:spcPct val="0"/>
            </a:spcBef>
            <a:spcAft>
              <a:spcPct val="35000"/>
            </a:spcAft>
          </a:pPr>
          <a:r>
            <a:rPr lang="ar-SA" sz="2500" b="1" kern="1200" dirty="0" smtClean="0"/>
            <a:t>الأسرة في نظره هي أساس الحياة الأخلاقية الفردية والحياة السياسية  في نفس الوقت . وفي كل مجتمع توجد قوتان  جماعيتان تتميز كل منهما عن الأخرى :</a:t>
          </a:r>
          <a:endParaRPr lang="ar-SA" sz="2500" kern="1200" dirty="0" smtClean="0"/>
        </a:p>
      </dsp:txBody>
      <dsp:txXfrm>
        <a:off x="0" y="0"/>
        <a:ext cx="5862854" cy="1871186"/>
      </dsp:txXfrm>
    </dsp:sp>
    <dsp:sp modelId="{DEA8AE6A-34E9-4D39-8FA4-DDEB23E334AA}">
      <dsp:nvSpPr>
        <dsp:cNvPr id="0" name=""/>
        <dsp:cNvSpPr/>
      </dsp:nvSpPr>
      <dsp:spPr>
        <a:xfrm>
          <a:off x="685799" y="2183050"/>
          <a:ext cx="7772400" cy="1871186"/>
        </a:xfrm>
        <a:prstGeom prst="roundRect">
          <a:avLst>
            <a:gd name="adj" fmla="val 10000"/>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b="1" kern="1200" dirty="0" smtClean="0"/>
            <a:t>1- السلطة الزمنية التي تحكم وتسيطر.</a:t>
          </a:r>
        </a:p>
        <a:p>
          <a:pPr lvl="0" algn="ctr" defTabSz="1111250" rtl="1">
            <a:lnSpc>
              <a:spcPct val="90000"/>
            </a:lnSpc>
            <a:spcBef>
              <a:spcPct val="0"/>
            </a:spcBef>
            <a:spcAft>
              <a:spcPct val="35000"/>
            </a:spcAft>
          </a:pPr>
          <a:r>
            <a:rPr lang="ar-SA" sz="2500" b="1" kern="1200" dirty="0" smtClean="0"/>
            <a:t>2- السلطة الروحية التي توجه وترشد</a:t>
          </a:r>
          <a:endParaRPr lang="ar-SA" sz="2500" kern="1200" dirty="0"/>
        </a:p>
      </dsp:txBody>
      <dsp:txXfrm>
        <a:off x="685799" y="2183050"/>
        <a:ext cx="5870329" cy="1871186"/>
      </dsp:txXfrm>
    </dsp:sp>
    <dsp:sp modelId="{C012D461-456B-4BF7-82CD-C75E954C256B}">
      <dsp:nvSpPr>
        <dsp:cNvPr id="0" name=""/>
        <dsp:cNvSpPr/>
      </dsp:nvSpPr>
      <dsp:spPr>
        <a:xfrm>
          <a:off x="1371599" y="4366100"/>
          <a:ext cx="7772400" cy="1871186"/>
        </a:xfrm>
        <a:prstGeom prst="roundRect">
          <a:avLst>
            <a:gd name="adj" fmla="val 10000"/>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b="1" kern="1200" dirty="0" smtClean="0"/>
            <a:t>دراسة المجتمع: وحدة حية ومركبة، من أهم مظاهره التعاون والتضامن، وكلاهما يطلق عليه: مبدأ تقسيم العمل وتوزيع الوظائف الاجتماعية</a:t>
          </a:r>
          <a:r>
            <a:rPr lang="ar-SA" sz="2500" kern="1200" dirty="0" smtClean="0"/>
            <a:t>.</a:t>
          </a:r>
          <a:endParaRPr lang="ar-SA" sz="2500" kern="1200" dirty="0"/>
        </a:p>
      </dsp:txBody>
      <dsp:txXfrm>
        <a:off x="1371599" y="4366100"/>
        <a:ext cx="5870329" cy="1871186"/>
      </dsp:txXfrm>
    </dsp:sp>
    <dsp:sp modelId="{368ABA43-F49F-4D1E-AA1E-BF5A3AC8A443}">
      <dsp:nvSpPr>
        <dsp:cNvPr id="0" name=""/>
        <dsp:cNvSpPr/>
      </dsp:nvSpPr>
      <dsp:spPr>
        <a:xfrm>
          <a:off x="6556129" y="1418982"/>
          <a:ext cx="1216270" cy="1216270"/>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556129" y="1418982"/>
        <a:ext cx="1216270" cy="1216270"/>
      </dsp:txXfrm>
    </dsp:sp>
    <dsp:sp modelId="{24B0C8EA-D07D-414D-9A2B-2C62CC8B6327}">
      <dsp:nvSpPr>
        <dsp:cNvPr id="0" name=""/>
        <dsp:cNvSpPr/>
      </dsp:nvSpPr>
      <dsp:spPr>
        <a:xfrm>
          <a:off x="7241929" y="3589558"/>
          <a:ext cx="1216270" cy="1216270"/>
        </a:xfrm>
        <a:prstGeom prst="downArrow">
          <a:avLst>
            <a:gd name="adj1" fmla="val 55000"/>
            <a:gd name="adj2" fmla="val 45000"/>
          </a:avLst>
        </a:prstGeom>
        <a:solidFill>
          <a:schemeClr val="accent3">
            <a:tint val="40000"/>
            <a:alpha val="90000"/>
            <a:hueOff val="-17063690"/>
            <a:satOff val="19452"/>
            <a:lumOff val="1327"/>
            <a:alphaOff val="0"/>
          </a:schemeClr>
        </a:solidFill>
        <a:ln w="19050" cap="flat" cmpd="sng" algn="ctr">
          <a:solidFill>
            <a:schemeClr val="accent3">
              <a:tint val="40000"/>
              <a:alpha val="90000"/>
              <a:hueOff val="-17063690"/>
              <a:satOff val="19452"/>
              <a:lumOff val="132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7241929" y="3589558"/>
        <a:ext cx="1216270" cy="1216270"/>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8802BF-5AF8-4EB0-A963-2D28EEB0C30F}">
      <dsp:nvSpPr>
        <dsp:cNvPr id="0" name=""/>
        <dsp:cNvSpPr/>
      </dsp:nvSpPr>
      <dsp:spPr>
        <a:xfrm>
          <a:off x="4572000" y="1745198"/>
          <a:ext cx="2595819" cy="1782342"/>
        </a:xfrm>
        <a:custGeom>
          <a:avLst/>
          <a:gdLst/>
          <a:ahLst/>
          <a:cxnLst/>
          <a:rect l="0" t="0" r="0" b="0"/>
          <a:pathLst>
            <a:path>
              <a:moveTo>
                <a:pt x="0" y="0"/>
              </a:moveTo>
              <a:lnTo>
                <a:pt x="0" y="1446558"/>
              </a:lnTo>
              <a:lnTo>
                <a:pt x="2595819" y="1446558"/>
              </a:lnTo>
              <a:lnTo>
                <a:pt x="2595819" y="1782342"/>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4F536B-ED15-45E6-AFF8-988B753BD812}">
      <dsp:nvSpPr>
        <dsp:cNvPr id="0" name=""/>
        <dsp:cNvSpPr/>
      </dsp:nvSpPr>
      <dsp:spPr>
        <a:xfrm>
          <a:off x="3602479" y="1745198"/>
          <a:ext cx="969520" cy="1782342"/>
        </a:xfrm>
        <a:custGeom>
          <a:avLst/>
          <a:gdLst/>
          <a:ahLst/>
          <a:cxnLst/>
          <a:rect l="0" t="0" r="0" b="0"/>
          <a:pathLst>
            <a:path>
              <a:moveTo>
                <a:pt x="969520" y="0"/>
              </a:moveTo>
              <a:lnTo>
                <a:pt x="969520" y="1446558"/>
              </a:lnTo>
              <a:lnTo>
                <a:pt x="0" y="1446558"/>
              </a:lnTo>
              <a:lnTo>
                <a:pt x="0" y="1782342"/>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EC5022-95F5-4F50-B376-92B18F9767AA}">
      <dsp:nvSpPr>
        <dsp:cNvPr id="0" name=""/>
        <dsp:cNvSpPr/>
      </dsp:nvSpPr>
      <dsp:spPr>
        <a:xfrm>
          <a:off x="1006659" y="1745198"/>
          <a:ext cx="3565340" cy="1782342"/>
        </a:xfrm>
        <a:custGeom>
          <a:avLst/>
          <a:gdLst/>
          <a:ahLst/>
          <a:cxnLst/>
          <a:rect l="0" t="0" r="0" b="0"/>
          <a:pathLst>
            <a:path>
              <a:moveTo>
                <a:pt x="3565340" y="0"/>
              </a:moveTo>
              <a:lnTo>
                <a:pt x="3565340" y="1446558"/>
              </a:lnTo>
              <a:lnTo>
                <a:pt x="0" y="1446558"/>
              </a:lnTo>
              <a:lnTo>
                <a:pt x="0" y="1782342"/>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257DE0-B913-4161-9080-F52D081A1B4A}">
      <dsp:nvSpPr>
        <dsp:cNvPr id="0" name=""/>
        <dsp:cNvSpPr/>
      </dsp:nvSpPr>
      <dsp:spPr>
        <a:xfrm>
          <a:off x="6630" y="0"/>
          <a:ext cx="9130738" cy="17451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t>صلاح نظام الأسرة يحتاج للعناية بثلاثة نظم هي:</a:t>
          </a:r>
          <a:endParaRPr lang="ar-SA" sz="3600" b="1" kern="1200" dirty="0"/>
        </a:p>
      </dsp:txBody>
      <dsp:txXfrm>
        <a:off x="6630" y="0"/>
        <a:ext cx="9130738" cy="1745198"/>
      </dsp:txXfrm>
    </dsp:sp>
    <dsp:sp modelId="{70810C06-311F-4C26-A52E-7A15F406399C}">
      <dsp:nvSpPr>
        <dsp:cNvPr id="0" name=""/>
        <dsp:cNvSpPr/>
      </dsp:nvSpPr>
      <dsp:spPr>
        <a:xfrm>
          <a:off x="109412" y="3527540"/>
          <a:ext cx="1794494" cy="858999"/>
        </a:xfrm>
        <a:prstGeom prst="rect">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b="1" kern="1200" dirty="0" smtClean="0"/>
            <a:t>النظام الأخلاقي</a:t>
          </a:r>
          <a:endParaRPr lang="ar-SA" sz="2300" b="1" kern="1200" dirty="0"/>
        </a:p>
      </dsp:txBody>
      <dsp:txXfrm>
        <a:off x="109412" y="3527540"/>
        <a:ext cx="1794494" cy="858999"/>
      </dsp:txXfrm>
    </dsp:sp>
    <dsp:sp modelId="{4F31FC57-12B8-4F9C-9A7E-893B1B332FCF}">
      <dsp:nvSpPr>
        <dsp:cNvPr id="0" name=""/>
        <dsp:cNvSpPr/>
      </dsp:nvSpPr>
      <dsp:spPr>
        <a:xfrm>
          <a:off x="2575475" y="3527540"/>
          <a:ext cx="2054007" cy="1030457"/>
        </a:xfrm>
        <a:prstGeom prst="rect">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b="1" kern="1200" dirty="0" smtClean="0"/>
            <a:t>النظام الاقتصادي</a:t>
          </a:r>
          <a:endParaRPr lang="ar-SA" sz="2300" b="1" kern="1200" dirty="0"/>
        </a:p>
      </dsp:txBody>
      <dsp:txXfrm>
        <a:off x="2575475" y="3527540"/>
        <a:ext cx="2054007" cy="1030457"/>
      </dsp:txXfrm>
    </dsp:sp>
    <dsp:sp modelId="{F0CCF628-0FBE-42BA-B216-40E9C3DEC239}">
      <dsp:nvSpPr>
        <dsp:cNvPr id="0" name=""/>
        <dsp:cNvSpPr/>
      </dsp:nvSpPr>
      <dsp:spPr>
        <a:xfrm>
          <a:off x="5301051" y="3527540"/>
          <a:ext cx="3733536" cy="1598972"/>
        </a:xfrm>
        <a:prstGeom prst="rect">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b="1" kern="1200" dirty="0" smtClean="0"/>
            <a:t>نظام التربية الوضعية يقوم على دراسة حقائق العلوم الجزئية وأسس عملية خالية من الجمود والعقم النظري، بهدف إعداد الشباب اجتماعيا وعمليا</a:t>
          </a:r>
          <a:endParaRPr lang="ar-SA" sz="2300" b="1" kern="1200" dirty="0"/>
        </a:p>
      </dsp:txBody>
      <dsp:txXfrm>
        <a:off x="5301051" y="3527540"/>
        <a:ext cx="3733536" cy="1598972"/>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6D302BC7-DCCC-4DCC-BBE8-E3D921581F18}" type="datetimeFigureOut">
              <a:rPr lang="ar-SA" smtClean="0"/>
              <a:t>17/02/34</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530B078A-A40C-4D7B-8852-1168605A1D15}"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CC9BCF0-05A7-4881-B1FE-7CDFD93F0AD1}" type="datetimeFigureOut">
              <a:rPr lang="ar-SA" smtClean="0"/>
              <a:pPr/>
              <a:t>17/02/34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BC51A2A-DF0B-4B49-9511-5B0338C12288}"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BDDD4FD9-1703-4EDF-81E1-173E3018AA56}" type="datetimeFigureOut">
              <a:rPr lang="ar-SA" smtClean="0"/>
              <a:pPr/>
              <a:t>17/02/34</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212A82E-476F-44F8-9D7C-9E8D62F163A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17/02/34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17/02/34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17/02/34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BDDD4FD9-1703-4EDF-81E1-173E3018AA56}" type="datetimeFigureOut">
              <a:rPr lang="ar-SA" smtClean="0"/>
              <a:pPr/>
              <a:t>17/02/34</a:t>
            </a:fld>
            <a:endParaRPr lang="ar-SA"/>
          </a:p>
        </p:txBody>
      </p:sp>
      <p:sp>
        <p:nvSpPr>
          <p:cNvPr id="27" name="عنصر نائب لرقم الشريحة 26"/>
          <p:cNvSpPr>
            <a:spLocks noGrp="1"/>
          </p:cNvSpPr>
          <p:nvPr>
            <p:ph type="sldNum" sz="quarter" idx="11"/>
          </p:nvPr>
        </p:nvSpPr>
        <p:spPr/>
        <p:txBody>
          <a:bodyPr rtlCol="0"/>
          <a:lstStyle/>
          <a:p>
            <a:fld id="{4212A82E-476F-44F8-9D7C-9E8D62F163A7}" type="slidenum">
              <a:rPr lang="ar-SA" smtClean="0"/>
              <a:pPr/>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BDDD4FD9-1703-4EDF-81E1-173E3018AA56}" type="datetimeFigureOut">
              <a:rPr lang="ar-SA" smtClean="0"/>
              <a:pPr/>
              <a:t>17/02/34</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4212A82E-476F-44F8-9D7C-9E8D62F163A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DD4FD9-1703-4EDF-81E1-173E3018AA56}" type="datetimeFigureOut">
              <a:rPr lang="ar-SA" smtClean="0"/>
              <a:pPr/>
              <a:t>17/02/34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17/02/34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17/02/34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17/02/34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17/02/34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DDD4FD9-1703-4EDF-81E1-173E3018AA56}" type="datetimeFigureOut">
              <a:rPr lang="ar-SA" smtClean="0"/>
              <a:pPr/>
              <a:t>17/02/34</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212A82E-476F-44F8-9D7C-9E8D62F163A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57200" y="4509120"/>
            <a:ext cx="8686800" cy="2160240"/>
          </a:xfrm>
        </p:spPr>
        <p:txBody>
          <a:bodyPr>
            <a:normAutofit/>
          </a:bodyPr>
          <a:lstStyle/>
          <a:p>
            <a:pPr algn="r"/>
            <a:r>
              <a:rPr lang="ar-SA" sz="4000" b="1" dirty="0" smtClean="0"/>
              <a:t>الفصل الحادي عشر</a:t>
            </a:r>
          </a:p>
          <a:p>
            <a:pPr algn="r"/>
            <a:r>
              <a:rPr lang="ar-SA" sz="4000" b="1" dirty="0" smtClean="0"/>
              <a:t>مقرر تاريخ الفكر الاجتماعي</a:t>
            </a:r>
          </a:p>
          <a:p>
            <a:endParaRPr lang="ar-SA" dirty="0"/>
          </a:p>
        </p:txBody>
      </p:sp>
      <p:sp>
        <p:nvSpPr>
          <p:cNvPr id="5" name="مستطيل 4"/>
          <p:cNvSpPr/>
          <p:nvPr/>
        </p:nvSpPr>
        <p:spPr>
          <a:xfrm>
            <a:off x="179512" y="1052736"/>
            <a:ext cx="8712968" cy="1754326"/>
          </a:xfrm>
          <a:prstGeom prst="rect">
            <a:avLst/>
          </a:prstGeom>
          <a:noFill/>
        </p:spPr>
        <p:txBody>
          <a:bodyPr wrap="square" lIns="91440" tIns="45720" rIns="91440" bIns="45720">
            <a:spAutoFit/>
          </a:bodyPr>
          <a:lstStyle/>
          <a:p>
            <a:pPr algn="ctr"/>
            <a:r>
              <a:rPr lang="ar-SA"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أوجست كونت وعلم الاجتماع</a:t>
            </a:r>
          </a:p>
          <a:p>
            <a:pPr algn="ctr"/>
            <a:r>
              <a:rPr lang="ar-SA"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1798 – 1857 (فرنسي)</a:t>
            </a:r>
            <a:endParaRPr lang="ar-SA"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556792"/>
            <a:ext cx="9144000" cy="5301208"/>
          </a:xfrm>
        </p:spPr>
        <p:txBody>
          <a:bodyPr>
            <a:normAutofit fontScale="62500" lnSpcReduction="20000"/>
          </a:bodyPr>
          <a:lstStyle/>
          <a:p>
            <a:pPr>
              <a:lnSpc>
                <a:spcPct val="220000"/>
              </a:lnSpc>
              <a:buClr>
                <a:schemeClr val="hlink"/>
              </a:buClr>
              <a:buFont typeface="Wingdings" pitchFamily="2" charset="2"/>
              <a:buChar char="Ø"/>
              <a:defRPr/>
            </a:pPr>
            <a:r>
              <a:rPr lang="en-US" sz="4400" dirty="0" smtClean="0">
                <a:solidFill>
                  <a:srgbClr val="002060"/>
                </a:solidFill>
                <a:effectLst>
                  <a:outerShdw blurRad="38100" dist="38100" dir="2700000" algn="tl">
                    <a:srgbClr val="000000"/>
                  </a:outerShdw>
                </a:effectLst>
                <a:cs typeface="Simplified Arabic" pitchFamily="2" charset="-78"/>
              </a:rPr>
              <a:t> </a:t>
            </a:r>
            <a:r>
              <a:rPr lang="ar-SA" sz="4400" dirty="0" smtClean="0">
                <a:solidFill>
                  <a:srgbClr val="002060"/>
                </a:solidFill>
                <a:effectLst>
                  <a:outerShdw blurRad="38100" dist="38100" dir="2700000" algn="tl">
                    <a:srgbClr val="000000"/>
                  </a:outerShdw>
                </a:effectLst>
                <a:cs typeface="Simplified Arabic" pitchFamily="2" charset="-78"/>
              </a:rPr>
              <a:t>عاش هذا الفيلسوف الاجتماعي الفرنسي في القرن التاسع عشر الميلادي ( 1798-1857 ) </a:t>
            </a:r>
          </a:p>
          <a:p>
            <a:pPr>
              <a:lnSpc>
                <a:spcPct val="220000"/>
              </a:lnSpc>
              <a:buClr>
                <a:schemeClr val="hlink"/>
              </a:buClr>
              <a:buFont typeface="Wingdings" pitchFamily="2" charset="2"/>
              <a:buChar char="Ø"/>
              <a:defRPr/>
            </a:pPr>
            <a:r>
              <a:rPr lang="en-US" sz="4400" dirty="0" smtClean="0">
                <a:solidFill>
                  <a:srgbClr val="002060"/>
                </a:solidFill>
                <a:effectLst>
                  <a:outerShdw blurRad="38100" dist="38100" dir="2700000" algn="tl">
                    <a:srgbClr val="000000"/>
                  </a:outerShdw>
                </a:effectLst>
                <a:cs typeface="Simplified Arabic" pitchFamily="2" charset="-78"/>
              </a:rPr>
              <a:t> </a:t>
            </a:r>
            <a:r>
              <a:rPr lang="ar-SA" sz="4400" dirty="0" smtClean="0">
                <a:solidFill>
                  <a:srgbClr val="002060"/>
                </a:solidFill>
                <a:effectLst>
                  <a:outerShdw blurRad="38100" dist="38100" dir="2700000" algn="tl">
                    <a:srgbClr val="000000"/>
                  </a:outerShdw>
                </a:effectLst>
                <a:cs typeface="Simplified Arabic" pitchFamily="2" charset="-78"/>
              </a:rPr>
              <a:t>وهو يعتبر بالنسبة للغرب منشأ علم الاجتماع في أوربا. </a:t>
            </a:r>
            <a:endParaRPr lang="en-US" sz="4400" dirty="0" smtClean="0">
              <a:solidFill>
                <a:srgbClr val="002060"/>
              </a:solidFill>
              <a:effectLst>
                <a:outerShdw blurRad="38100" dist="38100" dir="2700000" algn="tl">
                  <a:srgbClr val="000000"/>
                </a:outerShdw>
              </a:effectLst>
              <a:cs typeface="Simplified Arabic" pitchFamily="2" charset="-78"/>
            </a:endParaRPr>
          </a:p>
          <a:p>
            <a:pPr>
              <a:lnSpc>
                <a:spcPct val="220000"/>
              </a:lnSpc>
              <a:buClr>
                <a:schemeClr val="hlink"/>
              </a:buClr>
              <a:buFont typeface="Wingdings" pitchFamily="2" charset="2"/>
              <a:buChar char="Ø"/>
              <a:defRPr/>
            </a:pPr>
            <a:r>
              <a:rPr lang="en-US" sz="4400" dirty="0" smtClean="0">
                <a:solidFill>
                  <a:srgbClr val="002060"/>
                </a:solidFill>
                <a:effectLst>
                  <a:outerShdw blurRad="38100" dist="38100" dir="2700000" algn="tl">
                    <a:srgbClr val="000000"/>
                  </a:outerShdw>
                </a:effectLst>
                <a:cs typeface="Simplified Arabic" pitchFamily="2" charset="-78"/>
              </a:rPr>
              <a:t> </a:t>
            </a:r>
            <a:r>
              <a:rPr lang="ar-SA" sz="4400" dirty="0" smtClean="0">
                <a:solidFill>
                  <a:srgbClr val="002060"/>
                </a:solidFill>
                <a:effectLst>
                  <a:outerShdw blurRad="38100" dist="38100" dir="2700000" algn="tl">
                    <a:srgbClr val="000000"/>
                  </a:outerShdw>
                </a:effectLst>
                <a:cs typeface="Simplified Arabic" pitchFamily="2" charset="-78"/>
              </a:rPr>
              <a:t>وقد وضع قواعد علم الاجتماع استجابة للمشكلات الاجتماعية التي كان يعاني منها المجتمع الفرنسي آنذاك وعلى رأسها: التفكك الاجتماعي، وانتشار السرقات، وتفكك الأسرة.</a:t>
            </a:r>
            <a:endParaRPr lang="en-US" sz="4400" dirty="0" smtClean="0">
              <a:solidFill>
                <a:srgbClr val="002060"/>
              </a:solidFill>
              <a:effectLst>
                <a:outerShdw blurRad="38100" dist="38100" dir="2700000" algn="tl">
                  <a:srgbClr val="000000"/>
                </a:outerShdw>
              </a:effectLst>
              <a:cs typeface="Simplified Arabic" pitchFamily="2" charset="-78"/>
            </a:endParaRPr>
          </a:p>
          <a:p>
            <a:pPr algn="just"/>
            <a:endParaRPr lang="ar-SA" sz="4400" dirty="0">
              <a:solidFill>
                <a:srgbClr val="002060"/>
              </a:solidFill>
              <a:cs typeface="Arabic Transparent" pitchFamily="2" charset="-78"/>
            </a:endParaRPr>
          </a:p>
        </p:txBody>
      </p:sp>
      <p:sp>
        <p:nvSpPr>
          <p:cNvPr id="4" name="تمرير أفقي 3"/>
          <p:cNvSpPr/>
          <p:nvPr/>
        </p:nvSpPr>
        <p:spPr>
          <a:xfrm>
            <a:off x="683568" y="476672"/>
            <a:ext cx="7056784" cy="132130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rgbClr val="002060"/>
                </a:solidFill>
              </a:rPr>
              <a:t>أوجست كونت</a:t>
            </a:r>
            <a:endParaRPr lang="ar-SA" sz="4000" b="1" dirty="0">
              <a:solidFill>
                <a:srgbClr val="00206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rgbClr val="00B0F0"/>
          </a:solidFill>
        </p:spPr>
        <p:txBody>
          <a:bodyPr>
            <a:normAutofit fontScale="77500" lnSpcReduction="20000"/>
          </a:bodyPr>
          <a:lstStyle/>
          <a:p>
            <a:pPr algn="just">
              <a:lnSpc>
                <a:spcPct val="200000"/>
              </a:lnSpc>
              <a:buClr>
                <a:schemeClr val="hlink"/>
              </a:buClr>
              <a:buFont typeface="Wingdings" pitchFamily="2" charset="2"/>
              <a:buChar char="Ø"/>
            </a:pPr>
            <a:r>
              <a:rPr lang="ar-SA" sz="3600" dirty="0" smtClean="0">
                <a:cs typeface="Simplified Arabic" pitchFamily="2" charset="-78"/>
              </a:rPr>
              <a:t>كتب كونت مقالات علمية كثيرة في فلسفة التاريخ ومناهج العلوم. وخاصة في </a:t>
            </a:r>
            <a:r>
              <a:rPr lang="ar-SA" sz="3600" b="1" u="sng" dirty="0" smtClean="0">
                <a:solidFill>
                  <a:srgbClr val="C00000"/>
                </a:solidFill>
                <a:cs typeface="Simplified Arabic" pitchFamily="2" charset="-78"/>
              </a:rPr>
              <a:t>مجلة المنظم </a:t>
            </a:r>
            <a:r>
              <a:rPr lang="ar-SA" sz="3600" dirty="0" smtClean="0">
                <a:cs typeface="Simplified Arabic" pitchFamily="2" charset="-78"/>
              </a:rPr>
              <a:t>التي كان يصدرها </a:t>
            </a:r>
            <a:r>
              <a:rPr lang="ar-SA" sz="3600" dirty="0" smtClean="0">
                <a:solidFill>
                  <a:srgbClr val="C00000"/>
                </a:solidFill>
                <a:cs typeface="Simplified Arabic" pitchFamily="2" charset="-78"/>
              </a:rPr>
              <a:t>سان </a:t>
            </a:r>
            <a:r>
              <a:rPr lang="ar-SA" sz="3600" dirty="0" err="1" smtClean="0">
                <a:solidFill>
                  <a:srgbClr val="C00000"/>
                </a:solidFill>
                <a:cs typeface="Simplified Arabic" pitchFamily="2" charset="-78"/>
              </a:rPr>
              <a:t>سيمون</a:t>
            </a:r>
            <a:r>
              <a:rPr lang="ar-SA" sz="3600" dirty="0" smtClean="0">
                <a:solidFill>
                  <a:srgbClr val="C00000"/>
                </a:solidFill>
                <a:cs typeface="Simplified Arabic" pitchFamily="2" charset="-78"/>
              </a:rPr>
              <a:t>.</a:t>
            </a:r>
          </a:p>
          <a:p>
            <a:pPr algn="just">
              <a:lnSpc>
                <a:spcPct val="200000"/>
              </a:lnSpc>
              <a:buClr>
                <a:schemeClr val="hlink"/>
              </a:buClr>
              <a:buFont typeface="Wingdings" pitchFamily="2" charset="2"/>
              <a:buChar char="Ø"/>
            </a:pPr>
            <a:r>
              <a:rPr lang="ar-SA" sz="3600" dirty="0" smtClean="0">
                <a:solidFill>
                  <a:srgbClr val="C00000"/>
                </a:solidFill>
                <a:cs typeface="Simplified Arabic" pitchFamily="2" charset="-78"/>
              </a:rPr>
              <a:t>من أهم أعماله مقالة بعنوان:</a:t>
            </a:r>
          </a:p>
          <a:p>
            <a:pPr algn="just">
              <a:lnSpc>
                <a:spcPct val="200000"/>
              </a:lnSpc>
              <a:buClr>
                <a:schemeClr val="hlink"/>
              </a:buClr>
              <a:buFont typeface="Wingdings" pitchFamily="2" charset="2"/>
              <a:buChar char="Ø"/>
            </a:pPr>
            <a:r>
              <a:rPr lang="ar-SA" sz="3600" dirty="0" smtClean="0">
                <a:cs typeface="Simplified Arabic" pitchFamily="2" charset="-78"/>
              </a:rPr>
              <a:t>”</a:t>
            </a:r>
            <a:r>
              <a:rPr lang="ar-SA" sz="3600" b="1" dirty="0" smtClean="0">
                <a:solidFill>
                  <a:srgbClr val="C00000"/>
                </a:solidFill>
                <a:cs typeface="Simplified Arabic" pitchFamily="2" charset="-78"/>
              </a:rPr>
              <a:t>نشرة عن الأعمال العلمية الضرورية لإعادة تنظيم المجتمع“.</a:t>
            </a:r>
          </a:p>
          <a:p>
            <a:pPr>
              <a:lnSpc>
                <a:spcPct val="170000"/>
              </a:lnSpc>
              <a:defRPr/>
            </a:pPr>
            <a:r>
              <a:rPr lang="ar-SA" sz="3600" dirty="0" smtClean="0">
                <a:cs typeface="Simplified Arabic" pitchFamily="2" charset="-78"/>
              </a:rPr>
              <a:t>وقد أوضح في هذا المقال طبيعة التفكير الإنساني، وهذا المقال </a:t>
            </a:r>
            <a:r>
              <a:rPr lang="ar-SA" sz="3600" dirty="0" smtClean="0">
                <a:solidFill>
                  <a:srgbClr val="C00000"/>
                </a:solidFill>
                <a:cs typeface="Simplified Arabic" pitchFamily="2" charset="-78"/>
              </a:rPr>
              <a:t>مهد لقيام علم الاجتماع الحديث حيث تضمن قانونه الأساسي </a:t>
            </a:r>
            <a:r>
              <a:rPr lang="ar-SA" sz="3600" dirty="0" smtClean="0">
                <a:cs typeface="Simplified Arabic" pitchFamily="2" charset="-78"/>
              </a:rPr>
              <a:t>بأن الفكر الإنساني يمر بثلاثة مراحل عبر التاريخ: 1-</a:t>
            </a:r>
            <a:r>
              <a:rPr lang="ar-SA" sz="3600" b="1" dirty="0" smtClean="0">
                <a:effectLst>
                  <a:outerShdw blurRad="38100" dist="38100" dir="2700000" algn="tl">
                    <a:srgbClr val="C0C0C0"/>
                  </a:outerShdw>
                </a:effectLst>
                <a:cs typeface="Simplified Arabic" pitchFamily="2" charset="-78"/>
              </a:rPr>
              <a:t> اللاهوتية</a:t>
            </a:r>
            <a:r>
              <a:rPr lang="ar-AE" sz="3600" b="1" dirty="0" smtClean="0">
                <a:effectLst>
                  <a:outerShdw blurRad="38100" dist="38100" dir="2700000" algn="tl">
                    <a:srgbClr val="C0C0C0"/>
                  </a:outerShdw>
                </a:effectLst>
                <a:cs typeface="Simplified Arabic" pitchFamily="2" charset="-78"/>
              </a:rPr>
              <a:t> </a:t>
            </a:r>
            <a:r>
              <a:rPr lang="ar-SA" sz="3600" b="1" dirty="0" smtClean="0">
                <a:effectLst>
                  <a:outerShdw blurRad="38100" dist="38100" dir="2700000" algn="tl">
                    <a:srgbClr val="C0C0C0"/>
                  </a:outerShdw>
                </a:effectLst>
                <a:cs typeface="Simplified Arabic" pitchFamily="2" charset="-78"/>
              </a:rPr>
              <a:t> (</a:t>
            </a:r>
            <a:r>
              <a:rPr lang="ar-SA" sz="3600" b="1" dirty="0" err="1" smtClean="0">
                <a:effectLst>
                  <a:outerShdw blurRad="38100" dist="38100" dir="2700000" algn="tl">
                    <a:srgbClr val="C0C0C0"/>
                  </a:outerShdw>
                </a:effectLst>
                <a:cs typeface="Simplified Arabic" pitchFamily="2" charset="-78"/>
              </a:rPr>
              <a:t>الثيولوجية</a:t>
            </a:r>
            <a:r>
              <a:rPr lang="ar-SA" sz="3600" b="1" dirty="0" smtClean="0">
                <a:effectLst>
                  <a:outerShdw blurRad="38100" dist="38100" dir="2700000" algn="tl">
                    <a:srgbClr val="C0C0C0"/>
                  </a:outerShdw>
                </a:effectLst>
                <a:cs typeface="Simplified Arabic" pitchFamily="2" charset="-78"/>
              </a:rPr>
              <a:t>)</a:t>
            </a:r>
            <a:r>
              <a:rPr lang="ar-AE" sz="3600" b="1" dirty="0" smtClean="0">
                <a:effectLst>
                  <a:outerShdw blurRad="38100" dist="38100" dir="2700000" algn="tl">
                    <a:srgbClr val="C0C0C0"/>
                  </a:outerShdw>
                </a:effectLst>
                <a:cs typeface="Simplified Arabic" pitchFamily="2" charset="-78"/>
              </a:rPr>
              <a:t>.</a:t>
            </a:r>
            <a:endParaRPr lang="ar-SA" sz="3600" b="1" dirty="0" smtClean="0">
              <a:effectLst>
                <a:outerShdw blurRad="38100" dist="38100" dir="2700000" algn="tl">
                  <a:srgbClr val="C0C0C0"/>
                </a:outerShdw>
              </a:effectLst>
              <a:cs typeface="Simplified Arabic" pitchFamily="2" charset="-78"/>
            </a:endParaRPr>
          </a:p>
          <a:p>
            <a:pPr>
              <a:lnSpc>
                <a:spcPct val="170000"/>
              </a:lnSpc>
              <a:defRPr/>
            </a:pPr>
            <a:r>
              <a:rPr lang="ar-SA" sz="3600" b="1" dirty="0" smtClean="0">
                <a:effectLst>
                  <a:outerShdw blurRad="38100" dist="38100" dir="2700000" algn="tl">
                    <a:srgbClr val="C0C0C0"/>
                  </a:outerShdw>
                </a:effectLst>
                <a:cs typeface="Simplified Arabic" pitchFamily="2" charset="-78"/>
              </a:rPr>
              <a:t>2</a:t>
            </a:r>
            <a:r>
              <a:rPr lang="ar-AE" sz="3600" b="1" dirty="0" smtClean="0">
                <a:effectLst>
                  <a:outerShdw blurRad="38100" dist="38100" dir="2700000" algn="tl">
                    <a:srgbClr val="C0C0C0"/>
                  </a:outerShdw>
                </a:effectLst>
                <a:cs typeface="Simplified Arabic" pitchFamily="2" charset="-78"/>
              </a:rPr>
              <a:t>- </a:t>
            </a:r>
            <a:r>
              <a:rPr lang="ar-SA" sz="3600" b="1" dirty="0" smtClean="0">
                <a:effectLst>
                  <a:outerShdw blurRad="38100" dist="38100" dir="2700000" algn="tl">
                    <a:srgbClr val="C0C0C0"/>
                  </a:outerShdw>
                </a:effectLst>
                <a:cs typeface="Simplified Arabic" pitchFamily="2" charset="-78"/>
              </a:rPr>
              <a:t>الميتافيزيقية (المجردة)</a:t>
            </a:r>
            <a:r>
              <a:rPr lang="ar-AE" sz="3600" b="1" dirty="0" smtClean="0">
                <a:effectLst>
                  <a:outerShdw blurRad="38100" dist="38100" dir="2700000" algn="tl">
                    <a:srgbClr val="C0C0C0"/>
                  </a:outerShdw>
                </a:effectLst>
                <a:cs typeface="Simplified Arabic" pitchFamily="2" charset="-78"/>
              </a:rPr>
              <a:t> . </a:t>
            </a:r>
            <a:r>
              <a:rPr lang="ar-SA" sz="3600" b="1" dirty="0" smtClean="0">
                <a:effectLst>
                  <a:outerShdw blurRad="38100" dist="38100" dir="2700000" algn="tl">
                    <a:srgbClr val="C0C0C0"/>
                  </a:outerShdw>
                </a:effectLst>
                <a:cs typeface="Simplified Arabic" pitchFamily="2" charset="-78"/>
              </a:rPr>
              <a:t>3-</a:t>
            </a:r>
            <a:r>
              <a:rPr lang="ar-AE" sz="3600" b="1" dirty="0" smtClean="0">
                <a:effectLst>
                  <a:outerShdw blurRad="38100" dist="38100" dir="2700000" algn="tl">
                    <a:srgbClr val="C0C0C0"/>
                  </a:outerShdw>
                </a:effectLst>
                <a:cs typeface="Simplified Arabic" pitchFamily="2" charset="-78"/>
              </a:rPr>
              <a:t> </a:t>
            </a:r>
            <a:r>
              <a:rPr lang="ar-SA" sz="3600" b="1" dirty="0" smtClean="0">
                <a:effectLst>
                  <a:outerShdw blurRad="38100" dist="38100" dir="2700000" algn="tl">
                    <a:srgbClr val="C0C0C0"/>
                  </a:outerShdw>
                </a:effectLst>
                <a:cs typeface="Simplified Arabic" pitchFamily="2" charset="-78"/>
              </a:rPr>
              <a:t>الوضعية</a:t>
            </a:r>
            <a:r>
              <a:rPr lang="ar-AE" sz="3600" b="1" dirty="0" smtClean="0">
                <a:effectLst>
                  <a:outerShdw blurRad="38100" dist="38100" dir="2700000" algn="tl">
                    <a:srgbClr val="C0C0C0"/>
                  </a:outerShdw>
                </a:effectLst>
                <a:cs typeface="Simplified Arabic" pitchFamily="2" charset="-78"/>
              </a:rPr>
              <a:t> </a:t>
            </a:r>
            <a:r>
              <a:rPr lang="ar-SA" sz="3600" b="1" dirty="0" smtClean="0">
                <a:effectLst>
                  <a:outerShdw blurRad="38100" dist="38100" dir="2700000" algn="tl">
                    <a:srgbClr val="C0C0C0"/>
                  </a:outerShdw>
                </a:effectLst>
                <a:cs typeface="Simplified Arabic" pitchFamily="2" charset="-78"/>
              </a:rPr>
              <a:t>(العلمية)</a:t>
            </a:r>
            <a:r>
              <a:rPr lang="ar-AE" sz="3600" b="1" dirty="0" smtClean="0">
                <a:effectLst>
                  <a:outerShdw blurRad="38100" dist="38100" dir="2700000" algn="tl">
                    <a:srgbClr val="C0C0C0"/>
                  </a:outerShdw>
                </a:effectLst>
                <a:cs typeface="Simplified Arabic" pitchFamily="2" charset="-78"/>
              </a:rPr>
              <a:t>.</a:t>
            </a:r>
            <a:endParaRPr lang="ar-SA" sz="3600" b="1" dirty="0" smtClean="0">
              <a:effectLst>
                <a:outerShdw blurRad="38100" dist="38100" dir="2700000" algn="tl">
                  <a:srgbClr val="C0C0C0"/>
                </a:outerShdw>
              </a:effectLst>
              <a:cs typeface="Simplified Arabic" pitchFamily="2" charset="-78"/>
            </a:endParaRPr>
          </a:p>
          <a:p>
            <a:pPr>
              <a:lnSpc>
                <a:spcPct val="170000"/>
              </a:lnSpc>
              <a:defRPr/>
            </a:pPr>
            <a:endParaRPr lang="ar-AE" sz="3600" b="1" dirty="0" smtClean="0">
              <a:effectLst>
                <a:outerShdw blurRad="38100" dist="38100" dir="2700000" algn="tl">
                  <a:srgbClr val="C0C0C0"/>
                </a:outerShdw>
              </a:effectLst>
              <a:cs typeface="Simplified Arabic" pitchFamily="2" charset="-78"/>
            </a:endParaRPr>
          </a:p>
          <a:p>
            <a:pPr algn="just">
              <a:lnSpc>
                <a:spcPct val="200000"/>
              </a:lnSpc>
              <a:buClr>
                <a:schemeClr val="hlink"/>
              </a:buClr>
              <a:buFont typeface="Wingdings" pitchFamily="2" charset="2"/>
              <a:buChar char="Ø"/>
            </a:pPr>
            <a:endParaRPr lang="ar-SA" sz="3600" dirty="0" smtClean="0">
              <a:cs typeface="Simplified Arabic" pitchFamily="2" charset="-78"/>
            </a:endParaRPr>
          </a:p>
          <a:p>
            <a:pPr algn="just">
              <a:lnSpc>
                <a:spcPct val="200000"/>
              </a:lnSpc>
              <a:buClr>
                <a:schemeClr val="hlink"/>
              </a:buClr>
              <a:buFont typeface="Wingdings" pitchFamily="2" charset="2"/>
              <a:buChar char="Ø"/>
            </a:pPr>
            <a:endParaRPr lang="en-US" sz="3600" dirty="0" smtClean="0">
              <a:cs typeface="Simplified Arabic" pitchFamily="2" charset="-78"/>
            </a:endParaRPr>
          </a:p>
          <a:p>
            <a:pPr algn="just"/>
            <a:endParaRPr lang="ar-SA" sz="3600" dirty="0">
              <a:solidFill>
                <a:schemeClr val="accent1">
                  <a:lumMod val="50000"/>
                </a:schemeClr>
              </a:solidFill>
              <a:cs typeface="Simplified Arabic"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400" dirty="0" smtClean="0">
                <a:solidFill>
                  <a:schemeClr val="accent1">
                    <a:lumMod val="50000"/>
                  </a:schemeClr>
                </a:solidFill>
                <a:cs typeface="Arabic Transparent" pitchFamily="2" charset="-78"/>
              </a:rPr>
              <a:t>من أعماله الرئيسة:</a:t>
            </a:r>
            <a:endParaRPr lang="ar-SA" sz="4400" dirty="0">
              <a:solidFill>
                <a:schemeClr val="accent1">
                  <a:lumMod val="50000"/>
                </a:schemeClr>
              </a:solidFill>
              <a:cs typeface="Arabic Transparent" pitchFamily="2" charset="-78"/>
            </a:endParaRPr>
          </a:p>
        </p:txBody>
      </p:sp>
      <p:graphicFrame>
        <p:nvGraphicFramePr>
          <p:cNvPr id="4" name="رسم تخطيطي 3"/>
          <p:cNvGraphicFramePr/>
          <p:nvPr/>
        </p:nvGraphicFramePr>
        <p:xfrm>
          <a:off x="0" y="1397000"/>
          <a:ext cx="914400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rgbClr val="FFC000"/>
          </a:solidFill>
        </p:spPr>
        <p:txBody>
          <a:bodyPr>
            <a:normAutofit fontScale="85000" lnSpcReduction="10000"/>
          </a:bodyPr>
          <a:lstStyle/>
          <a:p>
            <a:pPr>
              <a:lnSpc>
                <a:spcPct val="170000"/>
              </a:lnSpc>
              <a:defRPr/>
            </a:pPr>
            <a:r>
              <a:rPr lang="ar-SA" sz="4400" b="1" dirty="0" smtClean="0">
                <a:effectLst>
                  <a:outerShdw blurRad="38100" dist="38100" dir="2700000" algn="tl">
                    <a:srgbClr val="C0C0C0"/>
                  </a:outerShdw>
                </a:effectLst>
                <a:cs typeface="Simplified Arabic" pitchFamily="2" charset="-78"/>
              </a:rPr>
              <a:t>وكانت الأسس التي حددها لتناول هذا المنهج: </a:t>
            </a:r>
            <a:r>
              <a:rPr lang="ar-SA" sz="4400" b="1" dirty="0" smtClean="0">
                <a:solidFill>
                  <a:srgbClr val="C00000"/>
                </a:solidFill>
                <a:effectLst>
                  <a:outerShdw blurRad="38100" dist="38100" dir="2700000" algn="tl">
                    <a:srgbClr val="C0C0C0"/>
                  </a:outerShdw>
                </a:effectLst>
                <a:cs typeface="Simplified Arabic" pitchFamily="2" charset="-78"/>
              </a:rPr>
              <a:t>الملاحظة، والتجربة، والمنهج المقارن، والمنهج التاريخي </a:t>
            </a:r>
            <a:r>
              <a:rPr lang="ar-SA" sz="4400" b="1" dirty="0" smtClean="0">
                <a:effectLst>
                  <a:outerShdw blurRad="38100" dist="38100" dir="2700000" algn="tl">
                    <a:srgbClr val="C0C0C0"/>
                  </a:outerShdw>
                </a:effectLst>
                <a:cs typeface="Simplified Arabic" pitchFamily="2" charset="-78"/>
              </a:rPr>
              <a:t>وغيرها. </a:t>
            </a:r>
          </a:p>
          <a:p>
            <a:pPr>
              <a:lnSpc>
                <a:spcPct val="170000"/>
              </a:lnSpc>
              <a:defRPr/>
            </a:pPr>
            <a:r>
              <a:rPr lang="ar-SA" sz="4400" b="1" dirty="0" smtClean="0">
                <a:effectLst>
                  <a:outerShdw blurRad="38100" dist="38100" dir="2700000" algn="tl">
                    <a:srgbClr val="C0C0C0"/>
                  </a:outerShdw>
                </a:effectLst>
                <a:cs typeface="Simplified Arabic" pitchFamily="2" charset="-78"/>
              </a:rPr>
              <a:t>قام بتقسيم موضوعات علم الاجتماع إلى:</a:t>
            </a:r>
          </a:p>
          <a:p>
            <a:pPr>
              <a:lnSpc>
                <a:spcPct val="170000"/>
              </a:lnSpc>
              <a:defRPr/>
            </a:pPr>
            <a:r>
              <a:rPr lang="ar-SA" sz="4400" b="1" dirty="0" smtClean="0">
                <a:effectLst>
                  <a:outerShdw blurRad="38100" dist="38100" dir="2700000" algn="tl">
                    <a:srgbClr val="C0C0C0"/>
                  </a:outerShdw>
                </a:effectLst>
                <a:cs typeface="Simplified Arabic" pitchFamily="2" charset="-78"/>
              </a:rPr>
              <a:t> قسمين رئيسيين هما:</a:t>
            </a:r>
            <a:endParaRPr lang="en-US" sz="4400" b="1" dirty="0" smtClean="0">
              <a:effectLst>
                <a:outerShdw blurRad="38100" dist="38100" dir="2700000" algn="tl">
                  <a:srgbClr val="C0C0C0"/>
                </a:outerShdw>
              </a:effectLst>
              <a:cs typeface="Simplified Arabic" pitchFamily="2" charset="-78"/>
            </a:endParaRPr>
          </a:p>
          <a:p>
            <a:pPr>
              <a:lnSpc>
                <a:spcPct val="170000"/>
              </a:lnSpc>
              <a:defRPr/>
            </a:pPr>
            <a:r>
              <a:rPr lang="ar-AE" sz="4400" b="1" dirty="0" smtClean="0">
                <a:effectLst>
                  <a:outerShdw blurRad="38100" dist="38100" dir="2700000" algn="tl">
                    <a:srgbClr val="C0C0C0"/>
                  </a:outerShdw>
                </a:effectLst>
                <a:cs typeface="Simplified Arabic" pitchFamily="2" charset="-78"/>
              </a:rPr>
              <a:t>1- </a:t>
            </a:r>
            <a:r>
              <a:rPr lang="ar-SA" sz="4400" b="1" dirty="0" err="1" smtClean="0">
                <a:effectLst>
                  <a:outerShdw blurRad="38100" dist="38100" dir="2700000" algn="tl">
                    <a:srgbClr val="C0C0C0"/>
                  </a:outerShdw>
                </a:effectLst>
                <a:cs typeface="Simplified Arabic" pitchFamily="2" charset="-78"/>
              </a:rPr>
              <a:t>الاستاتيكا</a:t>
            </a:r>
            <a:r>
              <a:rPr lang="ar-AE" sz="4400" b="1" dirty="0" smtClean="0">
                <a:effectLst>
                  <a:outerShdw blurRad="38100" dist="38100" dir="2700000" algn="tl">
                    <a:srgbClr val="C0C0C0"/>
                  </a:outerShdw>
                </a:effectLst>
                <a:cs typeface="Simplified Arabic" pitchFamily="2" charset="-78"/>
              </a:rPr>
              <a:t> .</a:t>
            </a:r>
            <a:endParaRPr lang="ar-SA" sz="4400" b="1" dirty="0" smtClean="0">
              <a:effectLst>
                <a:outerShdw blurRad="38100" dist="38100" dir="2700000" algn="tl">
                  <a:srgbClr val="C0C0C0"/>
                </a:outerShdw>
              </a:effectLst>
              <a:cs typeface="Simplified Arabic" pitchFamily="2" charset="-78"/>
            </a:endParaRPr>
          </a:p>
          <a:p>
            <a:pPr>
              <a:lnSpc>
                <a:spcPct val="170000"/>
              </a:lnSpc>
              <a:defRPr/>
            </a:pPr>
            <a:r>
              <a:rPr lang="ar-AE" sz="4400" b="1" dirty="0" smtClean="0">
                <a:effectLst>
                  <a:outerShdw blurRad="38100" dist="38100" dir="2700000" algn="tl">
                    <a:srgbClr val="C0C0C0"/>
                  </a:outerShdw>
                </a:effectLst>
                <a:cs typeface="Simplified Arabic" pitchFamily="2" charset="-78"/>
              </a:rPr>
              <a:t>2- </a:t>
            </a:r>
            <a:r>
              <a:rPr lang="ar-SA" sz="4400" b="1" dirty="0" smtClean="0">
                <a:effectLst>
                  <a:outerShdw blurRad="38100" dist="38100" dir="2700000" algn="tl">
                    <a:srgbClr val="C0C0C0"/>
                  </a:outerShdw>
                </a:effectLst>
                <a:cs typeface="Simplified Arabic" pitchFamily="2" charset="-78"/>
              </a:rPr>
              <a:t>الديناميكا</a:t>
            </a:r>
            <a:r>
              <a:rPr lang="ar-AE" sz="4400" b="1" dirty="0" smtClean="0">
                <a:effectLst>
                  <a:outerShdw blurRad="38100" dist="38100" dir="2700000" algn="tl">
                    <a:srgbClr val="C0C0C0"/>
                  </a:outerShdw>
                </a:effectLst>
                <a:cs typeface="Simplified Arabic" pitchFamily="2" charset="-78"/>
              </a:rPr>
              <a:t> . </a:t>
            </a:r>
            <a:endParaRPr lang="ar-SA" sz="4400" b="1" dirty="0" smtClean="0">
              <a:effectLst>
                <a:outerShdw blurRad="38100" dist="38100" dir="2700000" algn="tl">
                  <a:srgbClr val="C0C0C0"/>
                </a:outerShdw>
              </a:effectLst>
              <a:cs typeface="Simplified Arabic" pitchFamily="2" charset="-78"/>
            </a:endParaRPr>
          </a:p>
          <a:p>
            <a:pPr>
              <a:lnSpc>
                <a:spcPct val="170000"/>
              </a:lnSpc>
              <a:defRPr/>
            </a:pPr>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chemeClr val="accent5">
              <a:lumMod val="20000"/>
              <a:lumOff val="80000"/>
            </a:schemeClr>
          </a:solidFill>
        </p:spPr>
        <p:txBody>
          <a:bodyPr>
            <a:normAutofit fontScale="70000" lnSpcReduction="20000"/>
          </a:bodyPr>
          <a:lstStyle/>
          <a:p>
            <a:pPr>
              <a:lnSpc>
                <a:spcPct val="240000"/>
              </a:lnSpc>
              <a:buClr>
                <a:schemeClr val="tx2"/>
              </a:buClr>
              <a:buFont typeface="Wingdings" pitchFamily="2" charset="2"/>
              <a:buChar char="Ø"/>
              <a:defRPr/>
            </a:pPr>
            <a:r>
              <a:rPr lang="ar-SA" sz="4400" dirty="0" smtClean="0">
                <a:effectLst>
                  <a:outerShdw blurRad="38100" dist="38100" dir="2700000" algn="tl">
                    <a:srgbClr val="000000"/>
                  </a:outerShdw>
                </a:effectLst>
                <a:cs typeface="Simplified Arabic" pitchFamily="2" charset="-78"/>
              </a:rPr>
              <a:t>لقد تأثر أوجست كونت بالأحوال السياسية، والفكرية، التي سادت في عصره والتي كانت تتسم بالصراع بين كل من المحافظين، الذين كانوا يدعون لبقاء الملكية، ومعهم رجال الكنيسة</a:t>
            </a:r>
            <a:r>
              <a:rPr lang="en-US" sz="4400" dirty="0" smtClean="0">
                <a:effectLst>
                  <a:outerShdw blurRad="38100" dist="38100" dir="2700000" algn="tl">
                    <a:srgbClr val="000000"/>
                  </a:outerShdw>
                </a:effectLst>
                <a:cs typeface="Simplified Arabic" pitchFamily="2" charset="-78"/>
              </a:rPr>
              <a:t> . </a:t>
            </a:r>
            <a:endParaRPr lang="ar-SA" sz="4400" dirty="0" smtClean="0">
              <a:effectLst>
                <a:outerShdw blurRad="38100" dist="38100" dir="2700000" algn="tl">
                  <a:srgbClr val="000000"/>
                </a:outerShdw>
              </a:effectLst>
              <a:cs typeface="Simplified Arabic" pitchFamily="2" charset="-78"/>
            </a:endParaRPr>
          </a:p>
          <a:p>
            <a:pPr>
              <a:lnSpc>
                <a:spcPct val="240000"/>
              </a:lnSpc>
              <a:buClr>
                <a:schemeClr val="tx2"/>
              </a:buClr>
              <a:buFont typeface="Wingdings" pitchFamily="2" charset="2"/>
              <a:buChar char="Ø"/>
              <a:defRPr/>
            </a:pPr>
            <a:r>
              <a:rPr lang="ar-SA" sz="4400" dirty="0" smtClean="0">
                <a:effectLst>
                  <a:outerShdw blurRad="38100" dist="38100" dir="2700000" algn="tl">
                    <a:srgbClr val="000000"/>
                  </a:outerShdw>
                </a:effectLst>
                <a:cs typeface="Simplified Arabic" pitchFamily="2" charset="-78"/>
              </a:rPr>
              <a:t>وقد شكل مفهوما التقدم والنظام أساسا لفلسفته الوضعية التي قامت في أساسها على دراسة الوقائع الاجتماعية دراسة علمية</a:t>
            </a:r>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rgbClr val="92D050"/>
          </a:solidFill>
        </p:spPr>
        <p:txBody>
          <a:bodyPr>
            <a:normAutofit/>
          </a:bodyPr>
          <a:lstStyle/>
          <a:p>
            <a:pPr algn="just"/>
            <a:r>
              <a:rPr lang="ar-SA" sz="4400" dirty="0" smtClean="0">
                <a:solidFill>
                  <a:schemeClr val="accent1">
                    <a:lumMod val="50000"/>
                  </a:schemeClr>
                </a:solidFill>
                <a:cs typeface="Arabic Transparent" pitchFamily="2" charset="-78"/>
              </a:rPr>
              <a:t>عندما وقعت الثورة الفرنسية، وبدأ المفكرون في وضع أسس </a:t>
            </a:r>
            <a:r>
              <a:rPr lang="ar-SA" sz="4400" dirty="0" smtClean="0">
                <a:solidFill>
                  <a:schemeClr val="accent3">
                    <a:lumMod val="50000"/>
                  </a:schemeClr>
                </a:solidFill>
                <a:cs typeface="Arabic Transparent" pitchFamily="2" charset="-78"/>
              </a:rPr>
              <a:t>الإصلاح الاجتماعي</a:t>
            </a:r>
            <a:r>
              <a:rPr lang="ar-SA" sz="4400" dirty="0" smtClean="0">
                <a:solidFill>
                  <a:schemeClr val="accent1">
                    <a:lumMod val="50000"/>
                  </a:schemeClr>
                </a:solidFill>
                <a:cs typeface="Arabic Transparent" pitchFamily="2" charset="-78"/>
              </a:rPr>
              <a:t>، اتخذ كونت من دوره كمصلح اجتماعي وسيلة </a:t>
            </a:r>
            <a:r>
              <a:rPr lang="ar-SA" sz="4400" dirty="0" smtClean="0">
                <a:solidFill>
                  <a:srgbClr val="C00000"/>
                </a:solidFill>
                <a:cs typeface="Arabic Transparent" pitchFamily="2" charset="-78"/>
              </a:rPr>
              <a:t>لتأسيس علم جديد هو ”علم الطبيعة الاجتماعية“ الذي أطلق عليه فيما بعد ”علم الاجتماع“.</a:t>
            </a:r>
          </a:p>
          <a:p>
            <a:pPr algn="just"/>
            <a:r>
              <a:rPr lang="ar-SA" sz="4400" dirty="0" smtClean="0">
                <a:solidFill>
                  <a:schemeClr val="accent1">
                    <a:lumMod val="50000"/>
                  </a:schemeClr>
                </a:solidFill>
                <a:cs typeface="Arabic Transparent" pitchFamily="2" charset="-78"/>
              </a:rPr>
              <a:t>وتبين له أنه </a:t>
            </a:r>
            <a:r>
              <a:rPr lang="ar-SA" sz="4400" u="sng" dirty="0" smtClean="0">
                <a:solidFill>
                  <a:srgbClr val="002060"/>
                </a:solidFill>
                <a:cs typeface="Arabic Transparent" pitchFamily="2" charset="-78"/>
              </a:rPr>
              <a:t>لا سبيل للإصلاح الاجتماعي إلا بإصلاح الفكر الإنساني، وصلاحه يعني صلاح الأخلاق،</a:t>
            </a:r>
            <a:r>
              <a:rPr lang="ar-SA" sz="4400" dirty="0" smtClean="0">
                <a:solidFill>
                  <a:srgbClr val="002060"/>
                </a:solidFill>
                <a:cs typeface="Arabic Transparent" pitchFamily="2" charset="-78"/>
              </a:rPr>
              <a:t> وهذا بدوره يعني صلاح جميع فروع الحياة الاجتماعية. </a:t>
            </a:r>
            <a:endParaRPr lang="ar-SA" sz="4400" dirty="0">
              <a:solidFill>
                <a:srgbClr val="002060"/>
              </a:solidFill>
              <a:cs typeface="Arabic Transparent"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chemeClr val="accent4">
              <a:lumMod val="40000"/>
              <a:lumOff val="60000"/>
            </a:schemeClr>
          </a:solidFill>
        </p:spPr>
        <p:txBody>
          <a:bodyPr>
            <a:normAutofit/>
          </a:bodyPr>
          <a:lstStyle/>
          <a:p>
            <a:pPr algn="just"/>
            <a:r>
              <a:rPr lang="ar-SA" sz="4400" dirty="0" smtClean="0">
                <a:solidFill>
                  <a:schemeClr val="accent1">
                    <a:lumMod val="50000"/>
                  </a:schemeClr>
                </a:solidFill>
                <a:cs typeface="Arabic Transparent" pitchFamily="2" charset="-78"/>
              </a:rPr>
              <a:t>. </a:t>
            </a:r>
            <a:r>
              <a:rPr lang="ar-SA" sz="4400" dirty="0" smtClean="0">
                <a:solidFill>
                  <a:srgbClr val="C00000"/>
                </a:solidFill>
                <a:cs typeface="Arabic Transparent" pitchFamily="2" charset="-78"/>
              </a:rPr>
              <a:t>الفكرة إذن هي أساس النسق الاجتماعي</a:t>
            </a:r>
            <a:r>
              <a:rPr lang="ar-SA" sz="4400" dirty="0" smtClean="0">
                <a:solidFill>
                  <a:schemeClr val="accent1">
                    <a:lumMod val="50000"/>
                  </a:schemeClr>
                </a:solidFill>
                <a:cs typeface="Arabic Transparent" pitchFamily="2" charset="-78"/>
              </a:rPr>
              <a:t>. وهنا وجد كونت أن خلاص المجتمع من الفوضى العقلية يحتاج لفلسفة إصلاحية كوسيلة للوصول إلى غايات عملية في شئون المجتمع والأخلاق والسياسة. وبهذا المفهوم تعني الفلسفة علم الاجتماع.</a:t>
            </a:r>
          </a:p>
          <a:p>
            <a:pPr algn="just"/>
            <a:r>
              <a:rPr lang="ar-SA" sz="4400" dirty="0" smtClean="0">
                <a:solidFill>
                  <a:schemeClr val="accent1">
                    <a:lumMod val="50000"/>
                  </a:schemeClr>
                </a:solidFill>
                <a:cs typeface="Arabic Transparent" pitchFamily="2" charset="-78"/>
              </a:rPr>
              <a:t>إصلاح التفكير إذن هو أساس الإصلاح الأخلاقي والاجتماعي.</a:t>
            </a:r>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04664"/>
          <a:ext cx="9144000" cy="6453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rgbClr val="92D050"/>
          </a:solidFill>
        </p:spPr>
        <p:txBody>
          <a:bodyPr>
            <a:normAutofit fontScale="85000" lnSpcReduction="20000"/>
          </a:bodyPr>
          <a:lstStyle/>
          <a:p>
            <a:pPr algn="just"/>
            <a:r>
              <a:rPr lang="ar-SA" sz="4400" b="1" dirty="0" smtClean="0"/>
              <a:t>يرى أن هناك </a:t>
            </a:r>
            <a:r>
              <a:rPr lang="ar-SA" sz="4400" b="1" u="sng" dirty="0" smtClean="0"/>
              <a:t>مجموعتين من الوسائل </a:t>
            </a:r>
            <a:r>
              <a:rPr lang="ar-SA" sz="4400" b="1" dirty="0" smtClean="0"/>
              <a:t>تشكلان عناصر  مناهج البحث وهما:</a:t>
            </a:r>
            <a:endParaRPr lang="ar-SA" sz="4400" dirty="0" smtClean="0"/>
          </a:p>
          <a:p>
            <a:pPr algn="just"/>
            <a:r>
              <a:rPr lang="ar-SA" sz="4400" b="1" dirty="0" smtClean="0">
                <a:solidFill>
                  <a:srgbClr val="FF0000"/>
                </a:solidFill>
              </a:rPr>
              <a:t>أ) وسائل مباشرة </a:t>
            </a:r>
            <a:r>
              <a:rPr lang="ar-SA" sz="4400" b="1" dirty="0" smtClean="0"/>
              <a:t>: الخطوات المنهجية التي تشكل قواعد البحث العلمي، وهي الخطوات التي يستخدمها الباحث لكشف القوانين التي تخضع لها الظواهر الاجتماعية في نشأتها وتطورها ووظائفها.</a:t>
            </a:r>
            <a:endParaRPr lang="ar-SA" sz="4400" dirty="0" smtClean="0"/>
          </a:p>
          <a:p>
            <a:pPr algn="just"/>
            <a:r>
              <a:rPr lang="ar-SA" sz="4400" b="1" dirty="0" smtClean="0"/>
              <a:t>2</a:t>
            </a:r>
            <a:r>
              <a:rPr lang="ar-SA" sz="4400" b="1" dirty="0" smtClean="0">
                <a:solidFill>
                  <a:srgbClr val="FF0000"/>
                </a:solidFill>
              </a:rPr>
              <a:t>) وسائل غير مباشرة</a:t>
            </a:r>
            <a:r>
              <a:rPr lang="ar-SA" sz="4400" b="1" dirty="0" smtClean="0"/>
              <a:t>:التي تنتج من العلاقات الضرورية التي تربط علم الاجتماع بغيره من العلوم الوضعية.</a:t>
            </a:r>
            <a:endParaRPr lang="ar-SA" sz="4400" dirty="0" smtClean="0"/>
          </a:p>
          <a:p>
            <a:pPr algn="just"/>
            <a:r>
              <a:rPr lang="ar-SA" sz="4400" b="1" dirty="0" smtClean="0"/>
              <a:t>1</a:t>
            </a:r>
            <a:r>
              <a:rPr lang="ar-SA" sz="4400" b="1" dirty="0" smtClean="0">
                <a:solidFill>
                  <a:srgbClr val="0070C0"/>
                </a:solidFill>
              </a:rPr>
              <a:t>- وسيلة الملاحظة.</a:t>
            </a:r>
            <a:endParaRPr lang="ar-SA" sz="4400" dirty="0" smtClean="0">
              <a:solidFill>
                <a:srgbClr val="0070C0"/>
              </a:solidFill>
            </a:endParaRPr>
          </a:p>
          <a:p>
            <a:pPr algn="just"/>
            <a:r>
              <a:rPr lang="ar-SA" sz="4400" b="1" dirty="0" smtClean="0">
                <a:solidFill>
                  <a:srgbClr val="0070C0"/>
                </a:solidFill>
              </a:rPr>
              <a:t>2- وسيلة التجربة الاجتماعية.</a:t>
            </a:r>
            <a:endParaRPr lang="ar-SA" sz="4400" dirty="0" smtClean="0">
              <a:solidFill>
                <a:srgbClr val="0070C0"/>
              </a:solidFill>
            </a:endParaRPr>
          </a:p>
          <a:p>
            <a:pPr algn="just"/>
            <a:r>
              <a:rPr lang="ar-SA" sz="4400" b="1" dirty="0" smtClean="0">
                <a:solidFill>
                  <a:srgbClr val="0070C0"/>
                </a:solidFill>
              </a:rPr>
              <a:t>3- وسيلة المقارنة الاجتماعية.</a:t>
            </a:r>
            <a:endParaRPr lang="ar-SA" sz="4400" dirty="0" smtClean="0">
              <a:solidFill>
                <a:srgbClr val="0070C0"/>
              </a:solidFill>
            </a:endParaRPr>
          </a:p>
          <a:p>
            <a:pPr algn="just"/>
            <a:r>
              <a:rPr lang="ar-SA" sz="4400" b="1" dirty="0" smtClean="0">
                <a:solidFill>
                  <a:srgbClr val="0070C0"/>
                </a:solidFill>
              </a:rPr>
              <a:t>4- الوسيلة التاريخية.</a:t>
            </a:r>
            <a:endParaRPr lang="ar-SA" sz="4400" dirty="0" smtClean="0">
              <a:solidFill>
                <a:srgbClr val="0070C0"/>
              </a:solidFill>
            </a:endParaRPr>
          </a:p>
          <a:p>
            <a:pPr algn="just"/>
            <a:r>
              <a:rPr lang="ar-SA" sz="4400" dirty="0" smtClean="0">
                <a:solidFill>
                  <a:srgbClr val="0070C0"/>
                </a:solidFill>
              </a:rPr>
              <a:t> </a:t>
            </a:r>
          </a:p>
          <a:p>
            <a:pPr algn="just"/>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48680"/>
            <a:ext cx="9144000" cy="1066800"/>
          </a:xfrm>
          <a:solidFill>
            <a:srgbClr val="FFFF00"/>
          </a:solidFill>
        </p:spPr>
        <p:txBody>
          <a:bodyPr>
            <a:normAutofit fontScale="90000"/>
          </a:bodyPr>
          <a:lstStyle/>
          <a:p>
            <a:pPr algn="ctr"/>
            <a:r>
              <a:rPr lang="ar-SA" b="1" u="sng" dirty="0" smtClean="0">
                <a:solidFill>
                  <a:srgbClr val="FF0000"/>
                </a:solidFill>
                <a:cs typeface="+mn-cs"/>
              </a:rPr>
              <a:t>قانون الحالات الثلاث أو الأدوار الثلاثة عند </a:t>
            </a:r>
            <a:r>
              <a:rPr lang="ar-SA" b="1" u="sng" dirty="0" err="1" smtClean="0">
                <a:solidFill>
                  <a:srgbClr val="FF0000"/>
                </a:solidFill>
                <a:cs typeface="+mn-cs"/>
              </a:rPr>
              <a:t>أوغست</a:t>
            </a:r>
            <a:r>
              <a:rPr lang="ar-SA" b="1" u="sng" dirty="0" smtClean="0">
                <a:solidFill>
                  <a:srgbClr val="FF0000"/>
                </a:solidFill>
                <a:cs typeface="+mn-cs"/>
              </a:rPr>
              <a:t> كونت:</a:t>
            </a:r>
            <a:endParaRPr lang="ar-SA" dirty="0">
              <a:solidFill>
                <a:srgbClr val="FF0000"/>
              </a:solidFill>
              <a:cs typeface="+mn-cs"/>
            </a:endParaRPr>
          </a:p>
        </p:txBody>
      </p:sp>
      <p:sp>
        <p:nvSpPr>
          <p:cNvPr id="3" name="عنصر نائب للمحتوى 2"/>
          <p:cNvSpPr>
            <a:spLocks noGrp="1"/>
          </p:cNvSpPr>
          <p:nvPr>
            <p:ph idx="1"/>
          </p:nvPr>
        </p:nvSpPr>
        <p:spPr>
          <a:xfrm>
            <a:off x="0" y="1628800"/>
            <a:ext cx="9144000" cy="5229200"/>
          </a:xfrm>
          <a:solidFill>
            <a:srgbClr val="00B0F0"/>
          </a:solidFill>
        </p:spPr>
        <p:txBody>
          <a:bodyPr/>
          <a:lstStyle/>
          <a:p>
            <a:r>
              <a:rPr lang="ar-SA" sz="4400" dirty="0" smtClean="0"/>
              <a:t>توصل كونت من دراسته لموضوع </a:t>
            </a:r>
            <a:r>
              <a:rPr lang="ar-SA" sz="4400" dirty="0" err="1" smtClean="0"/>
              <a:t>الديناميك</a:t>
            </a:r>
            <a:r>
              <a:rPr lang="ar-SA" sz="4400" dirty="0" smtClean="0"/>
              <a:t> الاجتماعي (التغيير الاجتماعي) إلى الكشف عن قانون عام أسماه </a:t>
            </a:r>
            <a:r>
              <a:rPr lang="ar-SA" sz="4400" b="1" dirty="0" smtClean="0">
                <a:solidFill>
                  <a:schemeClr val="bg1"/>
                </a:solidFill>
              </a:rPr>
              <a:t>"قانون الحالات الثلاث". </a:t>
            </a:r>
            <a:r>
              <a:rPr lang="ar-SA" sz="4400" dirty="0" smtClean="0"/>
              <a:t>ويتلخص قي أن العقل الإنساني أو التفكير الإنساني قد انتقل في إدراكه لكل فرع من فروع المعرفة خلال </a:t>
            </a:r>
            <a:r>
              <a:rPr lang="ar-SA" sz="4400" u="sng" dirty="0" smtClean="0"/>
              <a:t>ثلاثة أدوار </a:t>
            </a:r>
            <a:r>
              <a:rPr lang="ar-SA" sz="4400" dirty="0" smtClean="0"/>
              <a:t>هي:</a:t>
            </a:r>
            <a:endParaRPr lang="en-US" sz="4400" dirty="0" smtClean="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48680"/>
            <a:ext cx="9144000" cy="1066800"/>
          </a:xfrm>
          <a:solidFill>
            <a:schemeClr val="accent2">
              <a:lumMod val="40000"/>
              <a:lumOff val="60000"/>
            </a:schemeClr>
          </a:solidFill>
        </p:spPr>
        <p:txBody>
          <a:bodyPr>
            <a:normAutofit/>
          </a:bodyPr>
          <a:lstStyle/>
          <a:p>
            <a:pPr algn="ctr"/>
            <a:r>
              <a:rPr lang="ar-SA" sz="4400" b="1" dirty="0" smtClean="0">
                <a:solidFill>
                  <a:srgbClr val="FF0000"/>
                </a:solidFill>
                <a:cs typeface="+mn-cs"/>
              </a:rPr>
              <a:t>1-الدور </a:t>
            </a:r>
            <a:r>
              <a:rPr lang="ar-SA" sz="4400" b="1" dirty="0" err="1" smtClean="0">
                <a:solidFill>
                  <a:srgbClr val="FF0000"/>
                </a:solidFill>
                <a:cs typeface="+mn-cs"/>
              </a:rPr>
              <a:t>الثيولوجي</a:t>
            </a:r>
            <a:r>
              <a:rPr lang="ar-SA" sz="4400" b="1" dirty="0" smtClean="0">
                <a:solidFill>
                  <a:srgbClr val="FF0000"/>
                </a:solidFill>
                <a:cs typeface="+mn-cs"/>
              </a:rPr>
              <a:t>"الديني" </a:t>
            </a:r>
            <a:endParaRPr lang="ar-SA" sz="4400" b="1" dirty="0">
              <a:solidFill>
                <a:srgbClr val="FF0000"/>
              </a:solidFill>
              <a:cs typeface="+mn-cs"/>
            </a:endParaRPr>
          </a:p>
        </p:txBody>
      </p:sp>
      <p:sp>
        <p:nvSpPr>
          <p:cNvPr id="3" name="عنصر نائب للمحتوى 2"/>
          <p:cNvSpPr>
            <a:spLocks noGrp="1"/>
          </p:cNvSpPr>
          <p:nvPr>
            <p:ph idx="1"/>
          </p:nvPr>
        </p:nvSpPr>
        <p:spPr>
          <a:xfrm>
            <a:off x="0" y="1628800"/>
            <a:ext cx="9144000" cy="5229200"/>
          </a:xfrm>
          <a:solidFill>
            <a:schemeClr val="accent3">
              <a:lumMod val="40000"/>
              <a:lumOff val="60000"/>
            </a:schemeClr>
          </a:solidFill>
        </p:spPr>
        <p:txBody>
          <a:bodyPr>
            <a:normAutofit/>
          </a:bodyPr>
          <a:lstStyle/>
          <a:p>
            <a:pPr lvl="0" algn="just"/>
            <a:r>
              <a:rPr lang="ar-SA" sz="4400" u="sng" dirty="0" smtClean="0">
                <a:solidFill>
                  <a:srgbClr val="FF0000"/>
                </a:solidFill>
              </a:rPr>
              <a:t>1- الدور </a:t>
            </a:r>
            <a:r>
              <a:rPr lang="ar-SA" sz="4400" u="sng" dirty="0" err="1" smtClean="0">
                <a:solidFill>
                  <a:srgbClr val="FF0000"/>
                </a:solidFill>
              </a:rPr>
              <a:t>الثيولوجي</a:t>
            </a:r>
            <a:r>
              <a:rPr lang="ar-SA" sz="4400" u="sng" dirty="0" smtClean="0">
                <a:solidFill>
                  <a:srgbClr val="FF0000"/>
                </a:solidFill>
              </a:rPr>
              <a:t>"الديني" </a:t>
            </a:r>
            <a:r>
              <a:rPr lang="ar-SA" sz="4400" dirty="0" smtClean="0"/>
              <a:t>: أي حينما كان العقل يسير على أسلوب الفهم الديني، ويفسر الظواهر بنسبتها إلى قوى مشخصة مريدة خارجة عن الظاهرة نفسها كالآلهة والأرواح  والشياطين وما يشابه ذلك... كتفسير ظاهرة النمو مثلاً بنسبتها إلى الله جلّ قدرته، أو إلى النبات.</a:t>
            </a:r>
            <a:endParaRPr lang="en-US" sz="4400" dirty="0" smtClean="0"/>
          </a:p>
          <a:p>
            <a:pPr algn="just"/>
            <a:endParaRPr lang="ar-SA" sz="4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48680"/>
            <a:ext cx="9144000" cy="1066800"/>
          </a:xfrm>
          <a:solidFill>
            <a:schemeClr val="accent2">
              <a:lumMod val="20000"/>
              <a:lumOff val="80000"/>
            </a:schemeClr>
          </a:solidFill>
        </p:spPr>
        <p:txBody>
          <a:bodyPr>
            <a:normAutofit/>
          </a:bodyPr>
          <a:lstStyle/>
          <a:p>
            <a:pPr algn="ctr"/>
            <a:r>
              <a:rPr lang="ar-SA" sz="4800" b="1" dirty="0" smtClean="0">
                <a:solidFill>
                  <a:srgbClr val="FF0000"/>
                </a:solidFill>
                <a:cs typeface="+mn-cs"/>
              </a:rPr>
              <a:t>2-الدور الميتافيزيقي "التجريدي"</a:t>
            </a:r>
            <a:endParaRPr lang="ar-SA" sz="4800" b="1" dirty="0">
              <a:solidFill>
                <a:srgbClr val="FF0000"/>
              </a:solidFill>
              <a:cs typeface="+mn-cs"/>
            </a:endParaRPr>
          </a:p>
        </p:txBody>
      </p:sp>
      <p:sp>
        <p:nvSpPr>
          <p:cNvPr id="3" name="عنصر نائب للمحتوى 2"/>
          <p:cNvSpPr>
            <a:spLocks noGrp="1"/>
          </p:cNvSpPr>
          <p:nvPr>
            <p:ph idx="1"/>
          </p:nvPr>
        </p:nvSpPr>
        <p:spPr>
          <a:xfrm>
            <a:off x="0" y="1628800"/>
            <a:ext cx="9144000" cy="5229200"/>
          </a:xfrm>
          <a:solidFill>
            <a:schemeClr val="accent2">
              <a:lumMod val="60000"/>
              <a:lumOff val="40000"/>
            </a:schemeClr>
          </a:solidFill>
        </p:spPr>
        <p:txBody>
          <a:bodyPr>
            <a:normAutofit/>
          </a:bodyPr>
          <a:lstStyle/>
          <a:p>
            <a:pPr lvl="0" algn="just"/>
            <a:r>
              <a:rPr lang="ar-SA" sz="4400" u="sng" dirty="0" smtClean="0">
                <a:solidFill>
                  <a:srgbClr val="FF0000"/>
                </a:solidFill>
              </a:rPr>
              <a:t>2-الدور الميتافيزيقي "التجريدي": </a:t>
            </a:r>
            <a:r>
              <a:rPr lang="ar-SA" sz="4400" dirty="0" smtClean="0"/>
              <a:t>أي حينما كان العقل يفسر الظواهر بنسبتها إلى قوى مبهمة، غير مشخصة ومجردة، أو قوى ميتافيزيقية وعلل أولى لا يقوى على إثباتها. كتفسير ظاهرة النمو في النبات بنسبتها مثلاً  إلى قوة الإنبات الكامنة في النبات.</a:t>
            </a:r>
            <a:endParaRPr lang="en-US" sz="4400" dirty="0" smtClean="0"/>
          </a:p>
          <a:p>
            <a:pPr algn="just"/>
            <a:endParaRPr lang="ar-SA" sz="4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48680"/>
            <a:ext cx="9144000" cy="1066800"/>
          </a:xfrm>
          <a:solidFill>
            <a:schemeClr val="accent4">
              <a:lumMod val="20000"/>
              <a:lumOff val="80000"/>
            </a:schemeClr>
          </a:solidFill>
        </p:spPr>
        <p:txBody>
          <a:bodyPr>
            <a:normAutofit/>
          </a:bodyPr>
          <a:lstStyle/>
          <a:p>
            <a:pPr algn="ctr"/>
            <a:r>
              <a:rPr lang="ar-SA" sz="5400" b="1" u="sng" dirty="0" smtClean="0">
                <a:solidFill>
                  <a:srgbClr val="FF0000"/>
                </a:solidFill>
                <a:cs typeface="+mn-cs"/>
              </a:rPr>
              <a:t>3-الدور الوضعي "العلمي"</a:t>
            </a:r>
            <a:endParaRPr lang="ar-SA" sz="5400" b="1" dirty="0">
              <a:solidFill>
                <a:srgbClr val="FF0000"/>
              </a:solidFill>
              <a:cs typeface="+mn-cs"/>
            </a:endParaRPr>
          </a:p>
        </p:txBody>
      </p:sp>
      <p:sp>
        <p:nvSpPr>
          <p:cNvPr id="3" name="عنصر نائب للمحتوى 2"/>
          <p:cNvSpPr>
            <a:spLocks noGrp="1"/>
          </p:cNvSpPr>
          <p:nvPr>
            <p:ph idx="1"/>
          </p:nvPr>
        </p:nvSpPr>
        <p:spPr>
          <a:xfrm>
            <a:off x="0" y="1628800"/>
            <a:ext cx="9144000" cy="5229200"/>
          </a:xfrm>
          <a:solidFill>
            <a:schemeClr val="accent2">
              <a:lumMod val="60000"/>
              <a:lumOff val="40000"/>
            </a:schemeClr>
          </a:solidFill>
        </p:spPr>
        <p:txBody>
          <a:bodyPr>
            <a:normAutofit/>
          </a:bodyPr>
          <a:lstStyle/>
          <a:p>
            <a:pPr lvl="0" algn="just"/>
            <a:r>
              <a:rPr lang="ar-SA" sz="4400" u="sng" dirty="0" smtClean="0">
                <a:solidFill>
                  <a:srgbClr val="FF0000"/>
                </a:solidFill>
              </a:rPr>
              <a:t>3-الدور الوضعي "العلمي": </a:t>
            </a:r>
            <a:r>
              <a:rPr lang="ar-SA" sz="4400" dirty="0" smtClean="0"/>
              <a:t>أي حينما كان العقل يذهب في تفسيره للظواهر بنسبتها إلى القوانين التي تحكمها والأسباب المباشرة التي تؤثر فيها، مثل تفسير ظاهرة النمو بنسبتها إلى العوامل الطبيعية والكيميائية والقوانين المؤلفة لهذه الظاهرة، وليس بعد هذه الحالة أي حالة أخرى تليها.</a:t>
            </a:r>
            <a:endParaRPr lang="en-US" sz="4400" dirty="0" smtClean="0"/>
          </a:p>
          <a:p>
            <a:pPr algn="just"/>
            <a:endParaRPr lang="ar-SA" sz="4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404664"/>
            <a:ext cx="9144000" cy="6453336"/>
          </a:xfrm>
          <a:solidFill>
            <a:schemeClr val="accent4">
              <a:lumMod val="20000"/>
              <a:lumOff val="80000"/>
            </a:schemeClr>
          </a:solidFill>
        </p:spPr>
        <p:txBody>
          <a:bodyPr/>
          <a:lstStyle/>
          <a:p>
            <a:endParaRPr lang="ar-SA" dirty="0"/>
          </a:p>
        </p:txBody>
      </p:sp>
      <p:sp>
        <p:nvSpPr>
          <p:cNvPr id="5" name="تمرير عمودي 4"/>
          <p:cNvSpPr/>
          <p:nvPr/>
        </p:nvSpPr>
        <p:spPr>
          <a:xfrm>
            <a:off x="0" y="476672"/>
            <a:ext cx="9144000" cy="6381328"/>
          </a:xfrm>
          <a:prstGeom prst="verticalScrol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3600" b="1" dirty="0" smtClean="0"/>
              <a:t>وقصارى جهود الفكر الإنساني بعدها أن يتحرى الوقائع ويدقق في التفاصيل الخاضعة للدراسة ، ويسير وفق المعطيات العلمية الوضعية، بخطوات المنهج العلمي معتمداً بذلك على أسلوب الملاحظة والتجربة والمقارنة والتحليل وأخيرا المنهج التاريخي.</a:t>
            </a:r>
            <a:endParaRPr lang="en-US" sz="3600" b="1" dirty="0" smtClean="0"/>
          </a:p>
          <a:p>
            <a:pPr algn="just"/>
            <a:r>
              <a:rPr lang="ar-SA" sz="3600" b="1" dirty="0" smtClean="0"/>
              <a:t>لقد وجد كونت أن كل فرع من فروع المعرفة قد مر في الدراسة بالدور </a:t>
            </a:r>
            <a:r>
              <a:rPr lang="ar-SA" sz="3600" b="1" dirty="0" err="1" smtClean="0"/>
              <a:t>الثيولوجي</a:t>
            </a:r>
            <a:r>
              <a:rPr lang="ar-SA" sz="3600" b="1" dirty="0" smtClean="0"/>
              <a:t> (لمرحلة اللاهوتية) ثم بالدور الميتافيزيقي. وأخيراً وصلت غالبية العلوم إلى الدور الوضعي .. </a:t>
            </a:r>
            <a:endParaRPr lang="en-US" sz="3600" b="1" dirty="0" smtClean="0"/>
          </a:p>
          <a:p>
            <a:pPr algn="just"/>
            <a:endParaRPr lang="ar-SA" sz="36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8680"/>
            <a:ext cx="9144000" cy="6309320"/>
          </a:xfrm>
          <a:solidFill>
            <a:srgbClr val="92D050"/>
          </a:solidFill>
        </p:spPr>
        <p:txBody>
          <a:bodyPr/>
          <a:lstStyle/>
          <a:p>
            <a:endParaRPr lang="ar-SA" dirty="0"/>
          </a:p>
        </p:txBody>
      </p:sp>
      <p:sp>
        <p:nvSpPr>
          <p:cNvPr id="4" name="تمرير أفقي 3"/>
          <p:cNvSpPr/>
          <p:nvPr/>
        </p:nvSpPr>
        <p:spPr>
          <a:xfrm>
            <a:off x="0" y="476672"/>
            <a:ext cx="9144000" cy="6381328"/>
          </a:xfrm>
          <a:prstGeom prst="horizontalScrol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3200" b="1" dirty="0" smtClean="0"/>
              <a:t>هذا ولا بد من التنويه بأن كل مرحلة من مراحل الإنسانية تشبه في تطورها حياة الفرد. بمعنى أن المرحلة </a:t>
            </a:r>
            <a:r>
              <a:rPr lang="ar-SA" sz="3200" b="1" dirty="0" err="1" smtClean="0"/>
              <a:t>الثيولوجية</a:t>
            </a:r>
            <a:r>
              <a:rPr lang="ar-SA" sz="3200" b="1" dirty="0" smtClean="0"/>
              <a:t> تشبه مرحلة الطفولة ، ومرحلة الميتافيزيقية تشبه مرحلة المراهقة والشباب، والمرحلة الوضعية هي المرحلة التي استقرت عندها الإنسانية وتشبه مرحلة الرجولة والاكتمال عند الفرد.</a:t>
            </a:r>
            <a:endParaRPr lang="en-US" sz="3200" b="1" dirty="0" smtClean="0"/>
          </a:p>
          <a:p>
            <a:pPr algn="just"/>
            <a:r>
              <a:rPr lang="ar-SA" sz="3200" b="1" dirty="0" smtClean="0"/>
              <a:t>لا يمكن فهم جميع مظاهر الفنون والآداب والحضارة والعلوم إلا في ضوء تاريخ التطور العقلي ، فالديناميكا الاجتماعية تعبر عن مرحلة من مراحل التفكير الإنساني.</a:t>
            </a:r>
            <a:endParaRPr lang="ar-SA" sz="32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chemeClr val="accent3">
              <a:lumMod val="20000"/>
              <a:lumOff val="80000"/>
            </a:schemeClr>
          </a:solidFill>
        </p:spPr>
        <p:txBody>
          <a:bodyPr>
            <a:normAutofit/>
          </a:bodyPr>
          <a:lstStyle/>
          <a:p>
            <a:pPr algn="just"/>
            <a:r>
              <a:rPr lang="ar-SA" sz="4400" dirty="0" smtClean="0">
                <a:solidFill>
                  <a:schemeClr val="accent1">
                    <a:lumMod val="50000"/>
                  </a:schemeClr>
                </a:solidFill>
                <a:cs typeface="Arabic Transparent" pitchFamily="2" charset="-78"/>
              </a:rPr>
              <a:t>يؤدي تمايز العمل الاجتماعي إلى تمايز عناصر المجتمع واختلاف التخصصات.</a:t>
            </a:r>
          </a:p>
          <a:p>
            <a:pPr algn="just"/>
            <a:r>
              <a:rPr lang="ar-SA" sz="4400" dirty="0" smtClean="0">
                <a:solidFill>
                  <a:schemeClr val="accent1">
                    <a:lumMod val="50000"/>
                  </a:schemeClr>
                </a:solidFill>
                <a:cs typeface="Arabic Transparent" pitchFamily="2" charset="-78"/>
              </a:rPr>
              <a:t>تتنافر وتتعارض هذه العناصر حتى يتمزق المجتمع ، حيث تقوم سلطة ترعى النظام وتحفظ التعاون . وهذه السلطة هي الدولة أي كان نوعها.</a:t>
            </a:r>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1182</TotalTime>
  <Words>1323</Words>
  <Application>Microsoft Office PowerPoint</Application>
  <PresentationFormat>عرض على الشاشة (3:4)‏</PresentationFormat>
  <Paragraphs>104</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حضري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قانون الحالات الثلاث أو الأدوار الثلاثة عند أوغست كونت:</vt:lpstr>
      <vt:lpstr>1-الدور الثيولوجي"الديني" </vt:lpstr>
      <vt:lpstr>2-الدور الميتافيزيقي "التجريدي"</vt:lpstr>
      <vt:lpstr>3-الدور الوضعي "العلمي"</vt:lpstr>
      <vt:lpstr>الشريحة 21</vt:lpstr>
      <vt:lpstr>الشريحة 22</vt:lpstr>
      <vt:lpstr>الشريحة 23</vt:lpstr>
      <vt:lpstr>الشريحة 24</vt:lpstr>
      <vt:lpstr>الشريحة 25</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DELL</cp:lastModifiedBy>
  <cp:revision>842</cp:revision>
  <dcterms:created xsi:type="dcterms:W3CDTF">2012-10-06T16:16:33Z</dcterms:created>
  <dcterms:modified xsi:type="dcterms:W3CDTF">2012-12-30T10:26:01Z</dcterms:modified>
</cp:coreProperties>
</file>