
<file path=[Content_Types].xml><?xml version="1.0" encoding="utf-8"?>
<Types xmlns="http://schemas.openxmlformats.org/package/2006/content-types">
  <Override PartName="/ppt/slides/slide29.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colors8.xml" ContentType="application/vnd.openxmlformats-officedocument.drawingml.diagramColors+xml"/>
  <Override PartName="/ppt/diagrams/quickStyle13.xml" ContentType="application/vnd.openxmlformats-officedocument.drawingml.diagramStyle+xml"/>
  <Override PartName="/ppt/diagrams/drawing14.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drawing7.xml" ContentType="application/vnd.ms-office.drawingml.diagramDrawing+xml"/>
  <Override PartName="/ppt/diagrams/layout13.xml" ContentType="application/vnd.openxmlformats-officedocument.drawingml.diagramLayout+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drawing10.xml" ContentType="application/vnd.ms-office.drawingml.diagramDrawing+xml"/>
  <Override PartName="/ppt/diagrams/colors16.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diagrams/drawing3.xml" ContentType="application/vnd.ms-office.drawingml.diagramDrawing+xml"/>
  <Override PartName="/ppt/diagrams/colors1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diagrams/quickStyle3.xml" ContentType="application/vnd.openxmlformats-officedocument.drawingml.diagramStyle+xml"/>
  <Override PartName="/ppt/diagrams/colors10.xml" ContentType="application/vnd.openxmlformats-officedocument.drawingml.diagramColors+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ppt/diagrams/quickStyle16.xml" ContentType="application/vnd.openxmlformats-officedocument.drawingml.diagramStyl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diagrams/drawing15.xml" ContentType="application/vnd.ms-office.drawingml.diagramDrawing+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quickStyle12.xml" ContentType="application/vnd.openxmlformats-officedocument.drawingml.diagramStyle+xml"/>
  <Override PartName="/ppt/diagrams/drawing13.xml" ContentType="application/vnd.ms-office.drawingml.diagramDrawing+xml"/>
  <Override PartName="/ppt/diagrams/layout16.xml" ContentType="application/vnd.openxmlformats-officedocument.drawingml.diagramLayout+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diagrams/layout14.xml" ContentType="application/vnd.openxmlformats-officedocument.drawingml.diagramLayout+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diagrams/data15.xml" ContentType="application/vnd.openxmlformats-officedocument.drawingml.diagramData+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quickStyle15.xml" ContentType="application/vnd.openxmlformats-officedocument.drawingml.diagramStyle+xml"/>
  <Override PartName="/ppt/diagrams/drawing16.xml" ContentType="application/vnd.ms-office.drawingml.diagramDrawing+xml"/>
  <Override PartName="/ppt/diagrams/layout3.xml" ContentType="application/vnd.openxmlformats-officedocument.drawingml.diagramLayout+xml"/>
  <Override PartName="/ppt/diagrams/data4.xml" ContentType="application/vnd.openxmlformats-officedocument.drawingml.diagramData+xml"/>
  <Override PartName="/ppt/diagrams/drawing9.xml" ContentType="application/vnd.ms-office.drawingml.diagramDrawing+xml"/>
  <Override PartName="/ppt/diagrams/layout15.xml" ContentType="application/vnd.openxmlformats-officedocument.drawingml.diagramLayout+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slides/slide7.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Override PartName="/ppt/diagrams/layout11.xml" ContentType="application/vnd.openxmlformats-officedocument.drawingml.diagramLayout+xml"/>
  <Override PartName="/ppt/diagrams/colors14.xml" ContentType="application/vnd.openxmlformats-officedocument.drawingml.diagramColors+xml"/>
  <Override PartName="/ppt/slides/slide28.xml" ContentType="application/vnd.openxmlformats-officedocument.presentationml.slide+xml"/>
  <Override PartName="/ppt/slides/slide39.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Override PartName="/ppt/diagrams/data16.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311" r:id="rId2"/>
    <p:sldId id="309" r:id="rId3"/>
    <p:sldId id="346" r:id="rId4"/>
    <p:sldId id="347" r:id="rId5"/>
    <p:sldId id="352" r:id="rId6"/>
    <p:sldId id="348" r:id="rId7"/>
    <p:sldId id="349" r:id="rId8"/>
    <p:sldId id="310" r:id="rId9"/>
    <p:sldId id="350" r:id="rId10"/>
    <p:sldId id="312" r:id="rId11"/>
    <p:sldId id="353" r:id="rId12"/>
    <p:sldId id="356" r:id="rId13"/>
    <p:sldId id="357" r:id="rId14"/>
    <p:sldId id="383" r:id="rId15"/>
    <p:sldId id="358" r:id="rId16"/>
    <p:sldId id="359" r:id="rId17"/>
    <p:sldId id="360" r:id="rId18"/>
    <p:sldId id="361" r:id="rId19"/>
    <p:sldId id="362" r:id="rId20"/>
    <p:sldId id="364" r:id="rId21"/>
    <p:sldId id="365" r:id="rId22"/>
    <p:sldId id="366" r:id="rId23"/>
    <p:sldId id="367" r:id="rId24"/>
    <p:sldId id="372" r:id="rId25"/>
    <p:sldId id="368" r:id="rId26"/>
    <p:sldId id="373" r:id="rId27"/>
    <p:sldId id="295" r:id="rId28"/>
    <p:sldId id="374" r:id="rId29"/>
    <p:sldId id="375" r:id="rId30"/>
    <p:sldId id="316" r:id="rId31"/>
    <p:sldId id="376" r:id="rId32"/>
    <p:sldId id="318" r:id="rId33"/>
    <p:sldId id="319" r:id="rId34"/>
    <p:sldId id="320" r:id="rId35"/>
    <p:sldId id="377" r:id="rId36"/>
    <p:sldId id="322" r:id="rId37"/>
    <p:sldId id="378" r:id="rId38"/>
    <p:sldId id="379" r:id="rId39"/>
    <p:sldId id="340" r:id="rId40"/>
    <p:sldId id="380" r:id="rId41"/>
    <p:sldId id="381" r:id="rId42"/>
    <p:sldId id="382" r:id="rId43"/>
    <p:sldId id="344" r:id="rId44"/>
    <p:sldId id="330" r:id="rId4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71" d="100"/>
          <a:sy n="71" d="100"/>
        </p:scale>
        <p:origin x="-1134"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DAE765-D720-4BBF-B037-4FD4372D30F3}" type="doc">
      <dgm:prSet loTypeId="urn:microsoft.com/office/officeart/2005/8/layout/hList3" loCatId="list" qsTypeId="urn:microsoft.com/office/officeart/2005/8/quickstyle/simple1" qsCatId="simple" csTypeId="urn:microsoft.com/office/officeart/2005/8/colors/colorful2" csCatId="colorful" phldr="1"/>
      <dgm:spPr/>
      <dgm:t>
        <a:bodyPr/>
        <a:lstStyle/>
        <a:p>
          <a:pPr rtl="1"/>
          <a:endParaRPr lang="ar-SA"/>
        </a:p>
      </dgm:t>
    </dgm:pt>
    <dgm:pt modelId="{9707620E-E9F0-4C27-9A49-531DFC6FE488}">
      <dgm:prSet phldrT="[نص]" custT="1"/>
      <dgm:spPr/>
      <dgm:t>
        <a:bodyPr/>
        <a:lstStyle/>
        <a:p>
          <a:pPr rtl="1"/>
          <a:r>
            <a:rPr lang="ar-SA" sz="3200" b="1" dirty="0" smtClean="0"/>
            <a:t>دوركايم (1858-1917)</a:t>
          </a:r>
        </a:p>
        <a:p>
          <a:pPr rtl="1"/>
          <a:r>
            <a:rPr lang="ar-SA" sz="3200" b="1" dirty="0" smtClean="0"/>
            <a:t>زعيم المدرسة الفرنسية لعلم الاجتماع ومنشئ  علم الاجتماع الحديث وأحد دعائم الحركة العلمية في النصف الثاني من القرن التاسع عشر وأوائل القرن العشرين</a:t>
          </a:r>
          <a:endParaRPr lang="ar-SA" sz="3200" b="1" dirty="0"/>
        </a:p>
      </dgm:t>
    </dgm:pt>
    <dgm:pt modelId="{51528B39-9BAB-40FA-9633-E9A2D0CDFB80}" type="parTrans" cxnId="{90D8C42E-E153-45FB-9A99-CA714203CC90}">
      <dgm:prSet/>
      <dgm:spPr/>
      <dgm:t>
        <a:bodyPr/>
        <a:lstStyle/>
        <a:p>
          <a:pPr rtl="1"/>
          <a:endParaRPr lang="ar-SA"/>
        </a:p>
      </dgm:t>
    </dgm:pt>
    <dgm:pt modelId="{FCBCD68B-50D7-40F6-ADC5-9387D681EB60}" type="sibTrans" cxnId="{90D8C42E-E153-45FB-9A99-CA714203CC90}">
      <dgm:prSet/>
      <dgm:spPr/>
      <dgm:t>
        <a:bodyPr/>
        <a:lstStyle/>
        <a:p>
          <a:pPr rtl="1"/>
          <a:endParaRPr lang="ar-SA"/>
        </a:p>
      </dgm:t>
    </dgm:pt>
    <dgm:pt modelId="{C5BF5FC8-059F-45DF-9758-C3EAAB5D104D}">
      <dgm:prSet phldrT="[نص]"/>
      <dgm:spPr/>
      <dgm:t>
        <a:bodyPr/>
        <a:lstStyle/>
        <a:p>
          <a:pPr rtl="1"/>
          <a:r>
            <a:rPr lang="ar-SA" dirty="0" smtClean="0"/>
            <a:t>نشر بحوثا عديدة تناولت موضوعات مختلفة:أبرزها في المحارم في الزواج- الظواهر الدينية- الطوطمية</a:t>
          </a:r>
          <a:endParaRPr lang="ar-SA" dirty="0"/>
        </a:p>
      </dgm:t>
    </dgm:pt>
    <dgm:pt modelId="{270EE918-8C6B-444E-A1E5-37656578C15F}" type="parTrans" cxnId="{5DB96618-3AFA-4031-B738-A1F059995607}">
      <dgm:prSet/>
      <dgm:spPr/>
      <dgm:t>
        <a:bodyPr/>
        <a:lstStyle/>
        <a:p>
          <a:pPr rtl="1"/>
          <a:endParaRPr lang="ar-SA"/>
        </a:p>
      </dgm:t>
    </dgm:pt>
    <dgm:pt modelId="{448CBAAA-B8B7-4A4C-A4B7-7029189B0035}" type="sibTrans" cxnId="{5DB96618-3AFA-4031-B738-A1F059995607}">
      <dgm:prSet/>
      <dgm:spPr/>
      <dgm:t>
        <a:bodyPr/>
        <a:lstStyle/>
        <a:p>
          <a:pPr rtl="1"/>
          <a:endParaRPr lang="ar-SA"/>
        </a:p>
      </dgm:t>
    </dgm:pt>
    <dgm:pt modelId="{6E5861E3-5C6F-446F-ADAA-BD98815A1C22}">
      <dgm:prSet phldrT="[نص]"/>
      <dgm:spPr/>
      <dgm:t>
        <a:bodyPr/>
        <a:lstStyle/>
        <a:p>
          <a:pPr rtl="1"/>
          <a:r>
            <a:rPr lang="ar-SA" dirty="0" smtClean="0"/>
            <a:t>أصدر سنة 1896 مجلة اجتماعية باسم</a:t>
          </a:r>
        </a:p>
        <a:p>
          <a:pPr rtl="1"/>
          <a:r>
            <a:rPr lang="ar-SA" dirty="0" smtClean="0"/>
            <a:t>”</a:t>
          </a:r>
          <a:r>
            <a:rPr lang="ar-SA" b="1" u="sng" dirty="0" smtClean="0">
              <a:solidFill>
                <a:srgbClr val="FFFF00"/>
              </a:solidFill>
            </a:rPr>
            <a:t>التقويم الاجتماعي</a:t>
          </a:r>
          <a:r>
            <a:rPr lang="ar-SA" dirty="0" smtClean="0"/>
            <a:t>“</a:t>
          </a:r>
        </a:p>
        <a:p>
          <a:pPr rtl="1"/>
          <a:r>
            <a:rPr lang="ar-SA" dirty="0" smtClean="0"/>
            <a:t>كانت مصدراً للفكر السوسيولوجي لسنوات </a:t>
          </a:r>
          <a:r>
            <a:rPr lang="ar-SA" dirty="0" err="1" smtClean="0"/>
            <a:t>عديدةفي</a:t>
          </a:r>
          <a:r>
            <a:rPr lang="ar-SA" dirty="0" smtClean="0"/>
            <a:t> فرنسا </a:t>
          </a:r>
          <a:endParaRPr lang="ar-SA" dirty="0"/>
        </a:p>
      </dgm:t>
    </dgm:pt>
    <dgm:pt modelId="{2F837CEB-A7FB-40FB-8F16-22795A805A61}" type="parTrans" cxnId="{FE276FF8-0C24-4139-987B-264D46682870}">
      <dgm:prSet/>
      <dgm:spPr/>
      <dgm:t>
        <a:bodyPr/>
        <a:lstStyle/>
        <a:p>
          <a:pPr rtl="1"/>
          <a:endParaRPr lang="ar-SA"/>
        </a:p>
      </dgm:t>
    </dgm:pt>
    <dgm:pt modelId="{C91E4C86-E132-4270-A300-E089B6B03851}" type="sibTrans" cxnId="{FE276FF8-0C24-4139-987B-264D46682870}">
      <dgm:prSet/>
      <dgm:spPr/>
      <dgm:t>
        <a:bodyPr/>
        <a:lstStyle/>
        <a:p>
          <a:pPr rtl="1"/>
          <a:endParaRPr lang="ar-SA"/>
        </a:p>
      </dgm:t>
    </dgm:pt>
    <dgm:pt modelId="{163B0FB0-61D5-43EB-A1C3-03F183510632}">
      <dgm:prSet phldrT="[نص]"/>
      <dgm:spPr/>
      <dgm:t>
        <a:bodyPr/>
        <a:lstStyle/>
        <a:p>
          <a:pPr rtl="1"/>
          <a:r>
            <a:rPr lang="ar-SA" dirty="0" smtClean="0"/>
            <a:t>غزير الإنتاج ، له مؤلفات كثيرة أبرزها كتابه:“قواعد المنهاج في علم الاجتماع الذي خصصه لدراسة الظاهرة الاجتماعية</a:t>
          </a:r>
          <a:endParaRPr lang="ar-SA" dirty="0"/>
        </a:p>
      </dgm:t>
    </dgm:pt>
    <dgm:pt modelId="{A146A0FF-193B-4358-950B-2C5F098752A4}" type="parTrans" cxnId="{FB462C4E-4ECB-4FEB-A3A5-5F7336D65F20}">
      <dgm:prSet/>
      <dgm:spPr/>
      <dgm:t>
        <a:bodyPr/>
        <a:lstStyle/>
        <a:p>
          <a:pPr rtl="1"/>
          <a:endParaRPr lang="ar-SA"/>
        </a:p>
      </dgm:t>
    </dgm:pt>
    <dgm:pt modelId="{286EFFB8-3C93-434E-B0D1-4AE59004B064}" type="sibTrans" cxnId="{FB462C4E-4ECB-4FEB-A3A5-5F7336D65F20}">
      <dgm:prSet/>
      <dgm:spPr/>
      <dgm:t>
        <a:bodyPr/>
        <a:lstStyle/>
        <a:p>
          <a:pPr rtl="1"/>
          <a:endParaRPr lang="ar-SA"/>
        </a:p>
      </dgm:t>
    </dgm:pt>
    <dgm:pt modelId="{3F0D878F-5310-495E-8938-AA77F67D71C9}" type="pres">
      <dgm:prSet presAssocID="{F1DAE765-D720-4BBF-B037-4FD4372D30F3}" presName="composite" presStyleCnt="0">
        <dgm:presLayoutVars>
          <dgm:chMax val="1"/>
          <dgm:dir/>
          <dgm:resizeHandles val="exact"/>
        </dgm:presLayoutVars>
      </dgm:prSet>
      <dgm:spPr/>
      <dgm:t>
        <a:bodyPr/>
        <a:lstStyle/>
        <a:p>
          <a:pPr rtl="1"/>
          <a:endParaRPr lang="ar-SA"/>
        </a:p>
      </dgm:t>
    </dgm:pt>
    <dgm:pt modelId="{CC2DA658-BD79-4D42-AE73-C0BFF9A45775}" type="pres">
      <dgm:prSet presAssocID="{9707620E-E9F0-4C27-9A49-531DFC6FE488}" presName="roof" presStyleLbl="dkBgShp" presStyleIdx="0" presStyleCnt="2"/>
      <dgm:spPr/>
      <dgm:t>
        <a:bodyPr/>
        <a:lstStyle/>
        <a:p>
          <a:pPr rtl="1"/>
          <a:endParaRPr lang="ar-SA"/>
        </a:p>
      </dgm:t>
    </dgm:pt>
    <dgm:pt modelId="{6FE1A191-A051-4BF0-B62B-3466465F70EE}" type="pres">
      <dgm:prSet presAssocID="{9707620E-E9F0-4C27-9A49-531DFC6FE488}" presName="pillars" presStyleCnt="0"/>
      <dgm:spPr/>
    </dgm:pt>
    <dgm:pt modelId="{936C9EF5-B8CD-4D17-AE8F-0F88240E8BA1}" type="pres">
      <dgm:prSet presAssocID="{9707620E-E9F0-4C27-9A49-531DFC6FE488}" presName="pillar1" presStyleLbl="node1" presStyleIdx="0" presStyleCnt="3">
        <dgm:presLayoutVars>
          <dgm:bulletEnabled val="1"/>
        </dgm:presLayoutVars>
      </dgm:prSet>
      <dgm:spPr/>
      <dgm:t>
        <a:bodyPr/>
        <a:lstStyle/>
        <a:p>
          <a:pPr rtl="1"/>
          <a:endParaRPr lang="ar-SA"/>
        </a:p>
      </dgm:t>
    </dgm:pt>
    <dgm:pt modelId="{4199B282-6ACE-45DF-AD5D-9DE7EEF494CD}" type="pres">
      <dgm:prSet presAssocID="{6E5861E3-5C6F-446F-ADAA-BD98815A1C22}" presName="pillarX" presStyleLbl="node1" presStyleIdx="1" presStyleCnt="3">
        <dgm:presLayoutVars>
          <dgm:bulletEnabled val="1"/>
        </dgm:presLayoutVars>
      </dgm:prSet>
      <dgm:spPr/>
      <dgm:t>
        <a:bodyPr/>
        <a:lstStyle/>
        <a:p>
          <a:pPr rtl="1"/>
          <a:endParaRPr lang="ar-SA"/>
        </a:p>
      </dgm:t>
    </dgm:pt>
    <dgm:pt modelId="{1874A545-AC92-4012-8511-73DB1C9FB27C}" type="pres">
      <dgm:prSet presAssocID="{163B0FB0-61D5-43EB-A1C3-03F183510632}" presName="pillarX" presStyleLbl="node1" presStyleIdx="2" presStyleCnt="3">
        <dgm:presLayoutVars>
          <dgm:bulletEnabled val="1"/>
        </dgm:presLayoutVars>
      </dgm:prSet>
      <dgm:spPr/>
      <dgm:t>
        <a:bodyPr/>
        <a:lstStyle/>
        <a:p>
          <a:pPr rtl="1"/>
          <a:endParaRPr lang="ar-SA"/>
        </a:p>
      </dgm:t>
    </dgm:pt>
    <dgm:pt modelId="{EA41AFC5-F2EE-4FDE-83AE-744DED5BADA2}" type="pres">
      <dgm:prSet presAssocID="{9707620E-E9F0-4C27-9A49-531DFC6FE488}" presName="base" presStyleLbl="dkBgShp" presStyleIdx="1" presStyleCnt="2"/>
      <dgm:spPr/>
    </dgm:pt>
  </dgm:ptLst>
  <dgm:cxnLst>
    <dgm:cxn modelId="{DFCDE75B-9F35-4251-9C2C-1E039071B5D3}" type="presOf" srcId="{9707620E-E9F0-4C27-9A49-531DFC6FE488}" destId="{CC2DA658-BD79-4D42-AE73-C0BFF9A45775}" srcOrd="0" destOrd="0" presId="urn:microsoft.com/office/officeart/2005/8/layout/hList3"/>
    <dgm:cxn modelId="{90D8C42E-E153-45FB-9A99-CA714203CC90}" srcId="{F1DAE765-D720-4BBF-B037-4FD4372D30F3}" destId="{9707620E-E9F0-4C27-9A49-531DFC6FE488}" srcOrd="0" destOrd="0" parTransId="{51528B39-9BAB-40FA-9633-E9A2D0CDFB80}" sibTransId="{FCBCD68B-50D7-40F6-ADC5-9387D681EB60}"/>
    <dgm:cxn modelId="{FB462C4E-4ECB-4FEB-A3A5-5F7336D65F20}" srcId="{9707620E-E9F0-4C27-9A49-531DFC6FE488}" destId="{163B0FB0-61D5-43EB-A1C3-03F183510632}" srcOrd="2" destOrd="0" parTransId="{A146A0FF-193B-4358-950B-2C5F098752A4}" sibTransId="{286EFFB8-3C93-434E-B0D1-4AE59004B064}"/>
    <dgm:cxn modelId="{CA3A9B34-5978-40E7-BB9B-75839A1D6E19}" type="presOf" srcId="{F1DAE765-D720-4BBF-B037-4FD4372D30F3}" destId="{3F0D878F-5310-495E-8938-AA77F67D71C9}" srcOrd="0" destOrd="0" presId="urn:microsoft.com/office/officeart/2005/8/layout/hList3"/>
    <dgm:cxn modelId="{D03621DF-CEEC-4725-A112-373533C09CA0}" type="presOf" srcId="{C5BF5FC8-059F-45DF-9758-C3EAAB5D104D}" destId="{936C9EF5-B8CD-4D17-AE8F-0F88240E8BA1}" srcOrd="0" destOrd="0" presId="urn:microsoft.com/office/officeart/2005/8/layout/hList3"/>
    <dgm:cxn modelId="{87533803-CC6C-47E9-B220-D1D01D7A571E}" type="presOf" srcId="{163B0FB0-61D5-43EB-A1C3-03F183510632}" destId="{1874A545-AC92-4012-8511-73DB1C9FB27C}" srcOrd="0" destOrd="0" presId="urn:microsoft.com/office/officeart/2005/8/layout/hList3"/>
    <dgm:cxn modelId="{FE276FF8-0C24-4139-987B-264D46682870}" srcId="{9707620E-E9F0-4C27-9A49-531DFC6FE488}" destId="{6E5861E3-5C6F-446F-ADAA-BD98815A1C22}" srcOrd="1" destOrd="0" parTransId="{2F837CEB-A7FB-40FB-8F16-22795A805A61}" sibTransId="{C91E4C86-E132-4270-A300-E089B6B03851}"/>
    <dgm:cxn modelId="{8EBB64E2-9AC4-49F4-A269-F0B517362A71}" type="presOf" srcId="{6E5861E3-5C6F-446F-ADAA-BD98815A1C22}" destId="{4199B282-6ACE-45DF-AD5D-9DE7EEF494CD}" srcOrd="0" destOrd="0" presId="urn:microsoft.com/office/officeart/2005/8/layout/hList3"/>
    <dgm:cxn modelId="{5DB96618-3AFA-4031-B738-A1F059995607}" srcId="{9707620E-E9F0-4C27-9A49-531DFC6FE488}" destId="{C5BF5FC8-059F-45DF-9758-C3EAAB5D104D}" srcOrd="0" destOrd="0" parTransId="{270EE918-8C6B-444E-A1E5-37656578C15F}" sibTransId="{448CBAAA-B8B7-4A4C-A4B7-7029189B0035}"/>
    <dgm:cxn modelId="{85261B40-7D2A-4F47-8C03-504CE4A3A83D}" type="presParOf" srcId="{3F0D878F-5310-495E-8938-AA77F67D71C9}" destId="{CC2DA658-BD79-4D42-AE73-C0BFF9A45775}" srcOrd="0" destOrd="0" presId="urn:microsoft.com/office/officeart/2005/8/layout/hList3"/>
    <dgm:cxn modelId="{233C0007-317D-4BF8-9E95-82F2DACC17C3}" type="presParOf" srcId="{3F0D878F-5310-495E-8938-AA77F67D71C9}" destId="{6FE1A191-A051-4BF0-B62B-3466465F70EE}" srcOrd="1" destOrd="0" presId="urn:microsoft.com/office/officeart/2005/8/layout/hList3"/>
    <dgm:cxn modelId="{DDCE0649-1B64-4481-96E8-FD430FA22271}" type="presParOf" srcId="{6FE1A191-A051-4BF0-B62B-3466465F70EE}" destId="{936C9EF5-B8CD-4D17-AE8F-0F88240E8BA1}" srcOrd="0" destOrd="0" presId="urn:microsoft.com/office/officeart/2005/8/layout/hList3"/>
    <dgm:cxn modelId="{6557D1A7-F54A-4A6B-8C91-879B51EBCC68}" type="presParOf" srcId="{6FE1A191-A051-4BF0-B62B-3466465F70EE}" destId="{4199B282-6ACE-45DF-AD5D-9DE7EEF494CD}" srcOrd="1" destOrd="0" presId="urn:microsoft.com/office/officeart/2005/8/layout/hList3"/>
    <dgm:cxn modelId="{C2C6009D-1DAB-4479-B4A1-F82F77C9233A}" type="presParOf" srcId="{6FE1A191-A051-4BF0-B62B-3466465F70EE}" destId="{1874A545-AC92-4012-8511-73DB1C9FB27C}" srcOrd="2" destOrd="0" presId="urn:microsoft.com/office/officeart/2005/8/layout/hList3"/>
    <dgm:cxn modelId="{83FE0AF9-07BB-4BE6-AC62-57CE274A5FC5}" type="presParOf" srcId="{3F0D878F-5310-495E-8938-AA77F67D71C9}" destId="{EA41AFC5-F2EE-4FDE-83AE-744DED5BADA2}" srcOrd="2" destOrd="0" presId="urn:microsoft.com/office/officeart/2005/8/layout/hLis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C2A7BB5-6E1E-4C23-A5C7-091DE74E916B}" type="doc">
      <dgm:prSet loTypeId="urn:microsoft.com/office/officeart/2005/8/layout/hierarchy4" loCatId="list" qsTypeId="urn:microsoft.com/office/officeart/2005/8/quickstyle/simple1" qsCatId="simple" csTypeId="urn:microsoft.com/office/officeart/2005/8/colors/colorful4" csCatId="colorful" phldr="1"/>
      <dgm:spPr/>
      <dgm:t>
        <a:bodyPr/>
        <a:lstStyle/>
        <a:p>
          <a:pPr rtl="1"/>
          <a:endParaRPr lang="ar-SA"/>
        </a:p>
      </dgm:t>
    </dgm:pt>
    <dgm:pt modelId="{E5DD1E24-5138-40AD-A00D-83BF5A2A3886}">
      <dgm:prSet phldrT="[نص]"/>
      <dgm:spPr/>
      <dgm:t>
        <a:bodyPr/>
        <a:lstStyle/>
        <a:p>
          <a:pPr rtl="1"/>
          <a:r>
            <a:rPr lang="ar-EG" dirty="0" smtClean="0"/>
            <a:t>ترك </a:t>
          </a:r>
          <a:r>
            <a:rPr lang="ar-EG" dirty="0" err="1" smtClean="0"/>
            <a:t>دوركهايم</a:t>
          </a:r>
          <a:r>
            <a:rPr lang="ar-EG" dirty="0" smtClean="0"/>
            <a:t> مؤلفات وبحوث كثيرة نشر بعضها في حياته ونشر أتباعه البعض الآخر بعد وفاته. والمؤلفات التي نشرها في حياته يمكن ترتيب ظهورها كما يلي</a:t>
          </a:r>
          <a:r>
            <a:rPr lang="ar-SA" dirty="0" smtClean="0"/>
            <a:t>:</a:t>
          </a:r>
          <a:endParaRPr lang="ar-SA" dirty="0"/>
        </a:p>
      </dgm:t>
    </dgm:pt>
    <dgm:pt modelId="{AE41083A-E120-4B41-9787-B7F66046774D}" type="parTrans" cxnId="{37D55825-A02C-413F-A753-A0192200AFCB}">
      <dgm:prSet/>
      <dgm:spPr/>
      <dgm:t>
        <a:bodyPr/>
        <a:lstStyle/>
        <a:p>
          <a:pPr rtl="1"/>
          <a:endParaRPr lang="ar-SA"/>
        </a:p>
      </dgm:t>
    </dgm:pt>
    <dgm:pt modelId="{7FF22358-4D26-4692-8B87-D250B4468415}" type="sibTrans" cxnId="{37D55825-A02C-413F-A753-A0192200AFCB}">
      <dgm:prSet/>
      <dgm:spPr/>
      <dgm:t>
        <a:bodyPr/>
        <a:lstStyle/>
        <a:p>
          <a:pPr rtl="1"/>
          <a:endParaRPr lang="ar-SA"/>
        </a:p>
      </dgm:t>
    </dgm:pt>
    <dgm:pt modelId="{EBB41E21-FE71-4D71-BB0B-0CE1FE9A9FFC}">
      <dgm:prSet phldrT="[نص]"/>
      <dgm:spPr/>
      <dgm:t>
        <a:bodyPr/>
        <a:lstStyle/>
        <a:p>
          <a:pPr rtl="1"/>
          <a:r>
            <a:rPr lang="ar-EG" dirty="0" smtClean="0"/>
            <a:t>أما مؤلفاته التي نشرها أتباعه فهي</a:t>
          </a:r>
          <a:r>
            <a:rPr lang="ar-SA" dirty="0" smtClean="0"/>
            <a:t>:</a:t>
          </a:r>
          <a:r>
            <a:rPr lang="ar-EG" dirty="0" smtClean="0"/>
            <a:t> التربية وعلم الاجتماع, علم الاجتماع والفلسفة, التربية الأخلاقية, كتاب الاشتراكية. </a:t>
          </a:r>
          <a:endParaRPr lang="ar-SA" dirty="0"/>
        </a:p>
      </dgm:t>
    </dgm:pt>
    <dgm:pt modelId="{3B16D5A7-8810-4433-B901-34C41A1006D1}" type="parTrans" cxnId="{EF838D90-B266-4138-BED9-7993F77AC603}">
      <dgm:prSet/>
      <dgm:spPr/>
      <dgm:t>
        <a:bodyPr/>
        <a:lstStyle/>
        <a:p>
          <a:pPr rtl="1"/>
          <a:endParaRPr lang="ar-SA"/>
        </a:p>
      </dgm:t>
    </dgm:pt>
    <dgm:pt modelId="{C4F74592-4FC6-4B8F-8F15-836AC31C4B1B}" type="sibTrans" cxnId="{EF838D90-B266-4138-BED9-7993F77AC603}">
      <dgm:prSet/>
      <dgm:spPr/>
      <dgm:t>
        <a:bodyPr/>
        <a:lstStyle/>
        <a:p>
          <a:pPr rtl="1"/>
          <a:endParaRPr lang="ar-SA"/>
        </a:p>
      </dgm:t>
    </dgm:pt>
    <dgm:pt modelId="{E50FDBCF-E450-4BDC-B14B-577AFD7DDA2E}">
      <dgm:prSet phldrT="[نص]"/>
      <dgm:spPr/>
      <dgm:t>
        <a:bodyPr/>
        <a:lstStyle/>
        <a:p>
          <a:pPr rtl="1"/>
          <a:r>
            <a:rPr lang="ar-EG" dirty="0" smtClean="0"/>
            <a:t>ا</a:t>
          </a:r>
          <a:r>
            <a:rPr lang="ar-SA" dirty="0" err="1" smtClean="0"/>
            <a:t>لأ</a:t>
          </a:r>
          <a:r>
            <a:rPr lang="ar-EG" dirty="0" err="1" smtClean="0"/>
            <a:t>شكال</a:t>
          </a:r>
          <a:r>
            <a:rPr lang="ar-EG" dirty="0" smtClean="0"/>
            <a:t> الأولى للحياة الدينية(1912م).</a:t>
          </a:r>
          <a:endParaRPr lang="ar-SA" dirty="0"/>
        </a:p>
      </dgm:t>
    </dgm:pt>
    <dgm:pt modelId="{C2D15B94-581F-4218-A0CC-F781A96C59D1}" type="parTrans" cxnId="{50C99FA6-15F7-4D72-8D4A-9B0770F77252}">
      <dgm:prSet/>
      <dgm:spPr/>
      <dgm:t>
        <a:bodyPr/>
        <a:lstStyle/>
        <a:p>
          <a:pPr rtl="1"/>
          <a:endParaRPr lang="ar-SA"/>
        </a:p>
      </dgm:t>
    </dgm:pt>
    <dgm:pt modelId="{07892756-7FE6-408C-BFF6-A1B0E47D67C1}" type="sibTrans" cxnId="{50C99FA6-15F7-4D72-8D4A-9B0770F77252}">
      <dgm:prSet/>
      <dgm:spPr/>
      <dgm:t>
        <a:bodyPr/>
        <a:lstStyle/>
        <a:p>
          <a:pPr rtl="1"/>
          <a:endParaRPr lang="ar-SA"/>
        </a:p>
      </dgm:t>
    </dgm:pt>
    <dgm:pt modelId="{1F87F839-3B65-4A2B-A6AE-9AAB32FB59B4}">
      <dgm:prSet phldrT="[نص]"/>
      <dgm:spPr/>
      <dgm:t>
        <a:bodyPr/>
        <a:lstStyle/>
        <a:p>
          <a:pPr rtl="1"/>
          <a:r>
            <a:rPr lang="ar-EG" dirty="0" smtClean="0"/>
            <a:t>الانتحار دراسة اجتماعية (1896م), </a:t>
          </a:r>
          <a:endParaRPr lang="ar-SA" dirty="0"/>
        </a:p>
      </dgm:t>
    </dgm:pt>
    <dgm:pt modelId="{CA9086D2-BA38-4507-8073-F3E2B24D2A0C}" type="parTrans" cxnId="{CEE3466C-AD71-4681-91CE-374293F5EFB1}">
      <dgm:prSet/>
      <dgm:spPr/>
      <dgm:t>
        <a:bodyPr/>
        <a:lstStyle/>
        <a:p>
          <a:pPr rtl="1"/>
          <a:endParaRPr lang="ar-SA"/>
        </a:p>
      </dgm:t>
    </dgm:pt>
    <dgm:pt modelId="{6C4A7232-DEB4-471B-A7D5-21FE5BCFB858}" type="sibTrans" cxnId="{CEE3466C-AD71-4681-91CE-374293F5EFB1}">
      <dgm:prSet/>
      <dgm:spPr/>
      <dgm:t>
        <a:bodyPr/>
        <a:lstStyle/>
        <a:p>
          <a:pPr rtl="1"/>
          <a:endParaRPr lang="ar-SA"/>
        </a:p>
      </dgm:t>
    </dgm:pt>
    <dgm:pt modelId="{C7F78D73-443C-45F2-815A-342213442F6E}">
      <dgm:prSet phldrT="[نص]"/>
      <dgm:spPr/>
      <dgm:t>
        <a:bodyPr/>
        <a:lstStyle/>
        <a:p>
          <a:pPr rtl="1"/>
          <a:r>
            <a:rPr lang="ar-EG" dirty="0" smtClean="0"/>
            <a:t>تقسيم العمل الاجتماعي (1893م),</a:t>
          </a:r>
          <a:endParaRPr lang="ar-SA" dirty="0"/>
        </a:p>
      </dgm:t>
    </dgm:pt>
    <dgm:pt modelId="{F7BE8321-B9E4-456C-B612-EE4A2D523D4B}" type="parTrans" cxnId="{BCCD6313-502E-4F62-BF56-8494FA6CA4C5}">
      <dgm:prSet/>
      <dgm:spPr/>
      <dgm:t>
        <a:bodyPr/>
        <a:lstStyle/>
        <a:p>
          <a:pPr rtl="1"/>
          <a:endParaRPr lang="ar-SA"/>
        </a:p>
      </dgm:t>
    </dgm:pt>
    <dgm:pt modelId="{A0C7F638-932F-492D-AF8F-4C3B32A31D66}" type="sibTrans" cxnId="{BCCD6313-502E-4F62-BF56-8494FA6CA4C5}">
      <dgm:prSet/>
      <dgm:spPr/>
      <dgm:t>
        <a:bodyPr/>
        <a:lstStyle/>
        <a:p>
          <a:pPr rtl="1"/>
          <a:endParaRPr lang="ar-SA"/>
        </a:p>
      </dgm:t>
    </dgm:pt>
    <dgm:pt modelId="{D548F2E1-3307-48E0-AEA0-DE8DB2344C2D}">
      <dgm:prSet phldrT="[نص]"/>
      <dgm:spPr/>
      <dgm:t>
        <a:bodyPr/>
        <a:lstStyle/>
        <a:p>
          <a:pPr rtl="1"/>
          <a:r>
            <a:rPr lang="ar-EG" dirty="0" smtClean="0"/>
            <a:t>قواعد المنهج الاجتماعي (1895م), </a:t>
          </a:r>
          <a:endParaRPr lang="ar-SA" dirty="0"/>
        </a:p>
      </dgm:t>
    </dgm:pt>
    <dgm:pt modelId="{384D1CC1-1162-4785-8929-4ACE3A6C5C5B}" type="parTrans" cxnId="{D3464788-82E5-4AEC-977A-80A981834E7A}">
      <dgm:prSet/>
      <dgm:spPr/>
      <dgm:t>
        <a:bodyPr/>
        <a:lstStyle/>
        <a:p>
          <a:pPr rtl="1"/>
          <a:endParaRPr lang="ar-SA"/>
        </a:p>
      </dgm:t>
    </dgm:pt>
    <dgm:pt modelId="{9AE537A9-C606-4CD1-81BF-780ACF485D9C}" type="sibTrans" cxnId="{D3464788-82E5-4AEC-977A-80A981834E7A}">
      <dgm:prSet/>
      <dgm:spPr/>
      <dgm:t>
        <a:bodyPr/>
        <a:lstStyle/>
        <a:p>
          <a:pPr rtl="1"/>
          <a:endParaRPr lang="ar-SA"/>
        </a:p>
      </dgm:t>
    </dgm:pt>
    <dgm:pt modelId="{0AA5A9D9-FDFE-4E31-B3D9-A59FF4BB6D39}" type="pres">
      <dgm:prSet presAssocID="{BC2A7BB5-6E1E-4C23-A5C7-091DE74E916B}" presName="Name0" presStyleCnt="0">
        <dgm:presLayoutVars>
          <dgm:chPref val="1"/>
          <dgm:dir/>
          <dgm:animOne val="branch"/>
          <dgm:animLvl val="lvl"/>
          <dgm:resizeHandles/>
        </dgm:presLayoutVars>
      </dgm:prSet>
      <dgm:spPr/>
      <dgm:t>
        <a:bodyPr/>
        <a:lstStyle/>
        <a:p>
          <a:pPr rtl="1"/>
          <a:endParaRPr lang="ar-SA"/>
        </a:p>
      </dgm:t>
    </dgm:pt>
    <dgm:pt modelId="{D7D2A969-8673-45AD-867A-21E888774C73}" type="pres">
      <dgm:prSet presAssocID="{E5DD1E24-5138-40AD-A00D-83BF5A2A3886}" presName="vertOne" presStyleCnt="0"/>
      <dgm:spPr/>
    </dgm:pt>
    <dgm:pt modelId="{A57EC998-4C4E-4E17-B05F-625EC1744543}" type="pres">
      <dgm:prSet presAssocID="{E5DD1E24-5138-40AD-A00D-83BF5A2A3886}" presName="txOne" presStyleLbl="node0" presStyleIdx="0" presStyleCnt="1">
        <dgm:presLayoutVars>
          <dgm:chPref val="3"/>
        </dgm:presLayoutVars>
      </dgm:prSet>
      <dgm:spPr/>
      <dgm:t>
        <a:bodyPr/>
        <a:lstStyle/>
        <a:p>
          <a:pPr rtl="1"/>
          <a:endParaRPr lang="ar-SA"/>
        </a:p>
      </dgm:t>
    </dgm:pt>
    <dgm:pt modelId="{0A699743-08BF-4A21-AB11-1F376C9FEC35}" type="pres">
      <dgm:prSet presAssocID="{E5DD1E24-5138-40AD-A00D-83BF5A2A3886}" presName="parTransOne" presStyleCnt="0"/>
      <dgm:spPr/>
    </dgm:pt>
    <dgm:pt modelId="{9BD731D2-C9ED-4764-A2E1-C1319F9E1514}" type="pres">
      <dgm:prSet presAssocID="{E5DD1E24-5138-40AD-A00D-83BF5A2A3886}" presName="horzOne" presStyleCnt="0"/>
      <dgm:spPr/>
    </dgm:pt>
    <dgm:pt modelId="{88FEA8CD-3A4B-454F-8E9C-591C7A825CB3}" type="pres">
      <dgm:prSet presAssocID="{EBB41E21-FE71-4D71-BB0B-0CE1FE9A9FFC}" presName="vertTwo" presStyleCnt="0"/>
      <dgm:spPr/>
    </dgm:pt>
    <dgm:pt modelId="{B4B8FF47-D13D-4D9F-B013-6200F0ABBE7A}" type="pres">
      <dgm:prSet presAssocID="{EBB41E21-FE71-4D71-BB0B-0CE1FE9A9FFC}" presName="txTwo" presStyleLbl="node2" presStyleIdx="0" presStyleCnt="2">
        <dgm:presLayoutVars>
          <dgm:chPref val="3"/>
        </dgm:presLayoutVars>
      </dgm:prSet>
      <dgm:spPr/>
      <dgm:t>
        <a:bodyPr/>
        <a:lstStyle/>
        <a:p>
          <a:pPr rtl="1"/>
          <a:endParaRPr lang="ar-SA"/>
        </a:p>
      </dgm:t>
    </dgm:pt>
    <dgm:pt modelId="{25AADB8D-6329-4F6C-AFAC-2DB1978DE527}" type="pres">
      <dgm:prSet presAssocID="{EBB41E21-FE71-4D71-BB0B-0CE1FE9A9FFC}" presName="parTransTwo" presStyleCnt="0"/>
      <dgm:spPr/>
    </dgm:pt>
    <dgm:pt modelId="{8EBF9A59-F659-4210-B964-B56A5E6682F4}" type="pres">
      <dgm:prSet presAssocID="{EBB41E21-FE71-4D71-BB0B-0CE1FE9A9FFC}" presName="horzTwo" presStyleCnt="0"/>
      <dgm:spPr/>
    </dgm:pt>
    <dgm:pt modelId="{1A30D5BB-23F1-444A-AA74-962AA1902311}" type="pres">
      <dgm:prSet presAssocID="{E50FDBCF-E450-4BDC-B14B-577AFD7DDA2E}" presName="vertThree" presStyleCnt="0"/>
      <dgm:spPr/>
    </dgm:pt>
    <dgm:pt modelId="{723FBDB3-621C-4DEE-A509-2356850808B7}" type="pres">
      <dgm:prSet presAssocID="{E50FDBCF-E450-4BDC-B14B-577AFD7DDA2E}" presName="txThree" presStyleLbl="node3" presStyleIdx="0" presStyleCnt="3">
        <dgm:presLayoutVars>
          <dgm:chPref val="3"/>
        </dgm:presLayoutVars>
      </dgm:prSet>
      <dgm:spPr/>
      <dgm:t>
        <a:bodyPr/>
        <a:lstStyle/>
        <a:p>
          <a:pPr rtl="1"/>
          <a:endParaRPr lang="ar-SA"/>
        </a:p>
      </dgm:t>
    </dgm:pt>
    <dgm:pt modelId="{A8609BE0-E336-4B9A-B214-A3E26E81916B}" type="pres">
      <dgm:prSet presAssocID="{E50FDBCF-E450-4BDC-B14B-577AFD7DDA2E}" presName="horzThree" presStyleCnt="0"/>
      <dgm:spPr/>
    </dgm:pt>
    <dgm:pt modelId="{57AFACFA-62C2-4D3E-A473-A39715C34F71}" type="pres">
      <dgm:prSet presAssocID="{07892756-7FE6-408C-BFF6-A1B0E47D67C1}" presName="sibSpaceThree" presStyleCnt="0"/>
      <dgm:spPr/>
    </dgm:pt>
    <dgm:pt modelId="{BEFE09F6-73AB-42A9-8F44-B769E556F9D2}" type="pres">
      <dgm:prSet presAssocID="{1F87F839-3B65-4A2B-A6AE-9AAB32FB59B4}" presName="vertThree" presStyleCnt="0"/>
      <dgm:spPr/>
    </dgm:pt>
    <dgm:pt modelId="{2B741371-430A-4037-A030-EE9C0030E6CF}" type="pres">
      <dgm:prSet presAssocID="{1F87F839-3B65-4A2B-A6AE-9AAB32FB59B4}" presName="txThree" presStyleLbl="node3" presStyleIdx="1" presStyleCnt="3">
        <dgm:presLayoutVars>
          <dgm:chPref val="3"/>
        </dgm:presLayoutVars>
      </dgm:prSet>
      <dgm:spPr/>
      <dgm:t>
        <a:bodyPr/>
        <a:lstStyle/>
        <a:p>
          <a:pPr rtl="1"/>
          <a:endParaRPr lang="ar-SA"/>
        </a:p>
      </dgm:t>
    </dgm:pt>
    <dgm:pt modelId="{261FDF95-875B-460B-B622-F5D530C5BB8C}" type="pres">
      <dgm:prSet presAssocID="{1F87F839-3B65-4A2B-A6AE-9AAB32FB59B4}" presName="horzThree" presStyleCnt="0"/>
      <dgm:spPr/>
    </dgm:pt>
    <dgm:pt modelId="{EEB5044E-5072-4A53-93AC-80F023785110}" type="pres">
      <dgm:prSet presAssocID="{C4F74592-4FC6-4B8F-8F15-836AC31C4B1B}" presName="sibSpaceTwo" presStyleCnt="0"/>
      <dgm:spPr/>
    </dgm:pt>
    <dgm:pt modelId="{A033A822-63DE-4A9C-A4BE-5D48329D7CA4}" type="pres">
      <dgm:prSet presAssocID="{C7F78D73-443C-45F2-815A-342213442F6E}" presName="vertTwo" presStyleCnt="0"/>
      <dgm:spPr/>
    </dgm:pt>
    <dgm:pt modelId="{B6DA9AC7-C4D6-4D7A-B89F-56177BCC5E04}" type="pres">
      <dgm:prSet presAssocID="{C7F78D73-443C-45F2-815A-342213442F6E}" presName="txTwo" presStyleLbl="node2" presStyleIdx="1" presStyleCnt="2">
        <dgm:presLayoutVars>
          <dgm:chPref val="3"/>
        </dgm:presLayoutVars>
      </dgm:prSet>
      <dgm:spPr/>
      <dgm:t>
        <a:bodyPr/>
        <a:lstStyle/>
        <a:p>
          <a:pPr rtl="1"/>
          <a:endParaRPr lang="ar-SA"/>
        </a:p>
      </dgm:t>
    </dgm:pt>
    <dgm:pt modelId="{AF8D3A8E-1FBD-4C63-9E90-17AC017377DE}" type="pres">
      <dgm:prSet presAssocID="{C7F78D73-443C-45F2-815A-342213442F6E}" presName="parTransTwo" presStyleCnt="0"/>
      <dgm:spPr/>
    </dgm:pt>
    <dgm:pt modelId="{12A8162A-70C4-4EAB-B902-A2BC310B5EB4}" type="pres">
      <dgm:prSet presAssocID="{C7F78D73-443C-45F2-815A-342213442F6E}" presName="horzTwo" presStyleCnt="0"/>
      <dgm:spPr/>
    </dgm:pt>
    <dgm:pt modelId="{15057A6A-D690-4051-8A46-EA39D4E165B7}" type="pres">
      <dgm:prSet presAssocID="{D548F2E1-3307-48E0-AEA0-DE8DB2344C2D}" presName="vertThree" presStyleCnt="0"/>
      <dgm:spPr/>
    </dgm:pt>
    <dgm:pt modelId="{372B486F-E22F-4233-A37F-49CBEFC604CD}" type="pres">
      <dgm:prSet presAssocID="{D548F2E1-3307-48E0-AEA0-DE8DB2344C2D}" presName="txThree" presStyleLbl="node3" presStyleIdx="2" presStyleCnt="3">
        <dgm:presLayoutVars>
          <dgm:chPref val="3"/>
        </dgm:presLayoutVars>
      </dgm:prSet>
      <dgm:spPr/>
      <dgm:t>
        <a:bodyPr/>
        <a:lstStyle/>
        <a:p>
          <a:pPr rtl="1"/>
          <a:endParaRPr lang="ar-SA"/>
        </a:p>
      </dgm:t>
    </dgm:pt>
    <dgm:pt modelId="{63224693-FA80-4795-9E9C-B7DEC0787922}" type="pres">
      <dgm:prSet presAssocID="{D548F2E1-3307-48E0-AEA0-DE8DB2344C2D}" presName="horzThree" presStyleCnt="0"/>
      <dgm:spPr/>
    </dgm:pt>
  </dgm:ptLst>
  <dgm:cxnLst>
    <dgm:cxn modelId="{BE838D7A-C855-4E55-AFC0-10979520AC61}" type="presOf" srcId="{BC2A7BB5-6E1E-4C23-A5C7-091DE74E916B}" destId="{0AA5A9D9-FDFE-4E31-B3D9-A59FF4BB6D39}" srcOrd="0" destOrd="0" presId="urn:microsoft.com/office/officeart/2005/8/layout/hierarchy4"/>
    <dgm:cxn modelId="{0F407541-C6D9-4085-907A-EFCA341D19DC}" type="presOf" srcId="{E5DD1E24-5138-40AD-A00D-83BF5A2A3886}" destId="{A57EC998-4C4E-4E17-B05F-625EC1744543}" srcOrd="0" destOrd="0" presId="urn:microsoft.com/office/officeart/2005/8/layout/hierarchy4"/>
    <dgm:cxn modelId="{8E0A799C-1B9D-48AD-BCB7-1EB1F6A726E5}" type="presOf" srcId="{C7F78D73-443C-45F2-815A-342213442F6E}" destId="{B6DA9AC7-C4D6-4D7A-B89F-56177BCC5E04}" srcOrd="0" destOrd="0" presId="urn:microsoft.com/office/officeart/2005/8/layout/hierarchy4"/>
    <dgm:cxn modelId="{50C99FA6-15F7-4D72-8D4A-9B0770F77252}" srcId="{EBB41E21-FE71-4D71-BB0B-0CE1FE9A9FFC}" destId="{E50FDBCF-E450-4BDC-B14B-577AFD7DDA2E}" srcOrd="0" destOrd="0" parTransId="{C2D15B94-581F-4218-A0CC-F781A96C59D1}" sibTransId="{07892756-7FE6-408C-BFF6-A1B0E47D67C1}"/>
    <dgm:cxn modelId="{37D55825-A02C-413F-A753-A0192200AFCB}" srcId="{BC2A7BB5-6E1E-4C23-A5C7-091DE74E916B}" destId="{E5DD1E24-5138-40AD-A00D-83BF5A2A3886}" srcOrd="0" destOrd="0" parTransId="{AE41083A-E120-4B41-9787-B7F66046774D}" sibTransId="{7FF22358-4D26-4692-8B87-D250B4468415}"/>
    <dgm:cxn modelId="{54C0C1D6-AFF5-4193-861F-A9EA7F3A09E9}" type="presOf" srcId="{EBB41E21-FE71-4D71-BB0B-0CE1FE9A9FFC}" destId="{B4B8FF47-D13D-4D9F-B013-6200F0ABBE7A}" srcOrd="0" destOrd="0" presId="urn:microsoft.com/office/officeart/2005/8/layout/hierarchy4"/>
    <dgm:cxn modelId="{4D8B2DDB-E0E8-49B8-B50F-FE6AAA75426E}" type="presOf" srcId="{1F87F839-3B65-4A2B-A6AE-9AAB32FB59B4}" destId="{2B741371-430A-4037-A030-EE9C0030E6CF}" srcOrd="0" destOrd="0" presId="urn:microsoft.com/office/officeart/2005/8/layout/hierarchy4"/>
    <dgm:cxn modelId="{EF838D90-B266-4138-BED9-7993F77AC603}" srcId="{E5DD1E24-5138-40AD-A00D-83BF5A2A3886}" destId="{EBB41E21-FE71-4D71-BB0B-0CE1FE9A9FFC}" srcOrd="0" destOrd="0" parTransId="{3B16D5A7-8810-4433-B901-34C41A1006D1}" sibTransId="{C4F74592-4FC6-4B8F-8F15-836AC31C4B1B}"/>
    <dgm:cxn modelId="{D3464788-82E5-4AEC-977A-80A981834E7A}" srcId="{C7F78D73-443C-45F2-815A-342213442F6E}" destId="{D548F2E1-3307-48E0-AEA0-DE8DB2344C2D}" srcOrd="0" destOrd="0" parTransId="{384D1CC1-1162-4785-8929-4ACE3A6C5C5B}" sibTransId="{9AE537A9-C606-4CD1-81BF-780ACF485D9C}"/>
    <dgm:cxn modelId="{6B9431CE-BA8C-412B-833D-78ED3BB6EA2A}" type="presOf" srcId="{D548F2E1-3307-48E0-AEA0-DE8DB2344C2D}" destId="{372B486F-E22F-4233-A37F-49CBEFC604CD}" srcOrd="0" destOrd="0" presId="urn:microsoft.com/office/officeart/2005/8/layout/hierarchy4"/>
    <dgm:cxn modelId="{CEE3466C-AD71-4681-91CE-374293F5EFB1}" srcId="{EBB41E21-FE71-4D71-BB0B-0CE1FE9A9FFC}" destId="{1F87F839-3B65-4A2B-A6AE-9AAB32FB59B4}" srcOrd="1" destOrd="0" parTransId="{CA9086D2-BA38-4507-8073-F3E2B24D2A0C}" sibTransId="{6C4A7232-DEB4-471B-A7D5-21FE5BCFB858}"/>
    <dgm:cxn modelId="{1137F4BD-BE68-4F5C-86E8-5EBC1FF08646}" type="presOf" srcId="{E50FDBCF-E450-4BDC-B14B-577AFD7DDA2E}" destId="{723FBDB3-621C-4DEE-A509-2356850808B7}" srcOrd="0" destOrd="0" presId="urn:microsoft.com/office/officeart/2005/8/layout/hierarchy4"/>
    <dgm:cxn modelId="{BCCD6313-502E-4F62-BF56-8494FA6CA4C5}" srcId="{E5DD1E24-5138-40AD-A00D-83BF5A2A3886}" destId="{C7F78D73-443C-45F2-815A-342213442F6E}" srcOrd="1" destOrd="0" parTransId="{F7BE8321-B9E4-456C-B612-EE4A2D523D4B}" sibTransId="{A0C7F638-932F-492D-AF8F-4C3B32A31D66}"/>
    <dgm:cxn modelId="{357975BB-D1BE-440C-B961-C042B6C92265}" type="presParOf" srcId="{0AA5A9D9-FDFE-4E31-B3D9-A59FF4BB6D39}" destId="{D7D2A969-8673-45AD-867A-21E888774C73}" srcOrd="0" destOrd="0" presId="urn:microsoft.com/office/officeart/2005/8/layout/hierarchy4"/>
    <dgm:cxn modelId="{090EA92F-B24F-4480-A2A1-F302C3C7C602}" type="presParOf" srcId="{D7D2A969-8673-45AD-867A-21E888774C73}" destId="{A57EC998-4C4E-4E17-B05F-625EC1744543}" srcOrd="0" destOrd="0" presId="urn:microsoft.com/office/officeart/2005/8/layout/hierarchy4"/>
    <dgm:cxn modelId="{9ABB8CD3-AC5A-4F54-8D9B-6C8B5BBDCDA1}" type="presParOf" srcId="{D7D2A969-8673-45AD-867A-21E888774C73}" destId="{0A699743-08BF-4A21-AB11-1F376C9FEC35}" srcOrd="1" destOrd="0" presId="urn:microsoft.com/office/officeart/2005/8/layout/hierarchy4"/>
    <dgm:cxn modelId="{EE22983D-F28B-4AA7-9CC4-489AAFBBC865}" type="presParOf" srcId="{D7D2A969-8673-45AD-867A-21E888774C73}" destId="{9BD731D2-C9ED-4764-A2E1-C1319F9E1514}" srcOrd="2" destOrd="0" presId="urn:microsoft.com/office/officeart/2005/8/layout/hierarchy4"/>
    <dgm:cxn modelId="{718BB7D6-FAD6-403F-8280-AEB4CD3F011A}" type="presParOf" srcId="{9BD731D2-C9ED-4764-A2E1-C1319F9E1514}" destId="{88FEA8CD-3A4B-454F-8E9C-591C7A825CB3}" srcOrd="0" destOrd="0" presId="urn:microsoft.com/office/officeart/2005/8/layout/hierarchy4"/>
    <dgm:cxn modelId="{4E773AE4-9024-4C9C-9B08-56A42F90A600}" type="presParOf" srcId="{88FEA8CD-3A4B-454F-8E9C-591C7A825CB3}" destId="{B4B8FF47-D13D-4D9F-B013-6200F0ABBE7A}" srcOrd="0" destOrd="0" presId="urn:microsoft.com/office/officeart/2005/8/layout/hierarchy4"/>
    <dgm:cxn modelId="{E6C25D41-8559-4FA1-9A45-7FD6509A9A51}" type="presParOf" srcId="{88FEA8CD-3A4B-454F-8E9C-591C7A825CB3}" destId="{25AADB8D-6329-4F6C-AFAC-2DB1978DE527}" srcOrd="1" destOrd="0" presId="urn:microsoft.com/office/officeart/2005/8/layout/hierarchy4"/>
    <dgm:cxn modelId="{9EFC7C36-944E-48E2-B594-CD1B543E2B32}" type="presParOf" srcId="{88FEA8CD-3A4B-454F-8E9C-591C7A825CB3}" destId="{8EBF9A59-F659-4210-B964-B56A5E6682F4}" srcOrd="2" destOrd="0" presId="urn:microsoft.com/office/officeart/2005/8/layout/hierarchy4"/>
    <dgm:cxn modelId="{A3FF6E78-07DE-4EB0-8401-5A3F80EA6CCC}" type="presParOf" srcId="{8EBF9A59-F659-4210-B964-B56A5E6682F4}" destId="{1A30D5BB-23F1-444A-AA74-962AA1902311}" srcOrd="0" destOrd="0" presId="urn:microsoft.com/office/officeart/2005/8/layout/hierarchy4"/>
    <dgm:cxn modelId="{35C74583-93FD-4F27-B573-65AD436E2D12}" type="presParOf" srcId="{1A30D5BB-23F1-444A-AA74-962AA1902311}" destId="{723FBDB3-621C-4DEE-A509-2356850808B7}" srcOrd="0" destOrd="0" presId="urn:microsoft.com/office/officeart/2005/8/layout/hierarchy4"/>
    <dgm:cxn modelId="{F7C8F144-6540-4BF8-9333-9AF8240C4DE1}" type="presParOf" srcId="{1A30D5BB-23F1-444A-AA74-962AA1902311}" destId="{A8609BE0-E336-4B9A-B214-A3E26E81916B}" srcOrd="1" destOrd="0" presId="urn:microsoft.com/office/officeart/2005/8/layout/hierarchy4"/>
    <dgm:cxn modelId="{26209FFC-BCE2-406C-8879-8149DD497940}" type="presParOf" srcId="{8EBF9A59-F659-4210-B964-B56A5E6682F4}" destId="{57AFACFA-62C2-4D3E-A473-A39715C34F71}" srcOrd="1" destOrd="0" presId="urn:microsoft.com/office/officeart/2005/8/layout/hierarchy4"/>
    <dgm:cxn modelId="{DB142A99-DA4F-4563-98DD-22AE28260B2D}" type="presParOf" srcId="{8EBF9A59-F659-4210-B964-B56A5E6682F4}" destId="{BEFE09F6-73AB-42A9-8F44-B769E556F9D2}" srcOrd="2" destOrd="0" presId="urn:microsoft.com/office/officeart/2005/8/layout/hierarchy4"/>
    <dgm:cxn modelId="{9E30DA82-9185-404B-BC25-D0900C198335}" type="presParOf" srcId="{BEFE09F6-73AB-42A9-8F44-B769E556F9D2}" destId="{2B741371-430A-4037-A030-EE9C0030E6CF}" srcOrd="0" destOrd="0" presId="urn:microsoft.com/office/officeart/2005/8/layout/hierarchy4"/>
    <dgm:cxn modelId="{FD3E6747-B8BD-420E-9BB4-EBEC03E20802}" type="presParOf" srcId="{BEFE09F6-73AB-42A9-8F44-B769E556F9D2}" destId="{261FDF95-875B-460B-B622-F5D530C5BB8C}" srcOrd="1" destOrd="0" presId="urn:microsoft.com/office/officeart/2005/8/layout/hierarchy4"/>
    <dgm:cxn modelId="{F7E8606D-2C66-46C2-A19C-278F4C760D33}" type="presParOf" srcId="{9BD731D2-C9ED-4764-A2E1-C1319F9E1514}" destId="{EEB5044E-5072-4A53-93AC-80F023785110}" srcOrd="1" destOrd="0" presId="urn:microsoft.com/office/officeart/2005/8/layout/hierarchy4"/>
    <dgm:cxn modelId="{C3E89718-6E63-48C4-A1BA-52CA319A9BBE}" type="presParOf" srcId="{9BD731D2-C9ED-4764-A2E1-C1319F9E1514}" destId="{A033A822-63DE-4A9C-A4BE-5D48329D7CA4}" srcOrd="2" destOrd="0" presId="urn:microsoft.com/office/officeart/2005/8/layout/hierarchy4"/>
    <dgm:cxn modelId="{82372FC6-055C-45A5-AD60-BE7C5A8708F7}" type="presParOf" srcId="{A033A822-63DE-4A9C-A4BE-5D48329D7CA4}" destId="{B6DA9AC7-C4D6-4D7A-B89F-56177BCC5E04}" srcOrd="0" destOrd="0" presId="urn:microsoft.com/office/officeart/2005/8/layout/hierarchy4"/>
    <dgm:cxn modelId="{401B7456-1079-4761-9D0E-A6C2DCD60A8F}" type="presParOf" srcId="{A033A822-63DE-4A9C-A4BE-5D48329D7CA4}" destId="{AF8D3A8E-1FBD-4C63-9E90-17AC017377DE}" srcOrd="1" destOrd="0" presId="urn:microsoft.com/office/officeart/2005/8/layout/hierarchy4"/>
    <dgm:cxn modelId="{D04062CA-2983-4006-B653-6195D3B528A1}" type="presParOf" srcId="{A033A822-63DE-4A9C-A4BE-5D48329D7CA4}" destId="{12A8162A-70C4-4EAB-B902-A2BC310B5EB4}" srcOrd="2" destOrd="0" presId="urn:microsoft.com/office/officeart/2005/8/layout/hierarchy4"/>
    <dgm:cxn modelId="{EB6FBE09-4796-491F-B9FE-EDBD742A4460}" type="presParOf" srcId="{12A8162A-70C4-4EAB-B902-A2BC310B5EB4}" destId="{15057A6A-D690-4051-8A46-EA39D4E165B7}" srcOrd="0" destOrd="0" presId="urn:microsoft.com/office/officeart/2005/8/layout/hierarchy4"/>
    <dgm:cxn modelId="{36C1B058-37AF-4ADF-A830-908D58F61597}" type="presParOf" srcId="{15057A6A-D690-4051-8A46-EA39D4E165B7}" destId="{372B486F-E22F-4233-A37F-49CBEFC604CD}" srcOrd="0" destOrd="0" presId="urn:microsoft.com/office/officeart/2005/8/layout/hierarchy4"/>
    <dgm:cxn modelId="{E4D88A0B-BD1B-4E41-A204-732D5A1FF277}" type="presParOf" srcId="{15057A6A-D690-4051-8A46-EA39D4E165B7}" destId="{63224693-FA80-4795-9E9C-B7DEC0787922}" srcOrd="1" destOrd="0" presId="urn:microsoft.com/office/officeart/2005/8/layout/hierarchy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D0B6A70-FF30-4E2E-9031-91ADC22643DB}" type="doc">
      <dgm:prSet loTypeId="urn:microsoft.com/office/officeart/2005/8/layout/hList3" loCatId="list" qsTypeId="urn:microsoft.com/office/officeart/2005/8/quickstyle/simple1" qsCatId="simple" csTypeId="urn:microsoft.com/office/officeart/2005/8/colors/colorful3" csCatId="colorful" phldr="1"/>
      <dgm:spPr/>
      <dgm:t>
        <a:bodyPr/>
        <a:lstStyle/>
        <a:p>
          <a:pPr rtl="1"/>
          <a:endParaRPr lang="ar-SA"/>
        </a:p>
      </dgm:t>
    </dgm:pt>
    <dgm:pt modelId="{F0197718-5ACB-4C2D-89AC-4CBDE53BC3B7}">
      <dgm:prSet phldrT="[نص]"/>
      <dgm:spPr>
        <a:solidFill>
          <a:srgbClr val="00B050"/>
        </a:solidFill>
      </dgm:spPr>
      <dgm:t>
        <a:bodyPr/>
        <a:lstStyle/>
        <a:p>
          <a:pPr rtl="1"/>
          <a:r>
            <a:rPr lang="ar-EG" dirty="0" smtClean="0">
              <a:solidFill>
                <a:srgbClr val="FFFF00"/>
              </a:solidFill>
            </a:rPr>
            <a:t>خواص الظواهر الاجتماعية </a:t>
          </a:r>
          <a:endParaRPr lang="ar-SA" dirty="0">
            <a:solidFill>
              <a:srgbClr val="FFFF00"/>
            </a:solidFill>
          </a:endParaRPr>
        </a:p>
      </dgm:t>
    </dgm:pt>
    <dgm:pt modelId="{8299F973-0F32-45B5-B47E-B8151C320BBE}" type="parTrans" cxnId="{486D1AD5-6F9C-46A4-BF68-EB9FCC04B93C}">
      <dgm:prSet/>
      <dgm:spPr/>
      <dgm:t>
        <a:bodyPr/>
        <a:lstStyle/>
        <a:p>
          <a:pPr rtl="1"/>
          <a:endParaRPr lang="ar-SA"/>
        </a:p>
      </dgm:t>
    </dgm:pt>
    <dgm:pt modelId="{4866DC36-3B16-43C0-99E5-E9AC29545653}" type="sibTrans" cxnId="{486D1AD5-6F9C-46A4-BF68-EB9FCC04B93C}">
      <dgm:prSet/>
      <dgm:spPr/>
      <dgm:t>
        <a:bodyPr/>
        <a:lstStyle/>
        <a:p>
          <a:pPr rtl="1"/>
          <a:endParaRPr lang="ar-SA"/>
        </a:p>
      </dgm:t>
    </dgm:pt>
    <dgm:pt modelId="{70C8805D-15A0-4F2E-9439-F2066F6BA66C}">
      <dgm:prSet phldrT="[نص]" custT="1"/>
      <dgm:spPr/>
      <dgm:t>
        <a:bodyPr/>
        <a:lstStyle/>
        <a:p>
          <a:pPr algn="just" rtl="1"/>
          <a:r>
            <a:rPr lang="ar-EG" sz="3600" b="1" dirty="0" smtClean="0">
              <a:latin typeface="Times New Roman" pitchFamily="18" charset="0"/>
              <a:cs typeface="Times New Roman" pitchFamily="18" charset="0"/>
            </a:rPr>
            <a:t>يري دور </a:t>
          </a:r>
          <a:r>
            <a:rPr lang="ar-EG" sz="3600" b="1" dirty="0" err="1" smtClean="0">
              <a:latin typeface="Times New Roman" pitchFamily="18" charset="0"/>
              <a:cs typeface="Times New Roman" pitchFamily="18" charset="0"/>
            </a:rPr>
            <a:t>ك</a:t>
          </a:r>
          <a:r>
            <a:rPr lang="ar-SA" sz="3600" b="1" dirty="0" smtClean="0">
              <a:latin typeface="Times New Roman" pitchFamily="18" charset="0"/>
              <a:cs typeface="Times New Roman" pitchFamily="18" charset="0"/>
            </a:rPr>
            <a:t>ه</a:t>
          </a:r>
          <a:r>
            <a:rPr lang="ar-EG" sz="3600" b="1" dirty="0" err="1" smtClean="0">
              <a:latin typeface="Times New Roman" pitchFamily="18" charset="0"/>
              <a:cs typeface="Times New Roman" pitchFamily="18" charset="0"/>
            </a:rPr>
            <a:t>ايم</a:t>
          </a:r>
          <a:r>
            <a:rPr lang="ar-EG" sz="3600" b="1" dirty="0" smtClean="0">
              <a:latin typeface="Times New Roman" pitchFamily="18" charset="0"/>
              <a:cs typeface="Times New Roman" pitchFamily="18" charset="0"/>
            </a:rPr>
            <a:t> انه يمكننا الكشف عن الظواهر الاجتماعية بطريقتين هما:</a:t>
          </a:r>
        </a:p>
        <a:p>
          <a:pPr algn="just" rtl="1"/>
          <a:r>
            <a:rPr lang="ar-EG" sz="3600" b="1" dirty="0" smtClean="0">
              <a:latin typeface="Times New Roman" pitchFamily="18" charset="0"/>
              <a:cs typeface="Times New Roman" pitchFamily="18" charset="0"/>
            </a:rPr>
            <a:t>أ- </a:t>
          </a:r>
          <a:r>
            <a:rPr lang="ar-EG" sz="3600" b="1" u="sng" dirty="0" smtClean="0">
              <a:latin typeface="Times New Roman" pitchFamily="18" charset="0"/>
              <a:cs typeface="Times New Roman" pitchFamily="18" charset="0"/>
            </a:rPr>
            <a:t>الطريقة </a:t>
          </a:r>
          <a:r>
            <a:rPr lang="ar-EG" sz="3600" b="1" u="sng" dirty="0" err="1" smtClean="0">
              <a:latin typeface="Times New Roman" pitchFamily="18" charset="0"/>
              <a:cs typeface="Times New Roman" pitchFamily="18" charset="0"/>
            </a:rPr>
            <a:t>الاول</a:t>
          </a:r>
          <a:r>
            <a:rPr lang="ar-SA" sz="3600" b="1" u="sng" dirty="0" smtClean="0">
              <a:latin typeface="Times New Roman" pitchFamily="18" charset="0"/>
              <a:cs typeface="Times New Roman" pitchFamily="18" charset="0"/>
            </a:rPr>
            <a:t>ى</a:t>
          </a:r>
          <a:r>
            <a:rPr lang="ar-EG" sz="3600" b="1" u="sng" dirty="0" smtClean="0">
              <a:latin typeface="Times New Roman" pitchFamily="18" charset="0"/>
              <a:cs typeface="Times New Roman" pitchFamily="18" charset="0"/>
            </a:rPr>
            <a:t> </a:t>
          </a:r>
          <a:r>
            <a:rPr lang="ar-EG" sz="3600" b="1" dirty="0" smtClean="0">
              <a:latin typeface="Times New Roman" pitchFamily="18" charset="0"/>
              <a:cs typeface="Times New Roman" pitchFamily="18" charset="0"/>
            </a:rPr>
            <a:t>: من خلال القوة القهرية التي تمارسها عل</a:t>
          </a:r>
          <a:r>
            <a:rPr lang="ar-SA" sz="3600" b="1" dirty="0" smtClean="0">
              <a:latin typeface="Times New Roman" pitchFamily="18" charset="0"/>
              <a:cs typeface="Times New Roman" pitchFamily="18" charset="0"/>
            </a:rPr>
            <a:t>ى</a:t>
          </a:r>
          <a:r>
            <a:rPr lang="ar-EG" sz="3600" b="1" dirty="0" smtClean="0">
              <a:latin typeface="Times New Roman" pitchFamily="18" charset="0"/>
              <a:cs typeface="Times New Roman" pitchFamily="18" charset="0"/>
            </a:rPr>
            <a:t> ا</a:t>
          </a:r>
          <a:r>
            <a:rPr lang="ar-SA" sz="3600" b="1" dirty="0" err="1" smtClean="0">
              <a:latin typeface="Times New Roman" pitchFamily="18" charset="0"/>
              <a:cs typeface="Times New Roman" pitchFamily="18" charset="0"/>
            </a:rPr>
            <a:t>لأ</a:t>
          </a:r>
          <a:r>
            <a:rPr lang="ar-EG" sz="3600" b="1" dirty="0" smtClean="0">
              <a:latin typeface="Times New Roman" pitchFamily="18" charset="0"/>
              <a:cs typeface="Times New Roman" pitchFamily="18" charset="0"/>
            </a:rPr>
            <a:t>فراد والتي تتبدي عموما في الجزاءات المصاحبة لأنماط السلوك .</a:t>
          </a:r>
        </a:p>
        <a:p>
          <a:pPr algn="just" rtl="1"/>
          <a:r>
            <a:rPr lang="ar-EG" sz="3600" b="1" dirty="0" smtClean="0">
              <a:latin typeface="Times New Roman" pitchFamily="18" charset="0"/>
              <a:cs typeface="Times New Roman" pitchFamily="18" charset="0"/>
            </a:rPr>
            <a:t>ب- </a:t>
          </a:r>
          <a:r>
            <a:rPr lang="ar-EG" sz="3600" b="1" u="sng" dirty="0" smtClean="0">
              <a:latin typeface="Times New Roman" pitchFamily="18" charset="0"/>
              <a:cs typeface="Times New Roman" pitchFamily="18" charset="0"/>
            </a:rPr>
            <a:t>والطريقة الثانية </a:t>
          </a:r>
          <a:r>
            <a:rPr lang="ar-EG" sz="3600" b="1" dirty="0" smtClean="0">
              <a:latin typeface="Times New Roman" pitchFamily="18" charset="0"/>
              <a:cs typeface="Times New Roman" pitchFamily="18" charset="0"/>
            </a:rPr>
            <a:t>تتمثل في انتشارها وعموميتها في الجماعة .</a:t>
          </a:r>
        </a:p>
        <a:p>
          <a:pPr algn="just" rtl="1"/>
          <a:r>
            <a:rPr lang="ar-EG" sz="3600" b="1" dirty="0" smtClean="0">
              <a:latin typeface="Times New Roman" pitchFamily="18" charset="0"/>
              <a:cs typeface="Times New Roman" pitchFamily="18" charset="0"/>
            </a:rPr>
            <a:t>وهنا يؤكد دور </a:t>
          </a:r>
          <a:r>
            <a:rPr lang="ar-EG" sz="3600" b="1" dirty="0" err="1" smtClean="0">
              <a:latin typeface="Times New Roman" pitchFamily="18" charset="0"/>
              <a:cs typeface="Times New Roman" pitchFamily="18" charset="0"/>
            </a:rPr>
            <a:t>كايم</a:t>
          </a:r>
          <a:r>
            <a:rPr lang="ar-EG" sz="3600" b="1" dirty="0" smtClean="0">
              <a:latin typeface="Times New Roman" pitchFamily="18" charset="0"/>
              <a:cs typeface="Times New Roman" pitchFamily="18" charset="0"/>
            </a:rPr>
            <a:t> </a:t>
          </a:r>
          <a:r>
            <a:rPr lang="ar-SA" sz="3600" b="1" dirty="0" smtClean="0">
              <a:latin typeface="Times New Roman" pitchFamily="18" charset="0"/>
              <a:cs typeface="Times New Roman" pitchFamily="18" charset="0"/>
            </a:rPr>
            <a:t>أ</a:t>
          </a:r>
          <a:r>
            <a:rPr lang="ar-EG" sz="3600" b="1" dirty="0" smtClean="0">
              <a:latin typeface="Times New Roman" pitchFamily="18" charset="0"/>
              <a:cs typeface="Times New Roman" pitchFamily="18" charset="0"/>
            </a:rPr>
            <a:t>ن </a:t>
          </a:r>
          <a:r>
            <a:rPr lang="ar-EG" sz="3600" b="1" u="sng" dirty="0" smtClean="0">
              <a:latin typeface="Times New Roman" pitchFamily="18" charset="0"/>
              <a:cs typeface="Times New Roman" pitchFamily="18" charset="0"/>
            </a:rPr>
            <a:t>المحاكاة ليست ظاهرة اجتماعية </a:t>
          </a:r>
          <a:r>
            <a:rPr lang="ar-EG" sz="3600" b="1" dirty="0" err="1" smtClean="0">
              <a:latin typeface="Times New Roman" pitchFamily="18" charset="0"/>
              <a:cs typeface="Times New Roman" pitchFamily="18" charset="0"/>
            </a:rPr>
            <a:t>حقيقية</a:t>
          </a:r>
          <a:r>
            <a:rPr lang="ar-EG" sz="3600" b="1" dirty="0" smtClean="0">
              <a:latin typeface="Times New Roman" pitchFamily="18" charset="0"/>
              <a:cs typeface="Times New Roman" pitchFamily="18" charset="0"/>
            </a:rPr>
            <a:t> .</a:t>
          </a:r>
          <a:endParaRPr lang="ar-SA" sz="3600" b="1" dirty="0"/>
        </a:p>
      </dgm:t>
    </dgm:pt>
    <dgm:pt modelId="{C92DF380-6A21-47B4-846C-BF3585EC41FE}" type="parTrans" cxnId="{356274D7-202B-4D44-91F3-A683E8C658CF}">
      <dgm:prSet/>
      <dgm:spPr/>
      <dgm:t>
        <a:bodyPr/>
        <a:lstStyle/>
        <a:p>
          <a:pPr rtl="1"/>
          <a:endParaRPr lang="ar-SA"/>
        </a:p>
      </dgm:t>
    </dgm:pt>
    <dgm:pt modelId="{A88F2522-4473-438C-A991-1351A7319BF3}" type="sibTrans" cxnId="{356274D7-202B-4D44-91F3-A683E8C658CF}">
      <dgm:prSet/>
      <dgm:spPr/>
      <dgm:t>
        <a:bodyPr/>
        <a:lstStyle/>
        <a:p>
          <a:pPr rtl="1"/>
          <a:endParaRPr lang="ar-SA"/>
        </a:p>
      </dgm:t>
    </dgm:pt>
    <dgm:pt modelId="{50FDFB0D-C907-4803-9A3F-AE78E4807999}" type="pres">
      <dgm:prSet presAssocID="{8D0B6A70-FF30-4E2E-9031-91ADC22643DB}" presName="composite" presStyleCnt="0">
        <dgm:presLayoutVars>
          <dgm:chMax val="1"/>
          <dgm:dir/>
          <dgm:resizeHandles val="exact"/>
        </dgm:presLayoutVars>
      </dgm:prSet>
      <dgm:spPr/>
      <dgm:t>
        <a:bodyPr/>
        <a:lstStyle/>
        <a:p>
          <a:pPr rtl="1"/>
          <a:endParaRPr lang="ar-SA"/>
        </a:p>
      </dgm:t>
    </dgm:pt>
    <dgm:pt modelId="{84659C5D-2899-4B02-83F1-E4D2C794C0CC}" type="pres">
      <dgm:prSet presAssocID="{F0197718-5ACB-4C2D-89AC-4CBDE53BC3B7}" presName="roof" presStyleLbl="dkBgShp" presStyleIdx="0" presStyleCnt="2"/>
      <dgm:spPr/>
      <dgm:t>
        <a:bodyPr/>
        <a:lstStyle/>
        <a:p>
          <a:pPr rtl="1"/>
          <a:endParaRPr lang="ar-SA"/>
        </a:p>
      </dgm:t>
    </dgm:pt>
    <dgm:pt modelId="{16679BC4-BE69-4CA6-9575-29714C34D31D}" type="pres">
      <dgm:prSet presAssocID="{F0197718-5ACB-4C2D-89AC-4CBDE53BC3B7}" presName="pillars" presStyleCnt="0"/>
      <dgm:spPr/>
    </dgm:pt>
    <dgm:pt modelId="{8A965CB9-4639-47D3-8B45-93A7FE3D44F9}" type="pres">
      <dgm:prSet presAssocID="{F0197718-5ACB-4C2D-89AC-4CBDE53BC3B7}" presName="pillar1" presStyleLbl="node1" presStyleIdx="0" presStyleCnt="1">
        <dgm:presLayoutVars>
          <dgm:bulletEnabled val="1"/>
        </dgm:presLayoutVars>
      </dgm:prSet>
      <dgm:spPr/>
      <dgm:t>
        <a:bodyPr/>
        <a:lstStyle/>
        <a:p>
          <a:pPr rtl="1"/>
          <a:endParaRPr lang="ar-SA"/>
        </a:p>
      </dgm:t>
    </dgm:pt>
    <dgm:pt modelId="{EFF9688B-331E-40C7-B06F-1E10B49D845B}" type="pres">
      <dgm:prSet presAssocID="{F0197718-5ACB-4C2D-89AC-4CBDE53BC3B7}" presName="base" presStyleLbl="dkBgShp" presStyleIdx="1" presStyleCnt="2"/>
      <dgm:spPr/>
    </dgm:pt>
  </dgm:ptLst>
  <dgm:cxnLst>
    <dgm:cxn modelId="{356274D7-202B-4D44-91F3-A683E8C658CF}" srcId="{F0197718-5ACB-4C2D-89AC-4CBDE53BC3B7}" destId="{70C8805D-15A0-4F2E-9439-F2066F6BA66C}" srcOrd="0" destOrd="0" parTransId="{C92DF380-6A21-47B4-846C-BF3585EC41FE}" sibTransId="{A88F2522-4473-438C-A991-1351A7319BF3}"/>
    <dgm:cxn modelId="{AEF239EA-EB71-4039-9B12-B11AEBD2010B}" type="presOf" srcId="{F0197718-5ACB-4C2D-89AC-4CBDE53BC3B7}" destId="{84659C5D-2899-4B02-83F1-E4D2C794C0CC}" srcOrd="0" destOrd="0" presId="urn:microsoft.com/office/officeart/2005/8/layout/hList3"/>
    <dgm:cxn modelId="{69D3E098-6D6D-456B-BCFC-ACFC8A775DAF}" type="presOf" srcId="{8D0B6A70-FF30-4E2E-9031-91ADC22643DB}" destId="{50FDFB0D-C907-4803-9A3F-AE78E4807999}" srcOrd="0" destOrd="0" presId="urn:microsoft.com/office/officeart/2005/8/layout/hList3"/>
    <dgm:cxn modelId="{7B4A1F93-DE43-4A01-A322-3EB1F9B27AD7}" type="presOf" srcId="{70C8805D-15A0-4F2E-9439-F2066F6BA66C}" destId="{8A965CB9-4639-47D3-8B45-93A7FE3D44F9}" srcOrd="0" destOrd="0" presId="urn:microsoft.com/office/officeart/2005/8/layout/hList3"/>
    <dgm:cxn modelId="{486D1AD5-6F9C-46A4-BF68-EB9FCC04B93C}" srcId="{8D0B6A70-FF30-4E2E-9031-91ADC22643DB}" destId="{F0197718-5ACB-4C2D-89AC-4CBDE53BC3B7}" srcOrd="0" destOrd="0" parTransId="{8299F973-0F32-45B5-B47E-B8151C320BBE}" sibTransId="{4866DC36-3B16-43C0-99E5-E9AC29545653}"/>
    <dgm:cxn modelId="{EE5DC8A6-C7CF-40D7-B901-E6A8E3621724}" type="presParOf" srcId="{50FDFB0D-C907-4803-9A3F-AE78E4807999}" destId="{84659C5D-2899-4B02-83F1-E4D2C794C0CC}" srcOrd="0" destOrd="0" presId="urn:microsoft.com/office/officeart/2005/8/layout/hList3"/>
    <dgm:cxn modelId="{A820BDC0-93A7-4CB1-8C7B-6EC104352A65}" type="presParOf" srcId="{50FDFB0D-C907-4803-9A3F-AE78E4807999}" destId="{16679BC4-BE69-4CA6-9575-29714C34D31D}" srcOrd="1" destOrd="0" presId="urn:microsoft.com/office/officeart/2005/8/layout/hList3"/>
    <dgm:cxn modelId="{87703B2F-DE98-4721-916E-4E34AF516A8F}" type="presParOf" srcId="{16679BC4-BE69-4CA6-9575-29714C34D31D}" destId="{8A965CB9-4639-47D3-8B45-93A7FE3D44F9}" srcOrd="0" destOrd="0" presId="urn:microsoft.com/office/officeart/2005/8/layout/hList3"/>
    <dgm:cxn modelId="{D4DBA2B2-B182-4338-BFE2-156CE0F1AD28}" type="presParOf" srcId="{50FDFB0D-C907-4803-9A3F-AE78E4807999}" destId="{EFF9688B-331E-40C7-B06F-1E10B49D845B}" srcOrd="2" destOrd="0" presId="urn:microsoft.com/office/officeart/2005/8/layout/hLis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4BF7066-B855-4E1E-AAD3-310E8939F3EA}" type="doc">
      <dgm:prSet loTypeId="urn:microsoft.com/office/officeart/2005/8/layout/list1" loCatId="list" qsTypeId="urn:microsoft.com/office/officeart/2005/8/quickstyle/simple1" qsCatId="simple" csTypeId="urn:microsoft.com/office/officeart/2005/8/colors/colorful3" csCatId="colorful" phldr="1"/>
      <dgm:spPr/>
      <dgm:t>
        <a:bodyPr/>
        <a:lstStyle/>
        <a:p>
          <a:pPr rtl="1"/>
          <a:endParaRPr lang="ar-SA"/>
        </a:p>
      </dgm:t>
    </dgm:pt>
    <dgm:pt modelId="{F2652E82-6C3F-466A-93D2-78793B375F01}">
      <dgm:prSet phldrT="[نص]"/>
      <dgm:spPr/>
      <dgm:t>
        <a:bodyPr/>
        <a:lstStyle/>
        <a:p>
          <a:pPr algn="ctr" rtl="1"/>
          <a:r>
            <a:rPr lang="ar-EG" b="1" u="sng" dirty="0" smtClean="0">
              <a:solidFill>
                <a:schemeClr val="bg1"/>
              </a:solidFill>
            </a:rPr>
            <a:t>خواص الظواهر الاجتماعية </a:t>
          </a:r>
          <a:endParaRPr lang="ar-SA" dirty="0">
            <a:solidFill>
              <a:schemeClr val="bg1"/>
            </a:solidFill>
          </a:endParaRPr>
        </a:p>
      </dgm:t>
    </dgm:pt>
    <dgm:pt modelId="{CFA6A038-8AFD-4C5F-9B1A-FC4814D14861}" type="parTrans" cxnId="{41DBC677-2D8D-4BE9-A5C6-689CA381C40F}">
      <dgm:prSet/>
      <dgm:spPr/>
      <dgm:t>
        <a:bodyPr/>
        <a:lstStyle/>
        <a:p>
          <a:pPr rtl="1"/>
          <a:endParaRPr lang="ar-SA"/>
        </a:p>
      </dgm:t>
    </dgm:pt>
    <dgm:pt modelId="{CDE8FA48-7B40-46AB-BE5D-5DA4D96FA959}" type="sibTrans" cxnId="{41DBC677-2D8D-4BE9-A5C6-689CA381C40F}">
      <dgm:prSet/>
      <dgm:spPr/>
      <dgm:t>
        <a:bodyPr/>
        <a:lstStyle/>
        <a:p>
          <a:pPr rtl="1"/>
          <a:endParaRPr lang="ar-SA"/>
        </a:p>
      </dgm:t>
    </dgm:pt>
    <dgm:pt modelId="{ADC9C35F-ECF1-47BF-923A-CB53114E428E}">
      <dgm:prSet phldrT="[نص]"/>
      <dgm:spPr/>
      <dgm:t>
        <a:bodyPr/>
        <a:lstStyle/>
        <a:p>
          <a:pPr algn="ctr" rtl="1"/>
          <a:r>
            <a:rPr lang="ar-SA" u="none" dirty="0" smtClean="0"/>
            <a:t>1- </a:t>
          </a:r>
          <a:r>
            <a:rPr lang="ar-EG" b="1" u="none" dirty="0" smtClean="0">
              <a:latin typeface="Times New Roman" pitchFamily="18" charset="0"/>
              <a:cs typeface="Times New Roman" pitchFamily="18" charset="0"/>
            </a:rPr>
            <a:t>وصف دورك</a:t>
          </a:r>
          <a:r>
            <a:rPr lang="ar-SA" b="1" u="none" dirty="0" smtClean="0">
              <a:latin typeface="Times New Roman" pitchFamily="18" charset="0"/>
              <a:cs typeface="Times New Roman" pitchFamily="18" charset="0"/>
            </a:rPr>
            <a:t>ه</a:t>
          </a:r>
          <a:r>
            <a:rPr lang="ar-EG" b="1" u="none" dirty="0" err="1" smtClean="0">
              <a:latin typeface="Times New Roman" pitchFamily="18" charset="0"/>
              <a:cs typeface="Times New Roman" pitchFamily="18" charset="0"/>
            </a:rPr>
            <a:t>ايم</a:t>
          </a:r>
          <a:r>
            <a:rPr lang="ar-EG" b="1" u="none" dirty="0" smtClean="0">
              <a:latin typeface="Times New Roman" pitchFamily="18" charset="0"/>
              <a:cs typeface="Times New Roman" pitchFamily="18" charset="0"/>
            </a:rPr>
            <a:t> الظواهر الاجتماعية بأنها موضوعية </a:t>
          </a:r>
          <a:endParaRPr lang="ar-SA" u="none" dirty="0"/>
        </a:p>
      </dgm:t>
    </dgm:pt>
    <dgm:pt modelId="{F8E00D88-7404-4502-AD8B-F494FC538E11}" type="parTrans" cxnId="{A67A1222-F680-4A93-9A33-2D1DAA257F6B}">
      <dgm:prSet/>
      <dgm:spPr/>
      <dgm:t>
        <a:bodyPr/>
        <a:lstStyle/>
        <a:p>
          <a:pPr rtl="1"/>
          <a:endParaRPr lang="ar-SA"/>
        </a:p>
      </dgm:t>
    </dgm:pt>
    <dgm:pt modelId="{E9AFF2CF-ACFD-4EE1-A6BA-D684387404DF}" type="sibTrans" cxnId="{A67A1222-F680-4A93-9A33-2D1DAA257F6B}">
      <dgm:prSet/>
      <dgm:spPr/>
      <dgm:t>
        <a:bodyPr/>
        <a:lstStyle/>
        <a:p>
          <a:pPr rtl="1"/>
          <a:endParaRPr lang="ar-SA"/>
        </a:p>
      </dgm:t>
    </dgm:pt>
    <dgm:pt modelId="{E3F5A59B-065A-4E90-877E-FF4AF965D621}">
      <dgm:prSet phldrT="[نص]"/>
      <dgm:spPr/>
      <dgm:t>
        <a:bodyPr/>
        <a:lstStyle/>
        <a:p>
          <a:pPr algn="ctr" rtl="1"/>
          <a:r>
            <a:rPr lang="ar-EG" b="1" u="none" dirty="0" smtClean="0">
              <a:latin typeface="Times New Roman" pitchFamily="18" charset="0"/>
              <a:cs typeface="Times New Roman" pitchFamily="18" charset="0"/>
            </a:rPr>
            <a:t>أي لها وجودا</a:t>
          </a:r>
          <a:r>
            <a:rPr lang="ar-SA" b="1" u="none" dirty="0" smtClean="0">
              <a:latin typeface="Times New Roman" pitchFamily="18" charset="0"/>
              <a:cs typeface="Times New Roman" pitchFamily="18" charset="0"/>
            </a:rPr>
            <a:t>ً</a:t>
          </a:r>
          <a:r>
            <a:rPr lang="ar-EG" b="1" u="none" dirty="0" smtClean="0">
              <a:latin typeface="Times New Roman" pitchFamily="18" charset="0"/>
              <a:cs typeface="Times New Roman" pitchFamily="18" charset="0"/>
            </a:rPr>
            <a:t> خاصا</a:t>
          </a:r>
          <a:r>
            <a:rPr lang="ar-SA" b="1" u="none" dirty="0" smtClean="0">
              <a:latin typeface="Times New Roman" pitchFamily="18" charset="0"/>
              <a:cs typeface="Times New Roman" pitchFamily="18" charset="0"/>
            </a:rPr>
            <a:t>ً</a:t>
          </a:r>
          <a:r>
            <a:rPr lang="ar-EG" b="1" u="none" dirty="0" smtClean="0">
              <a:latin typeface="Times New Roman" pitchFamily="18" charset="0"/>
              <a:cs typeface="Times New Roman" pitchFamily="18" charset="0"/>
            </a:rPr>
            <a:t> خارج شعور </a:t>
          </a:r>
          <a:r>
            <a:rPr lang="ar-EG" b="1" u="none" dirty="0" err="1" smtClean="0">
              <a:latin typeface="Times New Roman" pitchFamily="18" charset="0"/>
              <a:cs typeface="Times New Roman" pitchFamily="18" charset="0"/>
            </a:rPr>
            <a:t>ا</a:t>
          </a:r>
          <a:r>
            <a:rPr lang="ar-SA" b="1" u="none" dirty="0" err="1" smtClean="0">
              <a:latin typeface="Times New Roman" pitchFamily="18" charset="0"/>
              <a:cs typeface="Times New Roman" pitchFamily="18" charset="0"/>
            </a:rPr>
            <a:t>لأ</a:t>
          </a:r>
          <a:r>
            <a:rPr lang="ar-EG" b="1" u="none" dirty="0" smtClean="0">
              <a:latin typeface="Times New Roman" pitchFamily="18" charset="0"/>
              <a:cs typeface="Times New Roman" pitchFamily="18" charset="0"/>
            </a:rPr>
            <a:t>فراد </a:t>
          </a:r>
          <a:endParaRPr lang="ar-SA" b="1" u="none" dirty="0"/>
        </a:p>
      </dgm:t>
    </dgm:pt>
    <dgm:pt modelId="{21915377-3F88-409F-B48F-89C98B9643DE}" type="parTrans" cxnId="{C23A4A05-8C13-442D-BB8F-F69D1FFE15DB}">
      <dgm:prSet/>
      <dgm:spPr/>
      <dgm:t>
        <a:bodyPr/>
        <a:lstStyle/>
        <a:p>
          <a:pPr rtl="1"/>
          <a:endParaRPr lang="ar-SA"/>
        </a:p>
      </dgm:t>
    </dgm:pt>
    <dgm:pt modelId="{B902F5BE-A374-4656-B558-99B2C8CA94BB}" type="sibTrans" cxnId="{C23A4A05-8C13-442D-BB8F-F69D1FFE15DB}">
      <dgm:prSet/>
      <dgm:spPr/>
      <dgm:t>
        <a:bodyPr/>
        <a:lstStyle/>
        <a:p>
          <a:pPr rtl="1"/>
          <a:endParaRPr lang="ar-SA"/>
        </a:p>
      </dgm:t>
    </dgm:pt>
    <dgm:pt modelId="{B93531A9-6AE9-4F90-A319-16143EB8C417}" type="pres">
      <dgm:prSet presAssocID="{14BF7066-B855-4E1E-AAD3-310E8939F3EA}" presName="linear" presStyleCnt="0">
        <dgm:presLayoutVars>
          <dgm:dir/>
          <dgm:animLvl val="lvl"/>
          <dgm:resizeHandles val="exact"/>
        </dgm:presLayoutVars>
      </dgm:prSet>
      <dgm:spPr/>
      <dgm:t>
        <a:bodyPr/>
        <a:lstStyle/>
        <a:p>
          <a:pPr rtl="1"/>
          <a:endParaRPr lang="ar-SA"/>
        </a:p>
      </dgm:t>
    </dgm:pt>
    <dgm:pt modelId="{69F050D3-78D2-4368-80DF-C4B49C4BCDD8}" type="pres">
      <dgm:prSet presAssocID="{F2652E82-6C3F-466A-93D2-78793B375F01}" presName="parentLin" presStyleCnt="0"/>
      <dgm:spPr/>
    </dgm:pt>
    <dgm:pt modelId="{D5AC0ADB-C2FD-4935-B5E1-CDABE24E6DDB}" type="pres">
      <dgm:prSet presAssocID="{F2652E82-6C3F-466A-93D2-78793B375F01}" presName="parentLeftMargin" presStyleLbl="node1" presStyleIdx="0" presStyleCnt="3"/>
      <dgm:spPr/>
      <dgm:t>
        <a:bodyPr/>
        <a:lstStyle/>
        <a:p>
          <a:pPr rtl="1"/>
          <a:endParaRPr lang="ar-SA"/>
        </a:p>
      </dgm:t>
    </dgm:pt>
    <dgm:pt modelId="{12E27BD5-8C22-407E-982D-53947DD0299C}" type="pres">
      <dgm:prSet presAssocID="{F2652E82-6C3F-466A-93D2-78793B375F01}" presName="parentText" presStyleLbl="node1" presStyleIdx="0" presStyleCnt="3" custScaleX="127570">
        <dgm:presLayoutVars>
          <dgm:chMax val="0"/>
          <dgm:bulletEnabled val="1"/>
        </dgm:presLayoutVars>
      </dgm:prSet>
      <dgm:spPr/>
      <dgm:t>
        <a:bodyPr/>
        <a:lstStyle/>
        <a:p>
          <a:pPr rtl="1"/>
          <a:endParaRPr lang="ar-SA"/>
        </a:p>
      </dgm:t>
    </dgm:pt>
    <dgm:pt modelId="{34D04E86-EF4B-480E-B1D3-6DC275210E50}" type="pres">
      <dgm:prSet presAssocID="{F2652E82-6C3F-466A-93D2-78793B375F01}" presName="negativeSpace" presStyleCnt="0"/>
      <dgm:spPr/>
    </dgm:pt>
    <dgm:pt modelId="{261A67C8-0C8C-4BA4-8F77-9328D1091DA7}" type="pres">
      <dgm:prSet presAssocID="{F2652E82-6C3F-466A-93D2-78793B375F01}" presName="childText" presStyleLbl="conFgAcc1" presStyleIdx="0" presStyleCnt="3">
        <dgm:presLayoutVars>
          <dgm:bulletEnabled val="1"/>
        </dgm:presLayoutVars>
      </dgm:prSet>
      <dgm:spPr>
        <a:solidFill>
          <a:schemeClr val="accent2">
            <a:lumMod val="40000"/>
            <a:lumOff val="60000"/>
            <a:alpha val="90000"/>
          </a:schemeClr>
        </a:solidFill>
      </dgm:spPr>
    </dgm:pt>
    <dgm:pt modelId="{09E21543-6206-409C-B61E-F78D7790E38D}" type="pres">
      <dgm:prSet presAssocID="{CDE8FA48-7B40-46AB-BE5D-5DA4D96FA959}" presName="spaceBetweenRectangles" presStyleCnt="0"/>
      <dgm:spPr/>
    </dgm:pt>
    <dgm:pt modelId="{66B068AF-7526-475F-AD17-0FD19ED0649E}" type="pres">
      <dgm:prSet presAssocID="{ADC9C35F-ECF1-47BF-923A-CB53114E428E}" presName="parentLin" presStyleCnt="0"/>
      <dgm:spPr/>
    </dgm:pt>
    <dgm:pt modelId="{D749DD6F-A42F-4105-9C2B-7A8FBCF2E504}" type="pres">
      <dgm:prSet presAssocID="{ADC9C35F-ECF1-47BF-923A-CB53114E428E}" presName="parentLeftMargin" presStyleLbl="node1" presStyleIdx="0" presStyleCnt="3"/>
      <dgm:spPr/>
      <dgm:t>
        <a:bodyPr/>
        <a:lstStyle/>
        <a:p>
          <a:pPr rtl="1"/>
          <a:endParaRPr lang="ar-SA"/>
        </a:p>
      </dgm:t>
    </dgm:pt>
    <dgm:pt modelId="{95069CE5-5DE2-4810-8336-7BABEB57B109}" type="pres">
      <dgm:prSet presAssocID="{ADC9C35F-ECF1-47BF-923A-CB53114E428E}" presName="parentText" presStyleLbl="node1" presStyleIdx="1" presStyleCnt="3" custScaleX="150037">
        <dgm:presLayoutVars>
          <dgm:chMax val="0"/>
          <dgm:bulletEnabled val="1"/>
        </dgm:presLayoutVars>
      </dgm:prSet>
      <dgm:spPr/>
      <dgm:t>
        <a:bodyPr/>
        <a:lstStyle/>
        <a:p>
          <a:pPr rtl="1"/>
          <a:endParaRPr lang="ar-SA"/>
        </a:p>
      </dgm:t>
    </dgm:pt>
    <dgm:pt modelId="{BEED6390-F04C-405D-BAD8-E5126658FFC5}" type="pres">
      <dgm:prSet presAssocID="{ADC9C35F-ECF1-47BF-923A-CB53114E428E}" presName="negativeSpace" presStyleCnt="0"/>
      <dgm:spPr/>
    </dgm:pt>
    <dgm:pt modelId="{5D0CD38C-BA63-4928-B5D6-61DA0F04F1B6}" type="pres">
      <dgm:prSet presAssocID="{ADC9C35F-ECF1-47BF-923A-CB53114E428E}" presName="childText" presStyleLbl="conFgAcc1" presStyleIdx="1" presStyleCnt="3">
        <dgm:presLayoutVars>
          <dgm:bulletEnabled val="1"/>
        </dgm:presLayoutVars>
      </dgm:prSet>
      <dgm:spPr>
        <a:solidFill>
          <a:schemeClr val="accent2">
            <a:lumMod val="40000"/>
            <a:lumOff val="60000"/>
            <a:alpha val="90000"/>
          </a:schemeClr>
        </a:solidFill>
      </dgm:spPr>
    </dgm:pt>
    <dgm:pt modelId="{DA274D8B-CB9B-47E1-A30B-5E58638A2BE2}" type="pres">
      <dgm:prSet presAssocID="{E9AFF2CF-ACFD-4EE1-A6BA-D684387404DF}" presName="spaceBetweenRectangles" presStyleCnt="0"/>
      <dgm:spPr/>
    </dgm:pt>
    <dgm:pt modelId="{9EF895CD-D62C-4A1A-9500-207619911549}" type="pres">
      <dgm:prSet presAssocID="{E3F5A59B-065A-4E90-877E-FF4AF965D621}" presName="parentLin" presStyleCnt="0"/>
      <dgm:spPr/>
    </dgm:pt>
    <dgm:pt modelId="{C1E631F5-A753-4FC5-9CD1-406515D9D4C3}" type="pres">
      <dgm:prSet presAssocID="{E3F5A59B-065A-4E90-877E-FF4AF965D621}" presName="parentLeftMargin" presStyleLbl="node1" presStyleIdx="1" presStyleCnt="3"/>
      <dgm:spPr/>
      <dgm:t>
        <a:bodyPr/>
        <a:lstStyle/>
        <a:p>
          <a:pPr rtl="1"/>
          <a:endParaRPr lang="ar-SA"/>
        </a:p>
      </dgm:t>
    </dgm:pt>
    <dgm:pt modelId="{BE7E1873-59F0-4E3F-A0F2-2881AF98202F}" type="pres">
      <dgm:prSet presAssocID="{E3F5A59B-065A-4E90-877E-FF4AF965D621}" presName="parentText" presStyleLbl="node1" presStyleIdx="2" presStyleCnt="3" custScaleX="142857">
        <dgm:presLayoutVars>
          <dgm:chMax val="0"/>
          <dgm:bulletEnabled val="1"/>
        </dgm:presLayoutVars>
      </dgm:prSet>
      <dgm:spPr/>
      <dgm:t>
        <a:bodyPr/>
        <a:lstStyle/>
        <a:p>
          <a:pPr rtl="1"/>
          <a:endParaRPr lang="ar-SA"/>
        </a:p>
      </dgm:t>
    </dgm:pt>
    <dgm:pt modelId="{B23F112F-66F8-4908-A07A-FA3D42A68849}" type="pres">
      <dgm:prSet presAssocID="{E3F5A59B-065A-4E90-877E-FF4AF965D621}" presName="negativeSpace" presStyleCnt="0"/>
      <dgm:spPr/>
    </dgm:pt>
    <dgm:pt modelId="{D864FABE-53E3-4017-BCA3-5448543FC1A0}" type="pres">
      <dgm:prSet presAssocID="{E3F5A59B-065A-4E90-877E-FF4AF965D621}" presName="childText" presStyleLbl="conFgAcc1" presStyleIdx="2" presStyleCnt="3">
        <dgm:presLayoutVars>
          <dgm:bulletEnabled val="1"/>
        </dgm:presLayoutVars>
      </dgm:prSet>
      <dgm:spPr>
        <a:solidFill>
          <a:schemeClr val="accent2">
            <a:lumMod val="40000"/>
            <a:lumOff val="60000"/>
            <a:alpha val="90000"/>
          </a:schemeClr>
        </a:solidFill>
      </dgm:spPr>
    </dgm:pt>
  </dgm:ptLst>
  <dgm:cxnLst>
    <dgm:cxn modelId="{214FDC9B-053E-41AB-9450-DB82DE0F0C2D}" type="presOf" srcId="{ADC9C35F-ECF1-47BF-923A-CB53114E428E}" destId="{D749DD6F-A42F-4105-9C2B-7A8FBCF2E504}" srcOrd="0" destOrd="0" presId="urn:microsoft.com/office/officeart/2005/8/layout/list1"/>
    <dgm:cxn modelId="{6676EFA9-F99F-4ACF-A51C-4AF3845ED1A3}" type="presOf" srcId="{F2652E82-6C3F-466A-93D2-78793B375F01}" destId="{D5AC0ADB-C2FD-4935-B5E1-CDABE24E6DDB}" srcOrd="0" destOrd="0" presId="urn:microsoft.com/office/officeart/2005/8/layout/list1"/>
    <dgm:cxn modelId="{3DB185D2-4EFC-44E4-B623-A205AC52ADBF}" type="presOf" srcId="{F2652E82-6C3F-466A-93D2-78793B375F01}" destId="{12E27BD5-8C22-407E-982D-53947DD0299C}" srcOrd="1" destOrd="0" presId="urn:microsoft.com/office/officeart/2005/8/layout/list1"/>
    <dgm:cxn modelId="{CCF59F2F-12C1-4FD0-A29B-40FD15B6DC10}" type="presOf" srcId="{E3F5A59B-065A-4E90-877E-FF4AF965D621}" destId="{BE7E1873-59F0-4E3F-A0F2-2881AF98202F}" srcOrd="1" destOrd="0" presId="urn:microsoft.com/office/officeart/2005/8/layout/list1"/>
    <dgm:cxn modelId="{DE5B8D31-2CCB-4EFA-9410-61FCD87192A1}" type="presOf" srcId="{E3F5A59B-065A-4E90-877E-FF4AF965D621}" destId="{C1E631F5-A753-4FC5-9CD1-406515D9D4C3}" srcOrd="0" destOrd="0" presId="urn:microsoft.com/office/officeart/2005/8/layout/list1"/>
    <dgm:cxn modelId="{A22EA423-7023-44AC-B869-4B9825A98D42}" type="presOf" srcId="{14BF7066-B855-4E1E-AAD3-310E8939F3EA}" destId="{B93531A9-6AE9-4F90-A319-16143EB8C417}" srcOrd="0" destOrd="0" presId="urn:microsoft.com/office/officeart/2005/8/layout/list1"/>
    <dgm:cxn modelId="{C23A4A05-8C13-442D-BB8F-F69D1FFE15DB}" srcId="{14BF7066-B855-4E1E-AAD3-310E8939F3EA}" destId="{E3F5A59B-065A-4E90-877E-FF4AF965D621}" srcOrd="2" destOrd="0" parTransId="{21915377-3F88-409F-B48F-89C98B9643DE}" sibTransId="{B902F5BE-A374-4656-B558-99B2C8CA94BB}"/>
    <dgm:cxn modelId="{A67A1222-F680-4A93-9A33-2D1DAA257F6B}" srcId="{14BF7066-B855-4E1E-AAD3-310E8939F3EA}" destId="{ADC9C35F-ECF1-47BF-923A-CB53114E428E}" srcOrd="1" destOrd="0" parTransId="{F8E00D88-7404-4502-AD8B-F494FC538E11}" sibTransId="{E9AFF2CF-ACFD-4EE1-A6BA-D684387404DF}"/>
    <dgm:cxn modelId="{7B847BEB-D971-4AEF-A7B0-934A903C7A43}" type="presOf" srcId="{ADC9C35F-ECF1-47BF-923A-CB53114E428E}" destId="{95069CE5-5DE2-4810-8336-7BABEB57B109}" srcOrd="1" destOrd="0" presId="urn:microsoft.com/office/officeart/2005/8/layout/list1"/>
    <dgm:cxn modelId="{41DBC677-2D8D-4BE9-A5C6-689CA381C40F}" srcId="{14BF7066-B855-4E1E-AAD3-310E8939F3EA}" destId="{F2652E82-6C3F-466A-93D2-78793B375F01}" srcOrd="0" destOrd="0" parTransId="{CFA6A038-8AFD-4C5F-9B1A-FC4814D14861}" sibTransId="{CDE8FA48-7B40-46AB-BE5D-5DA4D96FA959}"/>
    <dgm:cxn modelId="{45E05BFF-F2BD-48F6-A01B-79DB21F08495}" type="presParOf" srcId="{B93531A9-6AE9-4F90-A319-16143EB8C417}" destId="{69F050D3-78D2-4368-80DF-C4B49C4BCDD8}" srcOrd="0" destOrd="0" presId="urn:microsoft.com/office/officeart/2005/8/layout/list1"/>
    <dgm:cxn modelId="{466AEFFC-3997-4029-96F3-85100D48B474}" type="presParOf" srcId="{69F050D3-78D2-4368-80DF-C4B49C4BCDD8}" destId="{D5AC0ADB-C2FD-4935-B5E1-CDABE24E6DDB}" srcOrd="0" destOrd="0" presId="urn:microsoft.com/office/officeart/2005/8/layout/list1"/>
    <dgm:cxn modelId="{CE27A3E2-A5F6-4BCF-9870-789B51855B09}" type="presParOf" srcId="{69F050D3-78D2-4368-80DF-C4B49C4BCDD8}" destId="{12E27BD5-8C22-407E-982D-53947DD0299C}" srcOrd="1" destOrd="0" presId="urn:microsoft.com/office/officeart/2005/8/layout/list1"/>
    <dgm:cxn modelId="{5EEC5493-416D-40B3-AF08-DCE58FCE24AD}" type="presParOf" srcId="{B93531A9-6AE9-4F90-A319-16143EB8C417}" destId="{34D04E86-EF4B-480E-B1D3-6DC275210E50}" srcOrd="1" destOrd="0" presId="urn:microsoft.com/office/officeart/2005/8/layout/list1"/>
    <dgm:cxn modelId="{DB62769E-066B-4AD6-B644-E6EE0EAF2199}" type="presParOf" srcId="{B93531A9-6AE9-4F90-A319-16143EB8C417}" destId="{261A67C8-0C8C-4BA4-8F77-9328D1091DA7}" srcOrd="2" destOrd="0" presId="urn:microsoft.com/office/officeart/2005/8/layout/list1"/>
    <dgm:cxn modelId="{1FC16198-89D6-4587-961C-942F6A91B54F}" type="presParOf" srcId="{B93531A9-6AE9-4F90-A319-16143EB8C417}" destId="{09E21543-6206-409C-B61E-F78D7790E38D}" srcOrd="3" destOrd="0" presId="urn:microsoft.com/office/officeart/2005/8/layout/list1"/>
    <dgm:cxn modelId="{65CED0B4-0DD2-4F3F-82BE-0F88FE137436}" type="presParOf" srcId="{B93531A9-6AE9-4F90-A319-16143EB8C417}" destId="{66B068AF-7526-475F-AD17-0FD19ED0649E}" srcOrd="4" destOrd="0" presId="urn:microsoft.com/office/officeart/2005/8/layout/list1"/>
    <dgm:cxn modelId="{76C96892-445C-4668-926C-485E5FCE7ACE}" type="presParOf" srcId="{66B068AF-7526-475F-AD17-0FD19ED0649E}" destId="{D749DD6F-A42F-4105-9C2B-7A8FBCF2E504}" srcOrd="0" destOrd="0" presId="urn:microsoft.com/office/officeart/2005/8/layout/list1"/>
    <dgm:cxn modelId="{3BBE0B9E-D59C-4540-863B-83DDCB757274}" type="presParOf" srcId="{66B068AF-7526-475F-AD17-0FD19ED0649E}" destId="{95069CE5-5DE2-4810-8336-7BABEB57B109}" srcOrd="1" destOrd="0" presId="urn:microsoft.com/office/officeart/2005/8/layout/list1"/>
    <dgm:cxn modelId="{4D4A6708-6060-435D-AA9A-2D6858D8D1BE}" type="presParOf" srcId="{B93531A9-6AE9-4F90-A319-16143EB8C417}" destId="{BEED6390-F04C-405D-BAD8-E5126658FFC5}" srcOrd="5" destOrd="0" presId="urn:microsoft.com/office/officeart/2005/8/layout/list1"/>
    <dgm:cxn modelId="{C64C19FE-1044-4419-AD2E-7A31DA5B2766}" type="presParOf" srcId="{B93531A9-6AE9-4F90-A319-16143EB8C417}" destId="{5D0CD38C-BA63-4928-B5D6-61DA0F04F1B6}" srcOrd="6" destOrd="0" presId="urn:microsoft.com/office/officeart/2005/8/layout/list1"/>
    <dgm:cxn modelId="{D61D7B8C-1CD4-4E18-BAE4-42C6E5230054}" type="presParOf" srcId="{B93531A9-6AE9-4F90-A319-16143EB8C417}" destId="{DA274D8B-CB9B-47E1-A30B-5E58638A2BE2}" srcOrd="7" destOrd="0" presId="urn:microsoft.com/office/officeart/2005/8/layout/list1"/>
    <dgm:cxn modelId="{CF0C9E70-426A-43AA-A0E3-203038259F61}" type="presParOf" srcId="{B93531A9-6AE9-4F90-A319-16143EB8C417}" destId="{9EF895CD-D62C-4A1A-9500-207619911549}" srcOrd="8" destOrd="0" presId="urn:microsoft.com/office/officeart/2005/8/layout/list1"/>
    <dgm:cxn modelId="{77368953-10D8-4168-8E4B-47358C3CC46E}" type="presParOf" srcId="{9EF895CD-D62C-4A1A-9500-207619911549}" destId="{C1E631F5-A753-4FC5-9CD1-406515D9D4C3}" srcOrd="0" destOrd="0" presId="urn:microsoft.com/office/officeart/2005/8/layout/list1"/>
    <dgm:cxn modelId="{91B3A302-371A-4881-94C3-95AA86BD0071}" type="presParOf" srcId="{9EF895CD-D62C-4A1A-9500-207619911549}" destId="{BE7E1873-59F0-4E3F-A0F2-2881AF98202F}" srcOrd="1" destOrd="0" presId="urn:microsoft.com/office/officeart/2005/8/layout/list1"/>
    <dgm:cxn modelId="{14A01E60-C58C-4B98-B276-FB1D9259937D}" type="presParOf" srcId="{B93531A9-6AE9-4F90-A319-16143EB8C417}" destId="{B23F112F-66F8-4908-A07A-FA3D42A68849}" srcOrd="9" destOrd="0" presId="urn:microsoft.com/office/officeart/2005/8/layout/list1"/>
    <dgm:cxn modelId="{B5233853-495E-4AA5-A46E-BA85236703EF}" type="presParOf" srcId="{B93531A9-6AE9-4F90-A319-16143EB8C417}" destId="{D864FABE-53E3-4017-BCA3-5448543FC1A0}" srcOrd="10" destOrd="0" presId="urn:microsoft.com/office/officeart/2005/8/layout/list1"/>
  </dgm:cxnLst>
  <dgm:bg>
    <a:solidFill>
      <a:srgbClr val="FFFF00"/>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855B15B-12E7-4290-930B-9AE8FF2081DE}" type="doc">
      <dgm:prSet loTypeId="urn:microsoft.com/office/officeart/2005/8/layout/hList3" loCatId="list" qsTypeId="urn:microsoft.com/office/officeart/2005/8/quickstyle/simple1" qsCatId="simple" csTypeId="urn:microsoft.com/office/officeart/2005/8/colors/colorful3" csCatId="colorful" phldr="1"/>
      <dgm:spPr/>
      <dgm:t>
        <a:bodyPr/>
        <a:lstStyle/>
        <a:p>
          <a:pPr rtl="1"/>
          <a:endParaRPr lang="ar-SA"/>
        </a:p>
      </dgm:t>
    </dgm:pt>
    <dgm:pt modelId="{9CABCCC9-E656-4E2E-8CCA-8A35CD75E8D5}">
      <dgm:prSet phldrT="[نص]" custT="1"/>
      <dgm:spPr/>
      <dgm:t>
        <a:bodyPr/>
        <a:lstStyle/>
        <a:p>
          <a:pPr rtl="1"/>
          <a:r>
            <a:rPr lang="ar-SA" sz="3600" b="1" u="none" dirty="0" smtClean="0">
              <a:solidFill>
                <a:schemeClr val="bg1"/>
              </a:solidFill>
            </a:rPr>
            <a:t>ويستدل </a:t>
          </a:r>
          <a:r>
            <a:rPr lang="ar-SA" sz="3600" b="1" u="none" dirty="0" err="1" smtClean="0">
              <a:solidFill>
                <a:schemeClr val="bg1"/>
              </a:solidFill>
            </a:rPr>
            <a:t>دوركهايم</a:t>
          </a:r>
          <a:r>
            <a:rPr lang="ar-SA" sz="3600" b="1" u="none" dirty="0" smtClean="0">
              <a:solidFill>
                <a:schemeClr val="bg1"/>
              </a:solidFill>
            </a:rPr>
            <a:t> على خارجية الظواهر بثلاثة شواهد هي: </a:t>
          </a:r>
          <a:endParaRPr lang="ar-SA" sz="3600" u="none" dirty="0">
            <a:solidFill>
              <a:schemeClr val="bg1"/>
            </a:solidFill>
          </a:endParaRPr>
        </a:p>
      </dgm:t>
    </dgm:pt>
    <dgm:pt modelId="{0FD0EB0D-6F6A-4C02-A31B-BE93DF8DD88B}" type="parTrans" cxnId="{6E714C9A-CD97-45CF-9C06-1F9BEE25FB66}">
      <dgm:prSet/>
      <dgm:spPr/>
      <dgm:t>
        <a:bodyPr/>
        <a:lstStyle/>
        <a:p>
          <a:pPr rtl="1"/>
          <a:endParaRPr lang="ar-SA"/>
        </a:p>
      </dgm:t>
    </dgm:pt>
    <dgm:pt modelId="{61851CC5-6EC8-4672-A833-3853542246CD}" type="sibTrans" cxnId="{6E714C9A-CD97-45CF-9C06-1F9BEE25FB66}">
      <dgm:prSet/>
      <dgm:spPr/>
      <dgm:t>
        <a:bodyPr/>
        <a:lstStyle/>
        <a:p>
          <a:pPr rtl="1"/>
          <a:endParaRPr lang="ar-SA"/>
        </a:p>
      </dgm:t>
    </dgm:pt>
    <dgm:pt modelId="{82489636-6191-44EA-8679-5978656BB819}">
      <dgm:prSet phldrT="[نص]"/>
      <dgm:spPr/>
      <dgm:t>
        <a:bodyPr/>
        <a:lstStyle/>
        <a:p>
          <a:pPr rtl="1"/>
          <a:r>
            <a:rPr lang="ar-SA" dirty="0" smtClean="0"/>
            <a:t>ج </a:t>
          </a:r>
          <a:r>
            <a:rPr lang="ar-SA" dirty="0" err="1" smtClean="0"/>
            <a:t>ـ</a:t>
          </a:r>
          <a:r>
            <a:rPr lang="ar-SA" dirty="0" smtClean="0"/>
            <a:t> إنّ بعضها موجات فعليّة تظهر في المجتمع مثل الإقبال على الانتحار والزواج والطلاق ، أو الإكثار من النسل ، أو انتشار الإجرام ... ، ويمكن تحديد هذه الموجات تحديداً إحصائيا . </a:t>
          </a:r>
          <a:endParaRPr lang="ar-SA" dirty="0"/>
        </a:p>
      </dgm:t>
    </dgm:pt>
    <dgm:pt modelId="{8E97E217-E9EF-415B-807C-AFFEE89CF789}" type="parTrans" cxnId="{40F92EC4-8109-4C23-A3AA-21DAFDD3E9D8}">
      <dgm:prSet/>
      <dgm:spPr/>
      <dgm:t>
        <a:bodyPr/>
        <a:lstStyle/>
        <a:p>
          <a:pPr rtl="1"/>
          <a:endParaRPr lang="ar-SA"/>
        </a:p>
      </dgm:t>
    </dgm:pt>
    <dgm:pt modelId="{086BD31D-5573-483B-9D24-EEB82C1D0BFA}" type="sibTrans" cxnId="{40F92EC4-8109-4C23-A3AA-21DAFDD3E9D8}">
      <dgm:prSet/>
      <dgm:spPr/>
      <dgm:t>
        <a:bodyPr/>
        <a:lstStyle/>
        <a:p>
          <a:pPr rtl="1"/>
          <a:endParaRPr lang="ar-SA"/>
        </a:p>
      </dgm:t>
    </dgm:pt>
    <dgm:pt modelId="{4C0C00A2-2550-42AD-9091-9180440E94CA}">
      <dgm:prSet phldrT="[نص]"/>
      <dgm:spPr/>
      <dgm:t>
        <a:bodyPr/>
        <a:lstStyle/>
        <a:p>
          <a:pPr rtl="1"/>
          <a:r>
            <a:rPr lang="ar-SA" dirty="0" smtClean="0"/>
            <a:t>ب </a:t>
          </a:r>
          <a:r>
            <a:rPr lang="ar-SA" dirty="0" err="1" smtClean="0"/>
            <a:t>ـ</a:t>
          </a:r>
          <a:r>
            <a:rPr lang="ar-SA" dirty="0" smtClean="0"/>
            <a:t> بعضها محفوظ ومعروف يتحقّق عمليّا وهذا واضح في العادات والأعراف والتقاليد التي لها مناسبات معينة تظهر فيها بشكل واضح مثل الأعياد والمواسم.</a:t>
          </a:r>
          <a:endParaRPr lang="ar-SA" dirty="0"/>
        </a:p>
      </dgm:t>
    </dgm:pt>
    <dgm:pt modelId="{E101BF96-6014-44FC-B746-5B57DEB651AA}" type="parTrans" cxnId="{522A0D57-B999-4236-BCF0-30651AF37895}">
      <dgm:prSet/>
      <dgm:spPr/>
      <dgm:t>
        <a:bodyPr/>
        <a:lstStyle/>
        <a:p>
          <a:pPr rtl="1"/>
          <a:endParaRPr lang="ar-SA"/>
        </a:p>
      </dgm:t>
    </dgm:pt>
    <dgm:pt modelId="{BE101271-A4B5-410E-8BE2-474A278D5C00}" type="sibTrans" cxnId="{522A0D57-B999-4236-BCF0-30651AF37895}">
      <dgm:prSet/>
      <dgm:spPr/>
      <dgm:t>
        <a:bodyPr/>
        <a:lstStyle/>
        <a:p>
          <a:pPr rtl="1"/>
          <a:endParaRPr lang="ar-SA"/>
        </a:p>
      </dgm:t>
    </dgm:pt>
    <dgm:pt modelId="{6DA72308-706A-4D05-A1A2-77305F984938}">
      <dgm:prSet phldrT="[نص]"/>
      <dgm:spPr/>
      <dgm:t>
        <a:bodyPr/>
        <a:lstStyle/>
        <a:p>
          <a:pPr rtl="1"/>
          <a:r>
            <a:rPr lang="ar-SA" dirty="0" smtClean="0"/>
            <a:t>أ </a:t>
          </a:r>
          <a:r>
            <a:rPr lang="ar-SA" dirty="0" err="1" smtClean="0"/>
            <a:t>ـ</a:t>
          </a:r>
          <a:r>
            <a:rPr lang="ar-SA" dirty="0" smtClean="0"/>
            <a:t> أنّها </a:t>
          </a:r>
          <a:r>
            <a:rPr lang="ar-SA" dirty="0" err="1" smtClean="0"/>
            <a:t>مسطورة</a:t>
          </a:r>
          <a:r>
            <a:rPr lang="ar-SA" dirty="0" smtClean="0"/>
            <a:t> وأغلبها مُدوّن وله كُتب ودساتير وقوانين موضوعة تحدد وتثبت وجودها الواقعي، وهذا ما نجده مثلاً في الدين والسياسة واللغة. ذلك أن للدين كتباً منزلة  وللسياسة دستوراً، وللغة قواعد وآداباً....</a:t>
          </a:r>
          <a:endParaRPr lang="ar-SA" dirty="0"/>
        </a:p>
      </dgm:t>
    </dgm:pt>
    <dgm:pt modelId="{32385B2E-56F6-452D-AD69-C5010F09C809}" type="parTrans" cxnId="{9023E85E-CAA8-4906-97D0-9957716F04D4}">
      <dgm:prSet/>
      <dgm:spPr/>
      <dgm:t>
        <a:bodyPr/>
        <a:lstStyle/>
        <a:p>
          <a:pPr rtl="1"/>
          <a:endParaRPr lang="ar-SA"/>
        </a:p>
      </dgm:t>
    </dgm:pt>
    <dgm:pt modelId="{894112E4-D863-4F50-8081-8C3E1CC38E1B}" type="sibTrans" cxnId="{9023E85E-CAA8-4906-97D0-9957716F04D4}">
      <dgm:prSet/>
      <dgm:spPr/>
      <dgm:t>
        <a:bodyPr/>
        <a:lstStyle/>
        <a:p>
          <a:pPr rtl="1"/>
          <a:endParaRPr lang="ar-SA"/>
        </a:p>
      </dgm:t>
    </dgm:pt>
    <dgm:pt modelId="{C43A634D-32B4-4C18-8B15-963854333C21}" type="pres">
      <dgm:prSet presAssocID="{A855B15B-12E7-4290-930B-9AE8FF2081DE}" presName="composite" presStyleCnt="0">
        <dgm:presLayoutVars>
          <dgm:chMax val="1"/>
          <dgm:dir/>
          <dgm:resizeHandles val="exact"/>
        </dgm:presLayoutVars>
      </dgm:prSet>
      <dgm:spPr/>
      <dgm:t>
        <a:bodyPr/>
        <a:lstStyle/>
        <a:p>
          <a:pPr rtl="1"/>
          <a:endParaRPr lang="ar-SA"/>
        </a:p>
      </dgm:t>
    </dgm:pt>
    <dgm:pt modelId="{C658EB6A-19D8-4EA8-B470-F25AAD242CCB}" type="pres">
      <dgm:prSet presAssocID="{9CABCCC9-E656-4E2E-8CCA-8A35CD75E8D5}" presName="roof" presStyleLbl="dkBgShp" presStyleIdx="0" presStyleCnt="2"/>
      <dgm:spPr/>
      <dgm:t>
        <a:bodyPr/>
        <a:lstStyle/>
        <a:p>
          <a:pPr rtl="1"/>
          <a:endParaRPr lang="ar-SA"/>
        </a:p>
      </dgm:t>
    </dgm:pt>
    <dgm:pt modelId="{96A91F9F-7E1F-48BC-BB3C-0103AD4EFFC6}" type="pres">
      <dgm:prSet presAssocID="{9CABCCC9-E656-4E2E-8CCA-8A35CD75E8D5}" presName="pillars" presStyleCnt="0"/>
      <dgm:spPr/>
    </dgm:pt>
    <dgm:pt modelId="{B8F30A77-E1C8-44C3-87F4-33DE747E39DF}" type="pres">
      <dgm:prSet presAssocID="{9CABCCC9-E656-4E2E-8CCA-8A35CD75E8D5}" presName="pillar1" presStyleLbl="node1" presStyleIdx="0" presStyleCnt="3">
        <dgm:presLayoutVars>
          <dgm:bulletEnabled val="1"/>
        </dgm:presLayoutVars>
      </dgm:prSet>
      <dgm:spPr/>
      <dgm:t>
        <a:bodyPr/>
        <a:lstStyle/>
        <a:p>
          <a:pPr rtl="1"/>
          <a:endParaRPr lang="ar-SA"/>
        </a:p>
      </dgm:t>
    </dgm:pt>
    <dgm:pt modelId="{E08A310E-A041-40F2-9B3E-8DC19C3870A7}" type="pres">
      <dgm:prSet presAssocID="{4C0C00A2-2550-42AD-9091-9180440E94CA}" presName="pillarX" presStyleLbl="node1" presStyleIdx="1" presStyleCnt="3">
        <dgm:presLayoutVars>
          <dgm:bulletEnabled val="1"/>
        </dgm:presLayoutVars>
      </dgm:prSet>
      <dgm:spPr/>
      <dgm:t>
        <a:bodyPr/>
        <a:lstStyle/>
        <a:p>
          <a:pPr rtl="1"/>
          <a:endParaRPr lang="ar-SA"/>
        </a:p>
      </dgm:t>
    </dgm:pt>
    <dgm:pt modelId="{ACDDECFD-AF6C-4E66-AA15-335B254DE1CB}" type="pres">
      <dgm:prSet presAssocID="{6DA72308-706A-4D05-A1A2-77305F984938}" presName="pillarX" presStyleLbl="node1" presStyleIdx="2" presStyleCnt="3">
        <dgm:presLayoutVars>
          <dgm:bulletEnabled val="1"/>
        </dgm:presLayoutVars>
      </dgm:prSet>
      <dgm:spPr/>
      <dgm:t>
        <a:bodyPr/>
        <a:lstStyle/>
        <a:p>
          <a:pPr rtl="1"/>
          <a:endParaRPr lang="ar-SA"/>
        </a:p>
      </dgm:t>
    </dgm:pt>
    <dgm:pt modelId="{D7A559B4-D485-415E-BC1E-B1074F59EBC1}" type="pres">
      <dgm:prSet presAssocID="{9CABCCC9-E656-4E2E-8CCA-8A35CD75E8D5}" presName="base" presStyleLbl="dkBgShp" presStyleIdx="1" presStyleCnt="2"/>
      <dgm:spPr/>
    </dgm:pt>
  </dgm:ptLst>
  <dgm:cxnLst>
    <dgm:cxn modelId="{B9DFB994-B053-4924-BE4A-7CE1818BC679}" type="presOf" srcId="{9CABCCC9-E656-4E2E-8CCA-8A35CD75E8D5}" destId="{C658EB6A-19D8-4EA8-B470-F25AAD242CCB}" srcOrd="0" destOrd="0" presId="urn:microsoft.com/office/officeart/2005/8/layout/hList3"/>
    <dgm:cxn modelId="{40F92EC4-8109-4C23-A3AA-21DAFDD3E9D8}" srcId="{9CABCCC9-E656-4E2E-8CCA-8A35CD75E8D5}" destId="{82489636-6191-44EA-8679-5978656BB819}" srcOrd="0" destOrd="0" parTransId="{8E97E217-E9EF-415B-807C-AFFEE89CF789}" sibTransId="{086BD31D-5573-483B-9D24-EEB82C1D0BFA}"/>
    <dgm:cxn modelId="{9023E85E-CAA8-4906-97D0-9957716F04D4}" srcId="{9CABCCC9-E656-4E2E-8CCA-8A35CD75E8D5}" destId="{6DA72308-706A-4D05-A1A2-77305F984938}" srcOrd="2" destOrd="0" parTransId="{32385B2E-56F6-452D-AD69-C5010F09C809}" sibTransId="{894112E4-D863-4F50-8081-8C3E1CC38E1B}"/>
    <dgm:cxn modelId="{522A0D57-B999-4236-BCF0-30651AF37895}" srcId="{9CABCCC9-E656-4E2E-8CCA-8A35CD75E8D5}" destId="{4C0C00A2-2550-42AD-9091-9180440E94CA}" srcOrd="1" destOrd="0" parTransId="{E101BF96-6014-44FC-B746-5B57DEB651AA}" sibTransId="{BE101271-A4B5-410E-8BE2-474A278D5C00}"/>
    <dgm:cxn modelId="{EA13D3AE-AAB7-42A8-9DA8-C829F5792524}" type="presOf" srcId="{6DA72308-706A-4D05-A1A2-77305F984938}" destId="{ACDDECFD-AF6C-4E66-AA15-335B254DE1CB}" srcOrd="0" destOrd="0" presId="urn:microsoft.com/office/officeart/2005/8/layout/hList3"/>
    <dgm:cxn modelId="{C1A328B4-4203-4BC4-B30E-BB4F6E5EAE91}" type="presOf" srcId="{82489636-6191-44EA-8679-5978656BB819}" destId="{B8F30A77-E1C8-44C3-87F4-33DE747E39DF}" srcOrd="0" destOrd="0" presId="urn:microsoft.com/office/officeart/2005/8/layout/hList3"/>
    <dgm:cxn modelId="{84EA8341-C315-461E-8ECF-1F780D13975E}" type="presOf" srcId="{4C0C00A2-2550-42AD-9091-9180440E94CA}" destId="{E08A310E-A041-40F2-9B3E-8DC19C3870A7}" srcOrd="0" destOrd="0" presId="urn:microsoft.com/office/officeart/2005/8/layout/hList3"/>
    <dgm:cxn modelId="{0BC82B31-0BA2-4259-85F0-E664CFB45C65}" type="presOf" srcId="{A855B15B-12E7-4290-930B-9AE8FF2081DE}" destId="{C43A634D-32B4-4C18-8B15-963854333C21}" srcOrd="0" destOrd="0" presId="urn:microsoft.com/office/officeart/2005/8/layout/hList3"/>
    <dgm:cxn modelId="{6E714C9A-CD97-45CF-9C06-1F9BEE25FB66}" srcId="{A855B15B-12E7-4290-930B-9AE8FF2081DE}" destId="{9CABCCC9-E656-4E2E-8CCA-8A35CD75E8D5}" srcOrd="0" destOrd="0" parTransId="{0FD0EB0D-6F6A-4C02-A31B-BE93DF8DD88B}" sibTransId="{61851CC5-6EC8-4672-A833-3853542246CD}"/>
    <dgm:cxn modelId="{202150C3-D0C9-4633-AA54-689DDA07C60E}" type="presParOf" srcId="{C43A634D-32B4-4C18-8B15-963854333C21}" destId="{C658EB6A-19D8-4EA8-B470-F25AAD242CCB}" srcOrd="0" destOrd="0" presId="urn:microsoft.com/office/officeart/2005/8/layout/hList3"/>
    <dgm:cxn modelId="{359C2745-B691-4DA9-B273-E0CA1806AC00}" type="presParOf" srcId="{C43A634D-32B4-4C18-8B15-963854333C21}" destId="{96A91F9F-7E1F-48BC-BB3C-0103AD4EFFC6}" srcOrd="1" destOrd="0" presId="urn:microsoft.com/office/officeart/2005/8/layout/hList3"/>
    <dgm:cxn modelId="{CF4787FE-152E-42AF-96C5-8EA9B783A38A}" type="presParOf" srcId="{96A91F9F-7E1F-48BC-BB3C-0103AD4EFFC6}" destId="{B8F30A77-E1C8-44C3-87F4-33DE747E39DF}" srcOrd="0" destOrd="0" presId="urn:microsoft.com/office/officeart/2005/8/layout/hList3"/>
    <dgm:cxn modelId="{7C279CDE-1209-4F2D-86BB-863C82921BDA}" type="presParOf" srcId="{96A91F9F-7E1F-48BC-BB3C-0103AD4EFFC6}" destId="{E08A310E-A041-40F2-9B3E-8DC19C3870A7}" srcOrd="1" destOrd="0" presId="urn:microsoft.com/office/officeart/2005/8/layout/hList3"/>
    <dgm:cxn modelId="{80B63EC4-B753-4E46-A189-4DD9B0A053C4}" type="presParOf" srcId="{96A91F9F-7E1F-48BC-BB3C-0103AD4EFFC6}" destId="{ACDDECFD-AF6C-4E66-AA15-335B254DE1CB}" srcOrd="2" destOrd="0" presId="urn:microsoft.com/office/officeart/2005/8/layout/hList3"/>
    <dgm:cxn modelId="{546632F4-3643-4389-BC82-31552075DB8A}" type="presParOf" srcId="{C43A634D-32B4-4C18-8B15-963854333C21}" destId="{D7A559B4-D485-415E-BC1E-B1074F59EBC1}" srcOrd="2" destOrd="0" presId="urn:microsoft.com/office/officeart/2005/8/layout/hLis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855B15B-12E7-4290-930B-9AE8FF2081DE}" type="doc">
      <dgm:prSet loTypeId="urn:microsoft.com/office/officeart/2005/8/layout/hList3" loCatId="list" qsTypeId="urn:microsoft.com/office/officeart/2005/8/quickstyle/simple1" qsCatId="simple" csTypeId="urn:microsoft.com/office/officeart/2005/8/colors/colorful3" csCatId="colorful" phldr="1"/>
      <dgm:spPr/>
      <dgm:t>
        <a:bodyPr/>
        <a:lstStyle/>
        <a:p>
          <a:pPr rtl="1"/>
          <a:endParaRPr lang="ar-SA"/>
        </a:p>
      </dgm:t>
    </dgm:pt>
    <dgm:pt modelId="{9CABCCC9-E656-4E2E-8CCA-8A35CD75E8D5}">
      <dgm:prSet phldrT="[نص]" custT="1"/>
      <dgm:spPr/>
      <dgm:t>
        <a:bodyPr/>
        <a:lstStyle/>
        <a:p>
          <a:pPr rtl="1"/>
          <a:r>
            <a:rPr lang="ar-EG" sz="3600" b="1" dirty="0" smtClean="0"/>
            <a:t>2- ويترتب على خاصية الموضوعية خاصية الإلزام أو القهر.</a:t>
          </a:r>
          <a:endParaRPr lang="ar-SA" sz="3600" b="1" u="none" dirty="0">
            <a:solidFill>
              <a:schemeClr val="bg1"/>
            </a:solidFill>
          </a:endParaRPr>
        </a:p>
      </dgm:t>
    </dgm:pt>
    <dgm:pt modelId="{0FD0EB0D-6F6A-4C02-A31B-BE93DF8DD88B}" type="parTrans" cxnId="{6E714C9A-CD97-45CF-9C06-1F9BEE25FB66}">
      <dgm:prSet/>
      <dgm:spPr/>
      <dgm:t>
        <a:bodyPr/>
        <a:lstStyle/>
        <a:p>
          <a:pPr rtl="1"/>
          <a:endParaRPr lang="ar-SA"/>
        </a:p>
      </dgm:t>
    </dgm:pt>
    <dgm:pt modelId="{61851CC5-6EC8-4672-A833-3853542246CD}" type="sibTrans" cxnId="{6E714C9A-CD97-45CF-9C06-1F9BEE25FB66}">
      <dgm:prSet/>
      <dgm:spPr/>
      <dgm:t>
        <a:bodyPr/>
        <a:lstStyle/>
        <a:p>
          <a:pPr rtl="1"/>
          <a:endParaRPr lang="ar-SA"/>
        </a:p>
      </dgm:t>
    </dgm:pt>
    <dgm:pt modelId="{82489636-6191-44EA-8679-5978656BB819}">
      <dgm:prSet phldrT="[نص]"/>
      <dgm:spPr/>
      <dgm:t>
        <a:bodyPr/>
        <a:lstStyle/>
        <a:p>
          <a:pPr rtl="1"/>
          <a:r>
            <a:rPr lang="ar-SA" dirty="0" smtClean="0"/>
            <a:t>ج </a:t>
          </a:r>
          <a:r>
            <a:rPr lang="ar-SA" dirty="0" err="1" smtClean="0"/>
            <a:t>ـ</a:t>
          </a:r>
          <a:r>
            <a:rPr lang="ar-SA" dirty="0" smtClean="0"/>
            <a:t> لذلك يتعين أن نبحث عن السبب المحدد للظاهرة الاجتماعية بين الظواهر الاجتماعية لسابقة عليها، وليس بين حالات الشعور الفردي.. </a:t>
          </a:r>
          <a:endParaRPr lang="ar-SA" dirty="0"/>
        </a:p>
      </dgm:t>
    </dgm:pt>
    <dgm:pt modelId="{8E97E217-E9EF-415B-807C-AFFEE89CF789}" type="parTrans" cxnId="{40F92EC4-8109-4C23-A3AA-21DAFDD3E9D8}">
      <dgm:prSet/>
      <dgm:spPr/>
      <dgm:t>
        <a:bodyPr/>
        <a:lstStyle/>
        <a:p>
          <a:pPr rtl="1"/>
          <a:endParaRPr lang="ar-SA"/>
        </a:p>
      </dgm:t>
    </dgm:pt>
    <dgm:pt modelId="{086BD31D-5573-483B-9D24-EEB82C1D0BFA}" type="sibTrans" cxnId="{40F92EC4-8109-4C23-A3AA-21DAFDD3E9D8}">
      <dgm:prSet/>
      <dgm:spPr/>
      <dgm:t>
        <a:bodyPr/>
        <a:lstStyle/>
        <a:p>
          <a:pPr rtl="1"/>
          <a:endParaRPr lang="ar-SA"/>
        </a:p>
      </dgm:t>
    </dgm:pt>
    <dgm:pt modelId="{4C0C00A2-2550-42AD-9091-9180440E94CA}">
      <dgm:prSet phldrT="[نص]"/>
      <dgm:spPr/>
      <dgm:t>
        <a:bodyPr/>
        <a:lstStyle/>
        <a:p>
          <a:pPr rtl="1"/>
          <a:r>
            <a:rPr lang="ar-SA" dirty="0" smtClean="0"/>
            <a:t>ب </a:t>
          </a:r>
          <a:r>
            <a:rPr lang="ar-SA" dirty="0" err="1" smtClean="0"/>
            <a:t>ـ</a:t>
          </a:r>
          <a:r>
            <a:rPr lang="ar-SA" dirty="0" smtClean="0"/>
            <a:t> فمن الخطأ البالغ تفسير ظاهرة اجتماعية معينة باعتبارها نتاجاً مباشراً للعمليات النفسية الفردية. فمصدر الالتزامات الاجتماعية العديدة يكمن خارج نطاق الفرد ذاته.</a:t>
          </a:r>
          <a:endParaRPr lang="ar-SA" dirty="0"/>
        </a:p>
      </dgm:t>
    </dgm:pt>
    <dgm:pt modelId="{E101BF96-6014-44FC-B746-5B57DEB651AA}" type="parTrans" cxnId="{522A0D57-B999-4236-BCF0-30651AF37895}">
      <dgm:prSet/>
      <dgm:spPr/>
      <dgm:t>
        <a:bodyPr/>
        <a:lstStyle/>
        <a:p>
          <a:pPr rtl="1"/>
          <a:endParaRPr lang="ar-SA"/>
        </a:p>
      </dgm:t>
    </dgm:pt>
    <dgm:pt modelId="{BE101271-A4B5-410E-8BE2-474A278D5C00}" type="sibTrans" cxnId="{522A0D57-B999-4236-BCF0-30651AF37895}">
      <dgm:prSet/>
      <dgm:spPr/>
      <dgm:t>
        <a:bodyPr/>
        <a:lstStyle/>
        <a:p>
          <a:pPr rtl="1"/>
          <a:endParaRPr lang="ar-SA"/>
        </a:p>
      </dgm:t>
    </dgm:pt>
    <dgm:pt modelId="{6DA72308-706A-4D05-A1A2-77305F984938}">
      <dgm:prSet phldrT="[نص]"/>
      <dgm:spPr/>
      <dgm:t>
        <a:bodyPr/>
        <a:lstStyle/>
        <a:p>
          <a:pPr rtl="1"/>
          <a:r>
            <a:rPr lang="ar-SA" dirty="0" smtClean="0"/>
            <a:t>أ </a:t>
          </a:r>
          <a:r>
            <a:rPr lang="ar-SA" dirty="0" err="1" smtClean="0"/>
            <a:t>ـ</a:t>
          </a:r>
          <a:r>
            <a:rPr lang="ar-SA" dirty="0" smtClean="0"/>
            <a:t> </a:t>
          </a:r>
          <a:r>
            <a:rPr lang="ar-EG" dirty="0" smtClean="0"/>
            <a:t>بمعنى أنه لما كانت الظواهر الاجتماعية ضروباً من الشعور أو السلوك الذي يوجد خارج ضمير الفرد، فلا بد من أن تفرض نفسها على شعوره وسلوكه. </a:t>
          </a:r>
          <a:r>
            <a:rPr lang="ar-SA" dirty="0" smtClean="0"/>
            <a:t> والفرد معظم الأحيان لا يشعر بهذا القهر لأنه يستجيب له بحسب العادة .</a:t>
          </a:r>
          <a:endParaRPr lang="ar-SA" dirty="0"/>
        </a:p>
      </dgm:t>
    </dgm:pt>
    <dgm:pt modelId="{32385B2E-56F6-452D-AD69-C5010F09C809}" type="parTrans" cxnId="{9023E85E-CAA8-4906-97D0-9957716F04D4}">
      <dgm:prSet/>
      <dgm:spPr/>
      <dgm:t>
        <a:bodyPr/>
        <a:lstStyle/>
        <a:p>
          <a:pPr rtl="1"/>
          <a:endParaRPr lang="ar-SA"/>
        </a:p>
      </dgm:t>
    </dgm:pt>
    <dgm:pt modelId="{894112E4-D863-4F50-8081-8C3E1CC38E1B}" type="sibTrans" cxnId="{9023E85E-CAA8-4906-97D0-9957716F04D4}">
      <dgm:prSet/>
      <dgm:spPr/>
      <dgm:t>
        <a:bodyPr/>
        <a:lstStyle/>
        <a:p>
          <a:pPr rtl="1"/>
          <a:endParaRPr lang="ar-SA"/>
        </a:p>
      </dgm:t>
    </dgm:pt>
    <dgm:pt modelId="{C43A634D-32B4-4C18-8B15-963854333C21}" type="pres">
      <dgm:prSet presAssocID="{A855B15B-12E7-4290-930B-9AE8FF2081DE}" presName="composite" presStyleCnt="0">
        <dgm:presLayoutVars>
          <dgm:chMax val="1"/>
          <dgm:dir/>
          <dgm:resizeHandles val="exact"/>
        </dgm:presLayoutVars>
      </dgm:prSet>
      <dgm:spPr/>
      <dgm:t>
        <a:bodyPr/>
        <a:lstStyle/>
        <a:p>
          <a:pPr rtl="1"/>
          <a:endParaRPr lang="ar-SA"/>
        </a:p>
      </dgm:t>
    </dgm:pt>
    <dgm:pt modelId="{C658EB6A-19D8-4EA8-B470-F25AAD242CCB}" type="pres">
      <dgm:prSet presAssocID="{9CABCCC9-E656-4E2E-8CCA-8A35CD75E8D5}" presName="roof" presStyleLbl="dkBgShp" presStyleIdx="0" presStyleCnt="2"/>
      <dgm:spPr/>
      <dgm:t>
        <a:bodyPr/>
        <a:lstStyle/>
        <a:p>
          <a:pPr rtl="1"/>
          <a:endParaRPr lang="ar-SA"/>
        </a:p>
      </dgm:t>
    </dgm:pt>
    <dgm:pt modelId="{96A91F9F-7E1F-48BC-BB3C-0103AD4EFFC6}" type="pres">
      <dgm:prSet presAssocID="{9CABCCC9-E656-4E2E-8CCA-8A35CD75E8D5}" presName="pillars" presStyleCnt="0"/>
      <dgm:spPr/>
    </dgm:pt>
    <dgm:pt modelId="{B8F30A77-E1C8-44C3-87F4-33DE747E39DF}" type="pres">
      <dgm:prSet presAssocID="{9CABCCC9-E656-4E2E-8CCA-8A35CD75E8D5}" presName="pillar1" presStyleLbl="node1" presStyleIdx="0" presStyleCnt="3">
        <dgm:presLayoutVars>
          <dgm:bulletEnabled val="1"/>
        </dgm:presLayoutVars>
      </dgm:prSet>
      <dgm:spPr/>
      <dgm:t>
        <a:bodyPr/>
        <a:lstStyle/>
        <a:p>
          <a:pPr rtl="1"/>
          <a:endParaRPr lang="ar-SA"/>
        </a:p>
      </dgm:t>
    </dgm:pt>
    <dgm:pt modelId="{E08A310E-A041-40F2-9B3E-8DC19C3870A7}" type="pres">
      <dgm:prSet presAssocID="{4C0C00A2-2550-42AD-9091-9180440E94CA}" presName="pillarX" presStyleLbl="node1" presStyleIdx="1" presStyleCnt="3">
        <dgm:presLayoutVars>
          <dgm:bulletEnabled val="1"/>
        </dgm:presLayoutVars>
      </dgm:prSet>
      <dgm:spPr/>
      <dgm:t>
        <a:bodyPr/>
        <a:lstStyle/>
        <a:p>
          <a:pPr rtl="1"/>
          <a:endParaRPr lang="ar-SA"/>
        </a:p>
      </dgm:t>
    </dgm:pt>
    <dgm:pt modelId="{ACDDECFD-AF6C-4E66-AA15-335B254DE1CB}" type="pres">
      <dgm:prSet presAssocID="{6DA72308-706A-4D05-A1A2-77305F984938}" presName="pillarX" presStyleLbl="node1" presStyleIdx="2" presStyleCnt="3">
        <dgm:presLayoutVars>
          <dgm:bulletEnabled val="1"/>
        </dgm:presLayoutVars>
      </dgm:prSet>
      <dgm:spPr/>
      <dgm:t>
        <a:bodyPr/>
        <a:lstStyle/>
        <a:p>
          <a:pPr rtl="1"/>
          <a:endParaRPr lang="ar-SA"/>
        </a:p>
      </dgm:t>
    </dgm:pt>
    <dgm:pt modelId="{D7A559B4-D485-415E-BC1E-B1074F59EBC1}" type="pres">
      <dgm:prSet presAssocID="{9CABCCC9-E656-4E2E-8CCA-8A35CD75E8D5}" presName="base" presStyleLbl="dkBgShp" presStyleIdx="1" presStyleCnt="2"/>
      <dgm:spPr/>
    </dgm:pt>
  </dgm:ptLst>
  <dgm:cxnLst>
    <dgm:cxn modelId="{40F92EC4-8109-4C23-A3AA-21DAFDD3E9D8}" srcId="{9CABCCC9-E656-4E2E-8CCA-8A35CD75E8D5}" destId="{82489636-6191-44EA-8679-5978656BB819}" srcOrd="0" destOrd="0" parTransId="{8E97E217-E9EF-415B-807C-AFFEE89CF789}" sibTransId="{086BD31D-5573-483B-9D24-EEB82C1D0BFA}"/>
    <dgm:cxn modelId="{9023E85E-CAA8-4906-97D0-9957716F04D4}" srcId="{9CABCCC9-E656-4E2E-8CCA-8A35CD75E8D5}" destId="{6DA72308-706A-4D05-A1A2-77305F984938}" srcOrd="2" destOrd="0" parTransId="{32385B2E-56F6-452D-AD69-C5010F09C809}" sibTransId="{894112E4-D863-4F50-8081-8C3E1CC38E1B}"/>
    <dgm:cxn modelId="{DA993173-64A6-45F2-A941-D644C42B3B27}" type="presOf" srcId="{4C0C00A2-2550-42AD-9091-9180440E94CA}" destId="{E08A310E-A041-40F2-9B3E-8DC19C3870A7}" srcOrd="0" destOrd="0" presId="urn:microsoft.com/office/officeart/2005/8/layout/hList3"/>
    <dgm:cxn modelId="{522A0D57-B999-4236-BCF0-30651AF37895}" srcId="{9CABCCC9-E656-4E2E-8CCA-8A35CD75E8D5}" destId="{4C0C00A2-2550-42AD-9091-9180440E94CA}" srcOrd="1" destOrd="0" parTransId="{E101BF96-6014-44FC-B746-5B57DEB651AA}" sibTransId="{BE101271-A4B5-410E-8BE2-474A278D5C00}"/>
    <dgm:cxn modelId="{4EF30235-4048-4CB6-9C9D-DA6FB051CCC1}" type="presOf" srcId="{82489636-6191-44EA-8679-5978656BB819}" destId="{B8F30A77-E1C8-44C3-87F4-33DE747E39DF}" srcOrd="0" destOrd="0" presId="urn:microsoft.com/office/officeart/2005/8/layout/hList3"/>
    <dgm:cxn modelId="{F8CE97CB-A3BE-440A-833D-9F4F8E2FDD68}" type="presOf" srcId="{A855B15B-12E7-4290-930B-9AE8FF2081DE}" destId="{C43A634D-32B4-4C18-8B15-963854333C21}" srcOrd="0" destOrd="0" presId="urn:microsoft.com/office/officeart/2005/8/layout/hList3"/>
    <dgm:cxn modelId="{6AE64B78-80C0-43D2-A0B9-A1FA220A63E4}" type="presOf" srcId="{6DA72308-706A-4D05-A1A2-77305F984938}" destId="{ACDDECFD-AF6C-4E66-AA15-335B254DE1CB}" srcOrd="0" destOrd="0" presId="urn:microsoft.com/office/officeart/2005/8/layout/hList3"/>
    <dgm:cxn modelId="{B973775F-9A72-4F11-9219-5214D2223CA1}" type="presOf" srcId="{9CABCCC9-E656-4E2E-8CCA-8A35CD75E8D5}" destId="{C658EB6A-19D8-4EA8-B470-F25AAD242CCB}" srcOrd="0" destOrd="0" presId="urn:microsoft.com/office/officeart/2005/8/layout/hList3"/>
    <dgm:cxn modelId="{6E714C9A-CD97-45CF-9C06-1F9BEE25FB66}" srcId="{A855B15B-12E7-4290-930B-9AE8FF2081DE}" destId="{9CABCCC9-E656-4E2E-8CCA-8A35CD75E8D5}" srcOrd="0" destOrd="0" parTransId="{0FD0EB0D-6F6A-4C02-A31B-BE93DF8DD88B}" sibTransId="{61851CC5-6EC8-4672-A833-3853542246CD}"/>
    <dgm:cxn modelId="{FC7A5557-5B0F-4485-9E4A-9282C306C4C4}" type="presParOf" srcId="{C43A634D-32B4-4C18-8B15-963854333C21}" destId="{C658EB6A-19D8-4EA8-B470-F25AAD242CCB}" srcOrd="0" destOrd="0" presId="urn:microsoft.com/office/officeart/2005/8/layout/hList3"/>
    <dgm:cxn modelId="{3A74F8C9-6884-45C0-9EAE-E50CD2AE05E7}" type="presParOf" srcId="{C43A634D-32B4-4C18-8B15-963854333C21}" destId="{96A91F9F-7E1F-48BC-BB3C-0103AD4EFFC6}" srcOrd="1" destOrd="0" presId="urn:microsoft.com/office/officeart/2005/8/layout/hList3"/>
    <dgm:cxn modelId="{F58B08AD-C3CE-470C-A1AF-47894E59BFEA}" type="presParOf" srcId="{96A91F9F-7E1F-48BC-BB3C-0103AD4EFFC6}" destId="{B8F30A77-E1C8-44C3-87F4-33DE747E39DF}" srcOrd="0" destOrd="0" presId="urn:microsoft.com/office/officeart/2005/8/layout/hList3"/>
    <dgm:cxn modelId="{31A4FFE0-31EE-4E33-9E4E-A268A3CB9BEE}" type="presParOf" srcId="{96A91F9F-7E1F-48BC-BB3C-0103AD4EFFC6}" destId="{E08A310E-A041-40F2-9B3E-8DC19C3870A7}" srcOrd="1" destOrd="0" presId="urn:microsoft.com/office/officeart/2005/8/layout/hList3"/>
    <dgm:cxn modelId="{9976AA77-E4E9-4876-BA60-59822AC8CD55}" type="presParOf" srcId="{96A91F9F-7E1F-48BC-BB3C-0103AD4EFFC6}" destId="{ACDDECFD-AF6C-4E66-AA15-335B254DE1CB}" srcOrd="2" destOrd="0" presId="urn:microsoft.com/office/officeart/2005/8/layout/hList3"/>
    <dgm:cxn modelId="{6172256E-2041-4D7A-A128-33EED248CB5C}" type="presParOf" srcId="{C43A634D-32B4-4C18-8B15-963854333C21}" destId="{D7A559B4-D485-415E-BC1E-B1074F59EBC1}" srcOrd="2" destOrd="0" presId="urn:microsoft.com/office/officeart/2005/8/layout/hLis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DAEC6CB-7893-4495-BE04-9A7EFAF13A6B}" type="doc">
      <dgm:prSet loTypeId="urn:microsoft.com/office/officeart/2005/8/layout/hList3" loCatId="list" qsTypeId="urn:microsoft.com/office/officeart/2005/8/quickstyle/simple1" qsCatId="simple" csTypeId="urn:microsoft.com/office/officeart/2005/8/colors/colorful5" csCatId="colorful" phldr="1"/>
      <dgm:spPr/>
      <dgm:t>
        <a:bodyPr/>
        <a:lstStyle/>
        <a:p>
          <a:pPr rtl="1"/>
          <a:endParaRPr lang="ar-SA"/>
        </a:p>
      </dgm:t>
    </dgm:pt>
    <dgm:pt modelId="{E60765C0-A321-4C24-8F5E-8DD368CD89E6}">
      <dgm:prSet phldrT="[نص]"/>
      <dgm:spPr>
        <a:solidFill>
          <a:srgbClr val="002060"/>
        </a:solidFill>
      </dgm:spPr>
      <dgm:t>
        <a:bodyPr/>
        <a:lstStyle/>
        <a:p>
          <a:pPr rtl="1"/>
          <a:r>
            <a:rPr lang="ar-SA" dirty="0" smtClean="0"/>
            <a:t>خواص الظاهرة الاجتماعية</a:t>
          </a:r>
          <a:endParaRPr lang="ar-SA" dirty="0"/>
        </a:p>
      </dgm:t>
    </dgm:pt>
    <dgm:pt modelId="{0F1AD9F3-B223-4641-A695-03499B8F3251}" type="parTrans" cxnId="{F0C96788-F17E-40BB-9FA9-362867280613}">
      <dgm:prSet/>
      <dgm:spPr/>
      <dgm:t>
        <a:bodyPr/>
        <a:lstStyle/>
        <a:p>
          <a:pPr rtl="1"/>
          <a:endParaRPr lang="ar-SA"/>
        </a:p>
      </dgm:t>
    </dgm:pt>
    <dgm:pt modelId="{04F09E78-AF4C-4802-B848-F84B868AD65A}" type="sibTrans" cxnId="{F0C96788-F17E-40BB-9FA9-362867280613}">
      <dgm:prSet/>
      <dgm:spPr/>
      <dgm:t>
        <a:bodyPr/>
        <a:lstStyle/>
        <a:p>
          <a:pPr rtl="1"/>
          <a:endParaRPr lang="ar-SA"/>
        </a:p>
      </dgm:t>
    </dgm:pt>
    <dgm:pt modelId="{7D8E20EA-2C69-485C-919A-E623A861ABD1}">
      <dgm:prSet phldrT="[نص]"/>
      <dgm:spPr>
        <a:solidFill>
          <a:schemeClr val="accent3">
            <a:lumMod val="50000"/>
          </a:schemeClr>
        </a:solidFill>
      </dgm:spPr>
      <dgm:t>
        <a:bodyPr/>
        <a:lstStyle/>
        <a:p>
          <a:pPr rtl="1"/>
          <a:r>
            <a:rPr lang="ar-EG" dirty="0" smtClean="0"/>
            <a:t>4- تمتاز الظواهر الاجتماعية بأنها عبارة عن أساليب وقواعد وأوضاع للتفكير والعمل الإنساني. وتلك الخاصية تحدد الصفة الإنسانية كإطار للظاهرة الاجتماعية</a:t>
          </a:r>
          <a:r>
            <a:rPr lang="en-US" dirty="0" smtClean="0"/>
            <a:t>.</a:t>
          </a:r>
          <a:endParaRPr lang="ar-SA" dirty="0"/>
        </a:p>
      </dgm:t>
    </dgm:pt>
    <dgm:pt modelId="{8A3DE8C2-4854-4479-A231-11D5E424D525}" type="parTrans" cxnId="{F7344E19-67DD-495C-809C-392D661334CD}">
      <dgm:prSet/>
      <dgm:spPr/>
      <dgm:t>
        <a:bodyPr/>
        <a:lstStyle/>
        <a:p>
          <a:pPr rtl="1"/>
          <a:endParaRPr lang="ar-SA"/>
        </a:p>
      </dgm:t>
    </dgm:pt>
    <dgm:pt modelId="{B7D1C925-DF15-48E3-8ED6-E0CE4231E4BB}" type="sibTrans" cxnId="{F7344E19-67DD-495C-809C-392D661334CD}">
      <dgm:prSet/>
      <dgm:spPr/>
      <dgm:t>
        <a:bodyPr/>
        <a:lstStyle/>
        <a:p>
          <a:pPr rtl="1"/>
          <a:endParaRPr lang="ar-SA"/>
        </a:p>
      </dgm:t>
    </dgm:pt>
    <dgm:pt modelId="{4969C0EF-B769-4BCD-BE1E-5587282D14FB}">
      <dgm:prSet phldrT="[نص]"/>
      <dgm:spPr/>
      <dgm:t>
        <a:bodyPr/>
        <a:lstStyle/>
        <a:p>
          <a:pPr rtl="1"/>
          <a:r>
            <a:rPr lang="ar-SA" dirty="0" smtClean="0"/>
            <a:t>3</a:t>
          </a:r>
          <a:r>
            <a:rPr lang="ar-EG" dirty="0" smtClean="0"/>
            <a:t>- الظاهرة الاجتماعية ظاهرة إنسانية </a:t>
          </a:r>
          <a:r>
            <a:rPr lang="ar-SA" dirty="0" smtClean="0"/>
            <a:t>تنشأ بنشأة المجتمع الإنساني. وهذه</a:t>
          </a:r>
          <a:r>
            <a:rPr lang="en-US" b="1" dirty="0" smtClean="0"/>
            <a:t> </a:t>
          </a:r>
          <a:r>
            <a:rPr lang="ar-SA" dirty="0" smtClean="0"/>
            <a:t>الخاصية تميزها عن الظواهر التي تدرسها علوم الرياضة والفلك والطبيعة والكيمياء </a:t>
          </a:r>
          <a:r>
            <a:rPr lang="ar-SA" dirty="0" err="1" smtClean="0"/>
            <a:t>والبيولوجيا</a:t>
          </a:r>
          <a:r>
            <a:rPr lang="ar-SA" dirty="0" smtClean="0"/>
            <a:t> والجغرافيا....</a:t>
          </a:r>
          <a:endParaRPr lang="ar-SA" dirty="0"/>
        </a:p>
      </dgm:t>
    </dgm:pt>
    <dgm:pt modelId="{FADA01E3-7675-4C25-91F8-3610616B4AC5}" type="parTrans" cxnId="{A7A48279-2BD2-4F35-B49D-31380B7B1E01}">
      <dgm:prSet/>
      <dgm:spPr/>
      <dgm:t>
        <a:bodyPr/>
        <a:lstStyle/>
        <a:p>
          <a:pPr rtl="1"/>
          <a:endParaRPr lang="ar-SA"/>
        </a:p>
      </dgm:t>
    </dgm:pt>
    <dgm:pt modelId="{E280497F-163B-4B7B-9F13-B92FAD58DD76}" type="sibTrans" cxnId="{A7A48279-2BD2-4F35-B49D-31380B7B1E01}">
      <dgm:prSet/>
      <dgm:spPr/>
      <dgm:t>
        <a:bodyPr/>
        <a:lstStyle/>
        <a:p>
          <a:pPr rtl="1"/>
          <a:endParaRPr lang="ar-SA"/>
        </a:p>
      </dgm:t>
    </dgm:pt>
    <dgm:pt modelId="{A47076A8-F00A-4B84-8146-6320F460F3E8}" type="pres">
      <dgm:prSet presAssocID="{7DAEC6CB-7893-4495-BE04-9A7EFAF13A6B}" presName="composite" presStyleCnt="0">
        <dgm:presLayoutVars>
          <dgm:chMax val="1"/>
          <dgm:dir/>
          <dgm:resizeHandles val="exact"/>
        </dgm:presLayoutVars>
      </dgm:prSet>
      <dgm:spPr/>
      <dgm:t>
        <a:bodyPr/>
        <a:lstStyle/>
        <a:p>
          <a:pPr rtl="1"/>
          <a:endParaRPr lang="ar-SA"/>
        </a:p>
      </dgm:t>
    </dgm:pt>
    <dgm:pt modelId="{D1A5A152-07AF-4B78-9632-82C008D18749}" type="pres">
      <dgm:prSet presAssocID="{E60765C0-A321-4C24-8F5E-8DD368CD89E6}" presName="roof" presStyleLbl="dkBgShp" presStyleIdx="0" presStyleCnt="2"/>
      <dgm:spPr/>
      <dgm:t>
        <a:bodyPr/>
        <a:lstStyle/>
        <a:p>
          <a:pPr rtl="1"/>
          <a:endParaRPr lang="ar-SA"/>
        </a:p>
      </dgm:t>
    </dgm:pt>
    <dgm:pt modelId="{EE4646C1-9FA2-49DB-A0E2-DB5EE1AB14F6}" type="pres">
      <dgm:prSet presAssocID="{E60765C0-A321-4C24-8F5E-8DD368CD89E6}" presName="pillars" presStyleCnt="0"/>
      <dgm:spPr/>
    </dgm:pt>
    <dgm:pt modelId="{F04F0F6A-CF5A-4BC2-A828-A52181FD61BF}" type="pres">
      <dgm:prSet presAssocID="{E60765C0-A321-4C24-8F5E-8DD368CD89E6}" presName="pillar1" presStyleLbl="node1" presStyleIdx="0" presStyleCnt="2">
        <dgm:presLayoutVars>
          <dgm:bulletEnabled val="1"/>
        </dgm:presLayoutVars>
      </dgm:prSet>
      <dgm:spPr/>
      <dgm:t>
        <a:bodyPr/>
        <a:lstStyle/>
        <a:p>
          <a:pPr rtl="1"/>
          <a:endParaRPr lang="ar-SA"/>
        </a:p>
      </dgm:t>
    </dgm:pt>
    <dgm:pt modelId="{AAB37925-3B47-4916-9196-1F48D0EBC7B6}" type="pres">
      <dgm:prSet presAssocID="{4969C0EF-B769-4BCD-BE1E-5587282D14FB}" presName="pillarX" presStyleLbl="node1" presStyleIdx="1" presStyleCnt="2">
        <dgm:presLayoutVars>
          <dgm:bulletEnabled val="1"/>
        </dgm:presLayoutVars>
      </dgm:prSet>
      <dgm:spPr/>
      <dgm:t>
        <a:bodyPr/>
        <a:lstStyle/>
        <a:p>
          <a:pPr rtl="1"/>
          <a:endParaRPr lang="ar-SA"/>
        </a:p>
      </dgm:t>
    </dgm:pt>
    <dgm:pt modelId="{E2F62943-B214-46E2-B66B-173295AF64E0}" type="pres">
      <dgm:prSet presAssocID="{E60765C0-A321-4C24-8F5E-8DD368CD89E6}" presName="base" presStyleLbl="dkBgShp" presStyleIdx="1" presStyleCnt="2"/>
      <dgm:spPr/>
    </dgm:pt>
  </dgm:ptLst>
  <dgm:cxnLst>
    <dgm:cxn modelId="{02928954-5B62-4360-A7F2-EF4B84CD329D}" type="presOf" srcId="{7D8E20EA-2C69-485C-919A-E623A861ABD1}" destId="{F04F0F6A-CF5A-4BC2-A828-A52181FD61BF}" srcOrd="0" destOrd="0" presId="urn:microsoft.com/office/officeart/2005/8/layout/hList3"/>
    <dgm:cxn modelId="{C516DDF4-5E5A-41F9-81F9-3CA819EBE8EB}" type="presOf" srcId="{E60765C0-A321-4C24-8F5E-8DD368CD89E6}" destId="{D1A5A152-07AF-4B78-9632-82C008D18749}" srcOrd="0" destOrd="0" presId="urn:microsoft.com/office/officeart/2005/8/layout/hList3"/>
    <dgm:cxn modelId="{986759E6-BFA1-4576-AAFB-3DB4846E0CD5}" type="presOf" srcId="{7DAEC6CB-7893-4495-BE04-9A7EFAF13A6B}" destId="{A47076A8-F00A-4B84-8146-6320F460F3E8}" srcOrd="0" destOrd="0" presId="urn:microsoft.com/office/officeart/2005/8/layout/hList3"/>
    <dgm:cxn modelId="{A7A48279-2BD2-4F35-B49D-31380B7B1E01}" srcId="{E60765C0-A321-4C24-8F5E-8DD368CD89E6}" destId="{4969C0EF-B769-4BCD-BE1E-5587282D14FB}" srcOrd="1" destOrd="0" parTransId="{FADA01E3-7675-4C25-91F8-3610616B4AC5}" sibTransId="{E280497F-163B-4B7B-9F13-B92FAD58DD76}"/>
    <dgm:cxn modelId="{F7344E19-67DD-495C-809C-392D661334CD}" srcId="{E60765C0-A321-4C24-8F5E-8DD368CD89E6}" destId="{7D8E20EA-2C69-485C-919A-E623A861ABD1}" srcOrd="0" destOrd="0" parTransId="{8A3DE8C2-4854-4479-A231-11D5E424D525}" sibTransId="{B7D1C925-DF15-48E3-8ED6-E0CE4231E4BB}"/>
    <dgm:cxn modelId="{F0C96788-F17E-40BB-9FA9-362867280613}" srcId="{7DAEC6CB-7893-4495-BE04-9A7EFAF13A6B}" destId="{E60765C0-A321-4C24-8F5E-8DD368CD89E6}" srcOrd="0" destOrd="0" parTransId="{0F1AD9F3-B223-4641-A695-03499B8F3251}" sibTransId="{04F09E78-AF4C-4802-B848-F84B868AD65A}"/>
    <dgm:cxn modelId="{3FF07136-9D65-4B39-AE21-22B341115A19}" type="presOf" srcId="{4969C0EF-B769-4BCD-BE1E-5587282D14FB}" destId="{AAB37925-3B47-4916-9196-1F48D0EBC7B6}" srcOrd="0" destOrd="0" presId="urn:microsoft.com/office/officeart/2005/8/layout/hList3"/>
    <dgm:cxn modelId="{7DAF9E6A-3AC9-4A4C-A1A8-EEE9A98927B1}" type="presParOf" srcId="{A47076A8-F00A-4B84-8146-6320F460F3E8}" destId="{D1A5A152-07AF-4B78-9632-82C008D18749}" srcOrd="0" destOrd="0" presId="urn:microsoft.com/office/officeart/2005/8/layout/hList3"/>
    <dgm:cxn modelId="{522DFCEE-A114-4565-9FCC-5EEF08105339}" type="presParOf" srcId="{A47076A8-F00A-4B84-8146-6320F460F3E8}" destId="{EE4646C1-9FA2-49DB-A0E2-DB5EE1AB14F6}" srcOrd="1" destOrd="0" presId="urn:microsoft.com/office/officeart/2005/8/layout/hList3"/>
    <dgm:cxn modelId="{EF5E680E-A096-4B23-95D1-F2505C957EDD}" type="presParOf" srcId="{EE4646C1-9FA2-49DB-A0E2-DB5EE1AB14F6}" destId="{F04F0F6A-CF5A-4BC2-A828-A52181FD61BF}" srcOrd="0" destOrd="0" presId="urn:microsoft.com/office/officeart/2005/8/layout/hList3"/>
    <dgm:cxn modelId="{B888E731-28B5-468A-8E9A-1E72AFAB4D72}" type="presParOf" srcId="{EE4646C1-9FA2-49DB-A0E2-DB5EE1AB14F6}" destId="{AAB37925-3B47-4916-9196-1F48D0EBC7B6}" srcOrd="1" destOrd="0" presId="urn:microsoft.com/office/officeart/2005/8/layout/hList3"/>
    <dgm:cxn modelId="{F388FD4D-FC30-4909-8069-0835E285EA2D}" type="presParOf" srcId="{A47076A8-F00A-4B84-8146-6320F460F3E8}" destId="{E2F62943-B214-46E2-B66B-173295AF64E0}" srcOrd="2" destOrd="0" presId="urn:microsoft.com/office/officeart/2005/8/layout/hLis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4BB7BD9-6E69-45F4-8F0A-565E2FCD7DD4}" type="doc">
      <dgm:prSet loTypeId="urn:microsoft.com/office/officeart/2005/8/layout/hList3" loCatId="list" qsTypeId="urn:microsoft.com/office/officeart/2005/8/quickstyle/simple1" qsCatId="simple" csTypeId="urn:microsoft.com/office/officeart/2005/8/colors/colorful3" csCatId="colorful" phldr="1"/>
      <dgm:spPr/>
      <dgm:t>
        <a:bodyPr/>
        <a:lstStyle/>
        <a:p>
          <a:pPr rtl="1"/>
          <a:endParaRPr lang="ar-SA"/>
        </a:p>
      </dgm:t>
    </dgm:pt>
    <dgm:pt modelId="{904DC4A3-1CF7-4A40-B82C-46A1D5B80109}">
      <dgm:prSet phldrT="[نص]"/>
      <dgm:spPr/>
      <dgm:t>
        <a:bodyPr/>
        <a:lstStyle/>
        <a:p>
          <a:pPr rtl="1"/>
          <a:r>
            <a:rPr lang="ar-EG" b="1" dirty="0" smtClean="0"/>
            <a:t>وقد تستمر الظواهر الاجتماعية خلال وقت معين، وقد تستمر بفعل الزمن دون أن تعتمد على أساس واقعي من حياة المجتمع، وهذا ما يطلق عليه </a:t>
          </a:r>
          <a:r>
            <a:rPr lang="ar-EG" b="1" u="sng" dirty="0" smtClean="0"/>
            <a:t>اسم الرواسب الاجتماعية</a:t>
          </a:r>
          <a:r>
            <a:rPr lang="ar-EG" b="1" dirty="0" smtClean="0"/>
            <a:t>.</a:t>
          </a:r>
          <a:r>
            <a:rPr lang="ar-SA" b="1" dirty="0" smtClean="0"/>
            <a:t> </a:t>
          </a:r>
          <a:r>
            <a:rPr lang="ar-EG" b="1" u="sng" dirty="0" smtClean="0"/>
            <a:t>وتتخذ العمومية ثلاثة مظاهر وهي:</a:t>
          </a:r>
          <a:endParaRPr lang="ar-SA" b="1" u="sng" dirty="0"/>
        </a:p>
      </dgm:t>
    </dgm:pt>
    <dgm:pt modelId="{448DAD7C-2482-449E-BCE1-502A813F95E6}" type="parTrans" cxnId="{FB1849DF-118A-4C3F-BD92-167E5CA426FA}">
      <dgm:prSet/>
      <dgm:spPr/>
      <dgm:t>
        <a:bodyPr/>
        <a:lstStyle/>
        <a:p>
          <a:pPr rtl="1"/>
          <a:endParaRPr lang="ar-SA"/>
        </a:p>
      </dgm:t>
    </dgm:pt>
    <dgm:pt modelId="{674E1E42-48DD-4DA2-884F-861BF9D6BFF3}" type="sibTrans" cxnId="{FB1849DF-118A-4C3F-BD92-167E5CA426FA}">
      <dgm:prSet/>
      <dgm:spPr/>
      <dgm:t>
        <a:bodyPr/>
        <a:lstStyle/>
        <a:p>
          <a:pPr rtl="1"/>
          <a:endParaRPr lang="ar-SA"/>
        </a:p>
      </dgm:t>
    </dgm:pt>
    <dgm:pt modelId="{82EAC23F-4276-47BF-8E77-AA4E5CBA753D}">
      <dgm:prSet phldrT="[نص]"/>
      <dgm:spPr/>
      <dgm:t>
        <a:bodyPr/>
        <a:lstStyle/>
        <a:p>
          <a:pPr rtl="1"/>
          <a:r>
            <a:rPr lang="ar-SA" dirty="0" smtClean="0"/>
            <a:t>3- </a:t>
          </a:r>
          <a:r>
            <a:rPr lang="ar-EG" dirty="0" smtClean="0"/>
            <a:t>أن يكون انتشارها في نماذج اجتماعية متنوعة.</a:t>
          </a:r>
          <a:endParaRPr lang="ar-SA" dirty="0"/>
        </a:p>
      </dgm:t>
    </dgm:pt>
    <dgm:pt modelId="{9F5A7B80-EA80-44DD-B86E-4C19A7248140}" type="parTrans" cxnId="{2810E450-4523-46D4-83A6-93C1916B7E11}">
      <dgm:prSet/>
      <dgm:spPr/>
      <dgm:t>
        <a:bodyPr/>
        <a:lstStyle/>
        <a:p>
          <a:pPr rtl="1"/>
          <a:endParaRPr lang="ar-SA"/>
        </a:p>
      </dgm:t>
    </dgm:pt>
    <dgm:pt modelId="{92DCA4AD-2671-4D31-8223-3A5925B4AF61}" type="sibTrans" cxnId="{2810E450-4523-46D4-83A6-93C1916B7E11}">
      <dgm:prSet/>
      <dgm:spPr/>
      <dgm:t>
        <a:bodyPr/>
        <a:lstStyle/>
        <a:p>
          <a:pPr rtl="1"/>
          <a:endParaRPr lang="ar-SA"/>
        </a:p>
      </dgm:t>
    </dgm:pt>
    <dgm:pt modelId="{17D8FA2C-B425-4AF7-98EB-6A50D97311ED}">
      <dgm:prSet phldrT="[نص]"/>
      <dgm:spPr/>
      <dgm:t>
        <a:bodyPr/>
        <a:lstStyle/>
        <a:p>
          <a:pPr rtl="1"/>
          <a:r>
            <a:rPr lang="ar-SA" dirty="0" smtClean="0"/>
            <a:t>2- </a:t>
          </a:r>
          <a:r>
            <a:rPr lang="ar-EG" dirty="0" smtClean="0"/>
            <a:t>أن يكون انتشارها في طائفة من المجتمعات التي تتشابه في النوع وفي الظروف الطبيعية </a:t>
          </a:r>
          <a:r>
            <a:rPr lang="ar-EG" dirty="0" err="1" smtClean="0"/>
            <a:t>والمورفولوجية</a:t>
          </a:r>
          <a:r>
            <a:rPr lang="ar-EG" dirty="0" smtClean="0"/>
            <a:t> والاجتماعية</a:t>
          </a:r>
          <a:endParaRPr lang="ar-SA" dirty="0"/>
        </a:p>
      </dgm:t>
    </dgm:pt>
    <dgm:pt modelId="{D20BB7A5-2193-4DB1-A17B-A33F835DDE9E}" type="parTrans" cxnId="{3F3FD2DD-EF41-48C3-9A63-C12F0CBE642E}">
      <dgm:prSet/>
      <dgm:spPr/>
      <dgm:t>
        <a:bodyPr/>
        <a:lstStyle/>
        <a:p>
          <a:pPr rtl="1"/>
          <a:endParaRPr lang="ar-SA"/>
        </a:p>
      </dgm:t>
    </dgm:pt>
    <dgm:pt modelId="{C487C35A-4B7C-431F-8040-9FA61ECB9215}" type="sibTrans" cxnId="{3F3FD2DD-EF41-48C3-9A63-C12F0CBE642E}">
      <dgm:prSet/>
      <dgm:spPr/>
      <dgm:t>
        <a:bodyPr/>
        <a:lstStyle/>
        <a:p>
          <a:pPr rtl="1"/>
          <a:endParaRPr lang="ar-SA"/>
        </a:p>
      </dgm:t>
    </dgm:pt>
    <dgm:pt modelId="{73A8AC7B-26BA-4A2F-864B-DD04FA4FDB41}">
      <dgm:prSet phldrT="[نص]"/>
      <dgm:spPr/>
      <dgm:t>
        <a:bodyPr/>
        <a:lstStyle/>
        <a:p>
          <a:pPr rtl="1"/>
          <a:r>
            <a:rPr lang="ar-SA" dirty="0" smtClean="0"/>
            <a:t>1- </a:t>
          </a:r>
          <a:r>
            <a:rPr lang="ar-EG" dirty="0" smtClean="0"/>
            <a:t>أن تنتشر الظواهر الاجتماعية في محيط مجتمع معين بصورة شاملة.</a:t>
          </a:r>
          <a:endParaRPr lang="ar-SA" dirty="0"/>
        </a:p>
      </dgm:t>
    </dgm:pt>
    <dgm:pt modelId="{67BA06B6-A988-4EF7-AE9E-8C281004DB71}" type="parTrans" cxnId="{501C6A6D-4EA1-4B3D-80FC-AFF097FD92CB}">
      <dgm:prSet/>
      <dgm:spPr/>
      <dgm:t>
        <a:bodyPr/>
        <a:lstStyle/>
        <a:p>
          <a:pPr rtl="1"/>
          <a:endParaRPr lang="ar-SA"/>
        </a:p>
      </dgm:t>
    </dgm:pt>
    <dgm:pt modelId="{EBF8408D-2968-4DF8-B10A-ACACABA65A93}" type="sibTrans" cxnId="{501C6A6D-4EA1-4B3D-80FC-AFF097FD92CB}">
      <dgm:prSet/>
      <dgm:spPr/>
      <dgm:t>
        <a:bodyPr/>
        <a:lstStyle/>
        <a:p>
          <a:pPr rtl="1"/>
          <a:endParaRPr lang="ar-SA"/>
        </a:p>
      </dgm:t>
    </dgm:pt>
    <dgm:pt modelId="{BEA3B22E-8A1A-4337-8C09-96E877E0090E}" type="pres">
      <dgm:prSet presAssocID="{84BB7BD9-6E69-45F4-8F0A-565E2FCD7DD4}" presName="composite" presStyleCnt="0">
        <dgm:presLayoutVars>
          <dgm:chMax val="1"/>
          <dgm:dir/>
          <dgm:resizeHandles val="exact"/>
        </dgm:presLayoutVars>
      </dgm:prSet>
      <dgm:spPr/>
      <dgm:t>
        <a:bodyPr/>
        <a:lstStyle/>
        <a:p>
          <a:pPr rtl="1"/>
          <a:endParaRPr lang="ar-SA"/>
        </a:p>
      </dgm:t>
    </dgm:pt>
    <dgm:pt modelId="{ADDAC40E-274C-4A35-86AA-8784C1E3EC39}" type="pres">
      <dgm:prSet presAssocID="{904DC4A3-1CF7-4A40-B82C-46A1D5B80109}" presName="roof" presStyleLbl="dkBgShp" presStyleIdx="0" presStyleCnt="2"/>
      <dgm:spPr/>
      <dgm:t>
        <a:bodyPr/>
        <a:lstStyle/>
        <a:p>
          <a:pPr rtl="1"/>
          <a:endParaRPr lang="ar-SA"/>
        </a:p>
      </dgm:t>
    </dgm:pt>
    <dgm:pt modelId="{C2EFF01B-CCFF-4DBB-AD00-818F200E630A}" type="pres">
      <dgm:prSet presAssocID="{904DC4A3-1CF7-4A40-B82C-46A1D5B80109}" presName="pillars" presStyleCnt="0"/>
      <dgm:spPr/>
    </dgm:pt>
    <dgm:pt modelId="{117BC26C-220E-4527-9864-D01A1B531F4C}" type="pres">
      <dgm:prSet presAssocID="{904DC4A3-1CF7-4A40-B82C-46A1D5B80109}" presName="pillar1" presStyleLbl="node1" presStyleIdx="0" presStyleCnt="3">
        <dgm:presLayoutVars>
          <dgm:bulletEnabled val="1"/>
        </dgm:presLayoutVars>
      </dgm:prSet>
      <dgm:spPr/>
      <dgm:t>
        <a:bodyPr/>
        <a:lstStyle/>
        <a:p>
          <a:pPr rtl="1"/>
          <a:endParaRPr lang="ar-SA"/>
        </a:p>
      </dgm:t>
    </dgm:pt>
    <dgm:pt modelId="{0570E8E5-F611-4577-8023-8BC8FE5F68C4}" type="pres">
      <dgm:prSet presAssocID="{17D8FA2C-B425-4AF7-98EB-6A50D97311ED}" presName="pillarX" presStyleLbl="node1" presStyleIdx="1" presStyleCnt="3">
        <dgm:presLayoutVars>
          <dgm:bulletEnabled val="1"/>
        </dgm:presLayoutVars>
      </dgm:prSet>
      <dgm:spPr/>
      <dgm:t>
        <a:bodyPr/>
        <a:lstStyle/>
        <a:p>
          <a:pPr rtl="1"/>
          <a:endParaRPr lang="ar-SA"/>
        </a:p>
      </dgm:t>
    </dgm:pt>
    <dgm:pt modelId="{84A0F952-6073-4560-9F01-53148634CD68}" type="pres">
      <dgm:prSet presAssocID="{73A8AC7B-26BA-4A2F-864B-DD04FA4FDB41}" presName="pillarX" presStyleLbl="node1" presStyleIdx="2" presStyleCnt="3">
        <dgm:presLayoutVars>
          <dgm:bulletEnabled val="1"/>
        </dgm:presLayoutVars>
      </dgm:prSet>
      <dgm:spPr/>
      <dgm:t>
        <a:bodyPr/>
        <a:lstStyle/>
        <a:p>
          <a:pPr rtl="1"/>
          <a:endParaRPr lang="ar-SA"/>
        </a:p>
      </dgm:t>
    </dgm:pt>
    <dgm:pt modelId="{23D6947F-1229-44E4-A9DD-754EE7D4EC8F}" type="pres">
      <dgm:prSet presAssocID="{904DC4A3-1CF7-4A40-B82C-46A1D5B80109}" presName="base" presStyleLbl="dkBgShp" presStyleIdx="1" presStyleCnt="2"/>
      <dgm:spPr/>
    </dgm:pt>
  </dgm:ptLst>
  <dgm:cxnLst>
    <dgm:cxn modelId="{153E5577-41CD-4B62-91CD-ACDE6A0FA924}" type="presOf" srcId="{17D8FA2C-B425-4AF7-98EB-6A50D97311ED}" destId="{0570E8E5-F611-4577-8023-8BC8FE5F68C4}" srcOrd="0" destOrd="0" presId="urn:microsoft.com/office/officeart/2005/8/layout/hList3"/>
    <dgm:cxn modelId="{FB1849DF-118A-4C3F-BD92-167E5CA426FA}" srcId="{84BB7BD9-6E69-45F4-8F0A-565E2FCD7DD4}" destId="{904DC4A3-1CF7-4A40-B82C-46A1D5B80109}" srcOrd="0" destOrd="0" parTransId="{448DAD7C-2482-449E-BCE1-502A813F95E6}" sibTransId="{674E1E42-48DD-4DA2-884F-861BF9D6BFF3}"/>
    <dgm:cxn modelId="{52D2FCBA-5F5B-4B60-9C05-9A780DAD3EB3}" type="presOf" srcId="{904DC4A3-1CF7-4A40-B82C-46A1D5B80109}" destId="{ADDAC40E-274C-4A35-86AA-8784C1E3EC39}" srcOrd="0" destOrd="0" presId="urn:microsoft.com/office/officeart/2005/8/layout/hList3"/>
    <dgm:cxn modelId="{2810E450-4523-46D4-83A6-93C1916B7E11}" srcId="{904DC4A3-1CF7-4A40-B82C-46A1D5B80109}" destId="{82EAC23F-4276-47BF-8E77-AA4E5CBA753D}" srcOrd="0" destOrd="0" parTransId="{9F5A7B80-EA80-44DD-B86E-4C19A7248140}" sibTransId="{92DCA4AD-2671-4D31-8223-3A5925B4AF61}"/>
    <dgm:cxn modelId="{501C6A6D-4EA1-4B3D-80FC-AFF097FD92CB}" srcId="{904DC4A3-1CF7-4A40-B82C-46A1D5B80109}" destId="{73A8AC7B-26BA-4A2F-864B-DD04FA4FDB41}" srcOrd="2" destOrd="0" parTransId="{67BA06B6-A988-4EF7-AE9E-8C281004DB71}" sibTransId="{EBF8408D-2968-4DF8-B10A-ACACABA65A93}"/>
    <dgm:cxn modelId="{5BA60012-DA43-44E4-9835-D8A2FCF40553}" type="presOf" srcId="{73A8AC7B-26BA-4A2F-864B-DD04FA4FDB41}" destId="{84A0F952-6073-4560-9F01-53148634CD68}" srcOrd="0" destOrd="0" presId="urn:microsoft.com/office/officeart/2005/8/layout/hList3"/>
    <dgm:cxn modelId="{3F3FD2DD-EF41-48C3-9A63-C12F0CBE642E}" srcId="{904DC4A3-1CF7-4A40-B82C-46A1D5B80109}" destId="{17D8FA2C-B425-4AF7-98EB-6A50D97311ED}" srcOrd="1" destOrd="0" parTransId="{D20BB7A5-2193-4DB1-A17B-A33F835DDE9E}" sibTransId="{C487C35A-4B7C-431F-8040-9FA61ECB9215}"/>
    <dgm:cxn modelId="{C2C8F345-D23A-4D51-B80B-ADCDD8E1CCE3}" type="presOf" srcId="{82EAC23F-4276-47BF-8E77-AA4E5CBA753D}" destId="{117BC26C-220E-4527-9864-D01A1B531F4C}" srcOrd="0" destOrd="0" presId="urn:microsoft.com/office/officeart/2005/8/layout/hList3"/>
    <dgm:cxn modelId="{E0128118-383D-4D93-93C8-19477CE586F2}" type="presOf" srcId="{84BB7BD9-6E69-45F4-8F0A-565E2FCD7DD4}" destId="{BEA3B22E-8A1A-4337-8C09-96E877E0090E}" srcOrd="0" destOrd="0" presId="urn:microsoft.com/office/officeart/2005/8/layout/hList3"/>
    <dgm:cxn modelId="{C1F93AF6-C578-456C-B12A-D0D2116E2256}" type="presParOf" srcId="{BEA3B22E-8A1A-4337-8C09-96E877E0090E}" destId="{ADDAC40E-274C-4A35-86AA-8784C1E3EC39}" srcOrd="0" destOrd="0" presId="urn:microsoft.com/office/officeart/2005/8/layout/hList3"/>
    <dgm:cxn modelId="{2F444E6E-C767-43F0-84CD-DD2329E9450D}" type="presParOf" srcId="{BEA3B22E-8A1A-4337-8C09-96E877E0090E}" destId="{C2EFF01B-CCFF-4DBB-AD00-818F200E630A}" srcOrd="1" destOrd="0" presId="urn:microsoft.com/office/officeart/2005/8/layout/hList3"/>
    <dgm:cxn modelId="{15967EA2-B113-4726-82FA-B7D1175792F7}" type="presParOf" srcId="{C2EFF01B-CCFF-4DBB-AD00-818F200E630A}" destId="{117BC26C-220E-4527-9864-D01A1B531F4C}" srcOrd="0" destOrd="0" presId="urn:microsoft.com/office/officeart/2005/8/layout/hList3"/>
    <dgm:cxn modelId="{C0D53617-37A0-4A6D-9BEF-04BCA5076603}" type="presParOf" srcId="{C2EFF01B-CCFF-4DBB-AD00-818F200E630A}" destId="{0570E8E5-F611-4577-8023-8BC8FE5F68C4}" srcOrd="1" destOrd="0" presId="urn:microsoft.com/office/officeart/2005/8/layout/hList3"/>
    <dgm:cxn modelId="{91D243CD-E8A8-4704-96F6-B76B00BDBF82}" type="presParOf" srcId="{C2EFF01B-CCFF-4DBB-AD00-818F200E630A}" destId="{84A0F952-6073-4560-9F01-53148634CD68}" srcOrd="2" destOrd="0" presId="urn:microsoft.com/office/officeart/2005/8/layout/hList3"/>
    <dgm:cxn modelId="{8CC3E3C6-F4F4-44A2-82FC-2F2B851E7215}" type="presParOf" srcId="{BEA3B22E-8A1A-4337-8C09-96E877E0090E}" destId="{23D6947F-1229-44E4-A9DD-754EE7D4EC8F}" srcOrd="2" destOrd="0" presId="urn:microsoft.com/office/officeart/2005/8/layout/hLis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7AC6DC3-818F-4A9B-BB74-D7ABD6457119}" type="doc">
      <dgm:prSet loTypeId="urn:microsoft.com/office/officeart/2005/8/layout/hierarchy4" loCatId="hierarchy" qsTypeId="urn:microsoft.com/office/officeart/2005/8/quickstyle/simple1" qsCatId="simple" csTypeId="urn:microsoft.com/office/officeart/2005/8/colors/colorful2" csCatId="colorful" phldr="1"/>
      <dgm:spPr/>
      <dgm:t>
        <a:bodyPr/>
        <a:lstStyle/>
        <a:p>
          <a:pPr rtl="1"/>
          <a:endParaRPr lang="ar-SA"/>
        </a:p>
      </dgm:t>
    </dgm:pt>
    <dgm:pt modelId="{5F9D7641-E995-45CC-A129-93B5723F451C}">
      <dgm:prSet phldrT="[نص]"/>
      <dgm:spPr/>
      <dgm:t>
        <a:bodyPr/>
        <a:lstStyle/>
        <a:p>
          <a:pPr rtl="1"/>
          <a:r>
            <a:rPr lang="ar-SA" dirty="0" smtClean="0"/>
            <a:t>تعريف الظاهرة الاجتماعية</a:t>
          </a:r>
          <a:endParaRPr lang="ar-SA" dirty="0"/>
        </a:p>
      </dgm:t>
    </dgm:pt>
    <dgm:pt modelId="{B4F6D021-9D6E-483D-9F23-A9E8FE02D8AC}" type="parTrans" cxnId="{091EADDB-89EB-4F26-A5C1-C0595E69FFFF}">
      <dgm:prSet/>
      <dgm:spPr/>
      <dgm:t>
        <a:bodyPr/>
        <a:lstStyle/>
        <a:p>
          <a:pPr rtl="1"/>
          <a:endParaRPr lang="ar-SA"/>
        </a:p>
      </dgm:t>
    </dgm:pt>
    <dgm:pt modelId="{486239E8-037A-4164-8294-6AE05545E52D}" type="sibTrans" cxnId="{091EADDB-89EB-4F26-A5C1-C0595E69FFFF}">
      <dgm:prSet/>
      <dgm:spPr/>
      <dgm:t>
        <a:bodyPr/>
        <a:lstStyle/>
        <a:p>
          <a:pPr rtl="1"/>
          <a:endParaRPr lang="ar-SA"/>
        </a:p>
      </dgm:t>
    </dgm:pt>
    <dgm:pt modelId="{46E2F8AF-5791-4E84-B64C-DA9C6F76E3BA}">
      <dgm:prSet phldrT="[نص]"/>
      <dgm:spPr/>
      <dgm:t>
        <a:bodyPr/>
        <a:lstStyle/>
        <a:p>
          <a:pPr rtl="1"/>
          <a:r>
            <a:rPr lang="ar-SA" b="1" dirty="0" smtClean="0"/>
            <a:t>كل ضرب من السلوك يباشر نوعاً من القهر الخارجي على الأفراد، وهي كل سلوك يعم المجتمع بأسره وكان ذا وجود خاص مستقل عن الصور التي يتشكل بها في الحالات الفردية</a:t>
          </a:r>
          <a:endParaRPr lang="ar-SA" b="1" dirty="0"/>
        </a:p>
      </dgm:t>
    </dgm:pt>
    <dgm:pt modelId="{7471CBCE-87E2-47CB-8CA0-9D053D6618D9}" type="parTrans" cxnId="{EABD7780-2421-4FE8-AE2D-C0CBEFB09B99}">
      <dgm:prSet/>
      <dgm:spPr/>
      <dgm:t>
        <a:bodyPr/>
        <a:lstStyle/>
        <a:p>
          <a:pPr rtl="1"/>
          <a:endParaRPr lang="ar-SA"/>
        </a:p>
      </dgm:t>
    </dgm:pt>
    <dgm:pt modelId="{DDD440FD-2B73-41E9-9EF8-BA9E748DA0CC}" type="sibTrans" cxnId="{EABD7780-2421-4FE8-AE2D-C0CBEFB09B99}">
      <dgm:prSet/>
      <dgm:spPr/>
      <dgm:t>
        <a:bodyPr/>
        <a:lstStyle/>
        <a:p>
          <a:pPr rtl="1"/>
          <a:endParaRPr lang="ar-SA"/>
        </a:p>
      </dgm:t>
    </dgm:pt>
    <dgm:pt modelId="{94C345C7-C2E1-4471-9817-BBD8DFADD025}">
      <dgm:prSet phldrT="[نص]" custT="1"/>
      <dgm:spPr/>
      <dgm:t>
        <a:bodyPr/>
        <a:lstStyle/>
        <a:p>
          <a:pPr rtl="1"/>
          <a:r>
            <a:rPr lang="ar-SA" sz="3200" b="1" dirty="0" smtClean="0"/>
            <a:t>الظاهرة الاجتماعية هي ضرب من السلوك العام ، واتجاهات وأساليب وأوضاع يصب فيها الإنسان تفكيره وأعماله، وهذه الظاهرة ليست من صنع فر أو أفراد ولكنها من صنع المجتمع، وهي عامة ولها كيان خاص مستقل عن الصور التي تتشكل بها الحالات الفردية ومزودة بقوة ملزمة ومجبرة </a:t>
          </a:r>
          <a:endParaRPr lang="ar-SA" sz="3200" b="1" dirty="0"/>
        </a:p>
      </dgm:t>
    </dgm:pt>
    <dgm:pt modelId="{EDA4CB89-B12E-41E8-BC00-29E356F567C4}" type="parTrans" cxnId="{C748C4C3-7411-43EE-A1B4-541727128BCA}">
      <dgm:prSet/>
      <dgm:spPr/>
      <dgm:t>
        <a:bodyPr/>
        <a:lstStyle/>
        <a:p>
          <a:pPr rtl="1"/>
          <a:endParaRPr lang="ar-SA"/>
        </a:p>
      </dgm:t>
    </dgm:pt>
    <dgm:pt modelId="{152BE8F3-690B-49B1-80B9-8EA39C7150B4}" type="sibTrans" cxnId="{C748C4C3-7411-43EE-A1B4-541727128BCA}">
      <dgm:prSet/>
      <dgm:spPr/>
      <dgm:t>
        <a:bodyPr/>
        <a:lstStyle/>
        <a:p>
          <a:pPr rtl="1"/>
          <a:endParaRPr lang="ar-SA"/>
        </a:p>
      </dgm:t>
    </dgm:pt>
    <dgm:pt modelId="{4F12F273-5DBA-48D0-8D95-C24EDB59F067}" type="pres">
      <dgm:prSet presAssocID="{07AC6DC3-818F-4A9B-BB74-D7ABD6457119}" presName="Name0" presStyleCnt="0">
        <dgm:presLayoutVars>
          <dgm:chPref val="1"/>
          <dgm:dir/>
          <dgm:animOne val="branch"/>
          <dgm:animLvl val="lvl"/>
          <dgm:resizeHandles/>
        </dgm:presLayoutVars>
      </dgm:prSet>
      <dgm:spPr/>
      <dgm:t>
        <a:bodyPr/>
        <a:lstStyle/>
        <a:p>
          <a:pPr rtl="1"/>
          <a:endParaRPr lang="ar-SA"/>
        </a:p>
      </dgm:t>
    </dgm:pt>
    <dgm:pt modelId="{DAA294C8-8B70-4755-99CF-350EC4044A74}" type="pres">
      <dgm:prSet presAssocID="{5F9D7641-E995-45CC-A129-93B5723F451C}" presName="vertOne" presStyleCnt="0"/>
      <dgm:spPr/>
    </dgm:pt>
    <dgm:pt modelId="{FFD2B381-98F6-4012-928C-9FBC35E48219}" type="pres">
      <dgm:prSet presAssocID="{5F9D7641-E995-45CC-A129-93B5723F451C}" presName="txOne" presStyleLbl="node0" presStyleIdx="0" presStyleCnt="1" custScaleY="60673">
        <dgm:presLayoutVars>
          <dgm:chPref val="3"/>
        </dgm:presLayoutVars>
      </dgm:prSet>
      <dgm:spPr/>
      <dgm:t>
        <a:bodyPr/>
        <a:lstStyle/>
        <a:p>
          <a:pPr rtl="1"/>
          <a:endParaRPr lang="ar-SA"/>
        </a:p>
      </dgm:t>
    </dgm:pt>
    <dgm:pt modelId="{21C33901-D6B6-4A91-92E9-FCA7481D71B1}" type="pres">
      <dgm:prSet presAssocID="{5F9D7641-E995-45CC-A129-93B5723F451C}" presName="parTransOne" presStyleCnt="0"/>
      <dgm:spPr/>
    </dgm:pt>
    <dgm:pt modelId="{1E561347-3443-4D2F-B964-5EFC13A4E68D}" type="pres">
      <dgm:prSet presAssocID="{5F9D7641-E995-45CC-A129-93B5723F451C}" presName="horzOne" presStyleCnt="0"/>
      <dgm:spPr/>
    </dgm:pt>
    <dgm:pt modelId="{E01948B8-94A5-421E-8FF0-C158499324FB}" type="pres">
      <dgm:prSet presAssocID="{46E2F8AF-5791-4E84-B64C-DA9C6F76E3BA}" presName="vertTwo" presStyleCnt="0"/>
      <dgm:spPr/>
    </dgm:pt>
    <dgm:pt modelId="{08B6F165-B881-437E-AFE4-C3F4D56B8479}" type="pres">
      <dgm:prSet presAssocID="{46E2F8AF-5791-4E84-B64C-DA9C6F76E3BA}" presName="txTwo" presStyleLbl="node2" presStyleIdx="0" presStyleCnt="1" custScaleY="75737">
        <dgm:presLayoutVars>
          <dgm:chPref val="3"/>
        </dgm:presLayoutVars>
      </dgm:prSet>
      <dgm:spPr/>
      <dgm:t>
        <a:bodyPr/>
        <a:lstStyle/>
        <a:p>
          <a:pPr rtl="1"/>
          <a:endParaRPr lang="ar-SA"/>
        </a:p>
      </dgm:t>
    </dgm:pt>
    <dgm:pt modelId="{660597EF-6AFC-432B-85EE-4C7F41AA8B4D}" type="pres">
      <dgm:prSet presAssocID="{46E2F8AF-5791-4E84-B64C-DA9C6F76E3BA}" presName="parTransTwo" presStyleCnt="0"/>
      <dgm:spPr/>
    </dgm:pt>
    <dgm:pt modelId="{D1D847B1-F5D2-49E4-8B95-47F5A812E81A}" type="pres">
      <dgm:prSet presAssocID="{46E2F8AF-5791-4E84-B64C-DA9C6F76E3BA}" presName="horzTwo" presStyleCnt="0"/>
      <dgm:spPr/>
    </dgm:pt>
    <dgm:pt modelId="{26839F12-B854-41BF-97BE-96856F0C17A1}" type="pres">
      <dgm:prSet presAssocID="{94C345C7-C2E1-4471-9817-BBD8DFADD025}" presName="vertThree" presStyleCnt="0"/>
      <dgm:spPr/>
    </dgm:pt>
    <dgm:pt modelId="{E66FAE97-98BF-42B5-B638-8AA02AA26933}" type="pres">
      <dgm:prSet presAssocID="{94C345C7-C2E1-4471-9817-BBD8DFADD025}" presName="txThree" presStyleLbl="node3" presStyleIdx="0" presStyleCnt="1">
        <dgm:presLayoutVars>
          <dgm:chPref val="3"/>
        </dgm:presLayoutVars>
      </dgm:prSet>
      <dgm:spPr/>
      <dgm:t>
        <a:bodyPr/>
        <a:lstStyle/>
        <a:p>
          <a:pPr rtl="1"/>
          <a:endParaRPr lang="ar-SA"/>
        </a:p>
      </dgm:t>
    </dgm:pt>
    <dgm:pt modelId="{71E835C5-90FB-47D3-B8A3-B12ED27F2BEE}" type="pres">
      <dgm:prSet presAssocID="{94C345C7-C2E1-4471-9817-BBD8DFADD025}" presName="horzThree" presStyleCnt="0"/>
      <dgm:spPr/>
    </dgm:pt>
  </dgm:ptLst>
  <dgm:cxnLst>
    <dgm:cxn modelId="{F61AEAF3-EDD4-4C92-821A-D21AEC77863F}" type="presOf" srcId="{5F9D7641-E995-45CC-A129-93B5723F451C}" destId="{FFD2B381-98F6-4012-928C-9FBC35E48219}" srcOrd="0" destOrd="0" presId="urn:microsoft.com/office/officeart/2005/8/layout/hierarchy4"/>
    <dgm:cxn modelId="{091EADDB-89EB-4F26-A5C1-C0595E69FFFF}" srcId="{07AC6DC3-818F-4A9B-BB74-D7ABD6457119}" destId="{5F9D7641-E995-45CC-A129-93B5723F451C}" srcOrd="0" destOrd="0" parTransId="{B4F6D021-9D6E-483D-9F23-A9E8FE02D8AC}" sibTransId="{486239E8-037A-4164-8294-6AE05545E52D}"/>
    <dgm:cxn modelId="{E58ADA67-75A1-4D77-B432-7DA77C595FB8}" type="presOf" srcId="{94C345C7-C2E1-4471-9817-BBD8DFADD025}" destId="{E66FAE97-98BF-42B5-B638-8AA02AA26933}" srcOrd="0" destOrd="0" presId="urn:microsoft.com/office/officeart/2005/8/layout/hierarchy4"/>
    <dgm:cxn modelId="{EABD7780-2421-4FE8-AE2D-C0CBEFB09B99}" srcId="{5F9D7641-E995-45CC-A129-93B5723F451C}" destId="{46E2F8AF-5791-4E84-B64C-DA9C6F76E3BA}" srcOrd="0" destOrd="0" parTransId="{7471CBCE-87E2-47CB-8CA0-9D053D6618D9}" sibTransId="{DDD440FD-2B73-41E9-9EF8-BA9E748DA0CC}"/>
    <dgm:cxn modelId="{81352DB1-D5E2-41A0-B390-1E7A5B4AC5DD}" type="presOf" srcId="{07AC6DC3-818F-4A9B-BB74-D7ABD6457119}" destId="{4F12F273-5DBA-48D0-8D95-C24EDB59F067}" srcOrd="0" destOrd="0" presId="urn:microsoft.com/office/officeart/2005/8/layout/hierarchy4"/>
    <dgm:cxn modelId="{575A2131-D6CB-48F0-B151-C9930BE8C4B3}" type="presOf" srcId="{46E2F8AF-5791-4E84-B64C-DA9C6F76E3BA}" destId="{08B6F165-B881-437E-AFE4-C3F4D56B8479}" srcOrd="0" destOrd="0" presId="urn:microsoft.com/office/officeart/2005/8/layout/hierarchy4"/>
    <dgm:cxn modelId="{C748C4C3-7411-43EE-A1B4-541727128BCA}" srcId="{46E2F8AF-5791-4E84-B64C-DA9C6F76E3BA}" destId="{94C345C7-C2E1-4471-9817-BBD8DFADD025}" srcOrd="0" destOrd="0" parTransId="{EDA4CB89-B12E-41E8-BC00-29E356F567C4}" sibTransId="{152BE8F3-690B-49B1-80B9-8EA39C7150B4}"/>
    <dgm:cxn modelId="{273C1B4C-A50A-4A4F-A7E1-45110FCF2766}" type="presParOf" srcId="{4F12F273-5DBA-48D0-8D95-C24EDB59F067}" destId="{DAA294C8-8B70-4755-99CF-350EC4044A74}" srcOrd="0" destOrd="0" presId="urn:microsoft.com/office/officeart/2005/8/layout/hierarchy4"/>
    <dgm:cxn modelId="{8B2C13EE-9923-4FB6-A0AA-F37C7221DFB1}" type="presParOf" srcId="{DAA294C8-8B70-4755-99CF-350EC4044A74}" destId="{FFD2B381-98F6-4012-928C-9FBC35E48219}" srcOrd="0" destOrd="0" presId="urn:microsoft.com/office/officeart/2005/8/layout/hierarchy4"/>
    <dgm:cxn modelId="{90BF9188-79C2-4E2A-A5E2-3750978086A4}" type="presParOf" srcId="{DAA294C8-8B70-4755-99CF-350EC4044A74}" destId="{21C33901-D6B6-4A91-92E9-FCA7481D71B1}" srcOrd="1" destOrd="0" presId="urn:microsoft.com/office/officeart/2005/8/layout/hierarchy4"/>
    <dgm:cxn modelId="{19640808-09F3-4A91-96AC-845FDA8D16DC}" type="presParOf" srcId="{DAA294C8-8B70-4755-99CF-350EC4044A74}" destId="{1E561347-3443-4D2F-B964-5EFC13A4E68D}" srcOrd="2" destOrd="0" presId="urn:microsoft.com/office/officeart/2005/8/layout/hierarchy4"/>
    <dgm:cxn modelId="{27F55F89-9592-4181-BD6E-9D68305903EC}" type="presParOf" srcId="{1E561347-3443-4D2F-B964-5EFC13A4E68D}" destId="{E01948B8-94A5-421E-8FF0-C158499324FB}" srcOrd="0" destOrd="0" presId="urn:microsoft.com/office/officeart/2005/8/layout/hierarchy4"/>
    <dgm:cxn modelId="{3086C81B-5AAF-46BC-BCEE-82D0B124CC69}" type="presParOf" srcId="{E01948B8-94A5-421E-8FF0-C158499324FB}" destId="{08B6F165-B881-437E-AFE4-C3F4D56B8479}" srcOrd="0" destOrd="0" presId="urn:microsoft.com/office/officeart/2005/8/layout/hierarchy4"/>
    <dgm:cxn modelId="{E0926A64-D4D7-441B-AC21-B93B0EF7CD53}" type="presParOf" srcId="{E01948B8-94A5-421E-8FF0-C158499324FB}" destId="{660597EF-6AFC-432B-85EE-4C7F41AA8B4D}" srcOrd="1" destOrd="0" presId="urn:microsoft.com/office/officeart/2005/8/layout/hierarchy4"/>
    <dgm:cxn modelId="{EE4E12DA-9CD1-4D3C-8A8A-A0D153E20ABD}" type="presParOf" srcId="{E01948B8-94A5-421E-8FF0-C158499324FB}" destId="{D1D847B1-F5D2-49E4-8B95-47F5A812E81A}" srcOrd="2" destOrd="0" presId="urn:microsoft.com/office/officeart/2005/8/layout/hierarchy4"/>
    <dgm:cxn modelId="{95FBCBE0-0B0C-4D9A-9517-F469D4314C2E}" type="presParOf" srcId="{D1D847B1-F5D2-49E4-8B95-47F5A812E81A}" destId="{26839F12-B854-41BF-97BE-96856F0C17A1}" srcOrd="0" destOrd="0" presId="urn:microsoft.com/office/officeart/2005/8/layout/hierarchy4"/>
    <dgm:cxn modelId="{E808A162-3BC4-4176-B5C6-AE7094D31D48}" type="presParOf" srcId="{26839F12-B854-41BF-97BE-96856F0C17A1}" destId="{E66FAE97-98BF-42B5-B638-8AA02AA26933}" srcOrd="0" destOrd="0" presId="urn:microsoft.com/office/officeart/2005/8/layout/hierarchy4"/>
    <dgm:cxn modelId="{30B5B3FE-5624-42CE-A4BD-0187EA1F4B93}" type="presParOf" srcId="{26839F12-B854-41BF-97BE-96856F0C17A1}" destId="{71E835C5-90FB-47D3-B8A3-B12ED27F2BEE}" srcOrd="1" destOrd="0" presId="urn:microsoft.com/office/officeart/2005/8/layout/hierarchy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21597A5-BE81-4751-B911-5700E1A86070}" type="doc">
      <dgm:prSet loTypeId="urn:microsoft.com/office/officeart/2005/8/layout/radial2" loCatId="relationship" qsTypeId="urn:microsoft.com/office/officeart/2005/8/quickstyle/simple1" qsCatId="simple" csTypeId="urn:microsoft.com/office/officeart/2005/8/colors/colorful3" csCatId="colorful" phldr="1"/>
      <dgm:spPr/>
      <dgm:t>
        <a:bodyPr/>
        <a:lstStyle/>
        <a:p>
          <a:pPr rtl="1"/>
          <a:endParaRPr lang="ar-SA"/>
        </a:p>
      </dgm:t>
    </dgm:pt>
    <dgm:pt modelId="{BFAD4294-6A51-4B3C-9D01-AFA6C5C591CF}">
      <dgm:prSet phldrT="[نص]"/>
      <dgm:spPr/>
      <dgm:t>
        <a:bodyPr/>
        <a:lstStyle/>
        <a:p>
          <a:pPr rtl="1"/>
          <a:r>
            <a:rPr lang="ar-SA" b="1" dirty="0" smtClean="0"/>
            <a:t>علم الاجتماع العام</a:t>
          </a:r>
          <a:endParaRPr lang="ar-SA" b="1" dirty="0"/>
        </a:p>
      </dgm:t>
    </dgm:pt>
    <dgm:pt modelId="{7AD3FE76-3494-4B19-8BE0-673D1248C491}" type="parTrans" cxnId="{F860BEB6-9FD3-4F5E-9E88-BB373B67F155}">
      <dgm:prSet/>
      <dgm:spPr/>
      <dgm:t>
        <a:bodyPr/>
        <a:lstStyle/>
        <a:p>
          <a:pPr rtl="1"/>
          <a:endParaRPr lang="ar-SA"/>
        </a:p>
      </dgm:t>
    </dgm:pt>
    <dgm:pt modelId="{A29581BF-E8CD-40C0-A97E-15ED7C063D48}" type="sibTrans" cxnId="{F860BEB6-9FD3-4F5E-9E88-BB373B67F155}">
      <dgm:prSet/>
      <dgm:spPr/>
      <dgm:t>
        <a:bodyPr/>
        <a:lstStyle/>
        <a:p>
          <a:pPr rtl="1"/>
          <a:endParaRPr lang="ar-SA"/>
        </a:p>
      </dgm:t>
    </dgm:pt>
    <dgm:pt modelId="{C11DCF69-B970-4B01-8031-88D7E980AB7D}">
      <dgm:prSet phldrT="[نص]"/>
      <dgm:spPr/>
      <dgm:t>
        <a:bodyPr/>
        <a:lstStyle/>
        <a:p>
          <a:pPr rtl="1"/>
          <a:r>
            <a:rPr lang="ar-SA" dirty="0" smtClean="0"/>
            <a:t>ويشمل فلسفة العلم</a:t>
          </a:r>
          <a:endParaRPr lang="ar-SA" dirty="0"/>
        </a:p>
      </dgm:t>
    </dgm:pt>
    <dgm:pt modelId="{C3EDC91D-4A4E-45A8-BBB6-E45E5E136F95}" type="parTrans" cxnId="{33FFB52A-2433-4AAC-AD58-1BF6176EA81E}">
      <dgm:prSet/>
      <dgm:spPr/>
      <dgm:t>
        <a:bodyPr/>
        <a:lstStyle/>
        <a:p>
          <a:pPr rtl="1"/>
          <a:endParaRPr lang="ar-SA"/>
        </a:p>
      </dgm:t>
    </dgm:pt>
    <dgm:pt modelId="{F3E45F31-70CA-45FB-9338-588631DBAF48}" type="sibTrans" cxnId="{33FFB52A-2433-4AAC-AD58-1BF6176EA81E}">
      <dgm:prSet/>
      <dgm:spPr/>
      <dgm:t>
        <a:bodyPr/>
        <a:lstStyle/>
        <a:p>
          <a:pPr rtl="1"/>
          <a:endParaRPr lang="ar-SA"/>
        </a:p>
      </dgm:t>
    </dgm:pt>
    <dgm:pt modelId="{5E6EC61D-4612-4070-84FB-C5D7897F82AF}">
      <dgm:prSet phldrT="[نص]"/>
      <dgm:spPr/>
      <dgm:t>
        <a:bodyPr/>
        <a:lstStyle/>
        <a:p>
          <a:pPr rtl="1"/>
          <a:r>
            <a:rPr lang="ar-SA" b="1" dirty="0" err="1" smtClean="0"/>
            <a:t>المورفولوجيا</a:t>
          </a:r>
          <a:r>
            <a:rPr lang="ar-SA" b="1" dirty="0" smtClean="0"/>
            <a:t> الاجتماعية</a:t>
          </a:r>
          <a:endParaRPr lang="ar-SA" b="1" dirty="0"/>
        </a:p>
      </dgm:t>
    </dgm:pt>
    <dgm:pt modelId="{3B3C05DE-5AFB-41CE-8026-0C03193FC142}" type="parTrans" cxnId="{A28F1C7B-D389-43E7-AF8D-8F3EC9130DF2}">
      <dgm:prSet/>
      <dgm:spPr/>
      <dgm:t>
        <a:bodyPr/>
        <a:lstStyle/>
        <a:p>
          <a:pPr rtl="1"/>
          <a:endParaRPr lang="ar-SA"/>
        </a:p>
      </dgm:t>
    </dgm:pt>
    <dgm:pt modelId="{0200A1F0-616F-4B22-AFEE-60617165B7E8}" type="sibTrans" cxnId="{A28F1C7B-D389-43E7-AF8D-8F3EC9130DF2}">
      <dgm:prSet/>
      <dgm:spPr/>
      <dgm:t>
        <a:bodyPr/>
        <a:lstStyle/>
        <a:p>
          <a:pPr rtl="1"/>
          <a:endParaRPr lang="ar-SA"/>
        </a:p>
      </dgm:t>
    </dgm:pt>
    <dgm:pt modelId="{FBCAB629-E2AF-40D5-A39B-3CA04520EB27}">
      <dgm:prSet phldrT="[نص]"/>
      <dgm:spPr/>
      <dgm:t>
        <a:bodyPr/>
        <a:lstStyle/>
        <a:p>
          <a:pPr rtl="1"/>
          <a:r>
            <a:rPr lang="ar-SA" dirty="0" smtClean="0"/>
            <a:t>جغرافية البيئة وسكانها وعلاقتها بالتنظيم الاجتماعي</a:t>
          </a:r>
          <a:endParaRPr lang="ar-SA" dirty="0"/>
        </a:p>
      </dgm:t>
    </dgm:pt>
    <dgm:pt modelId="{3A1F8597-3D2F-4CED-9BD5-E748CB66CF27}" type="parTrans" cxnId="{566BC070-6396-4F10-845D-18B70C68726B}">
      <dgm:prSet/>
      <dgm:spPr/>
      <dgm:t>
        <a:bodyPr/>
        <a:lstStyle/>
        <a:p>
          <a:pPr rtl="1"/>
          <a:endParaRPr lang="ar-SA"/>
        </a:p>
      </dgm:t>
    </dgm:pt>
    <dgm:pt modelId="{E828C789-C421-4D17-A0F9-3D1FFBA9002E}" type="sibTrans" cxnId="{566BC070-6396-4F10-845D-18B70C68726B}">
      <dgm:prSet/>
      <dgm:spPr/>
      <dgm:t>
        <a:bodyPr/>
        <a:lstStyle/>
        <a:p>
          <a:pPr rtl="1"/>
          <a:endParaRPr lang="ar-SA"/>
        </a:p>
      </dgm:t>
    </dgm:pt>
    <dgm:pt modelId="{7144A906-7ED4-4789-9649-5147C08694E5}">
      <dgm:prSet phldrT="[نص]"/>
      <dgm:spPr/>
      <dgm:t>
        <a:bodyPr/>
        <a:lstStyle/>
        <a:p>
          <a:pPr rtl="1"/>
          <a:r>
            <a:rPr lang="ar-SA" b="1" dirty="0" smtClean="0"/>
            <a:t>علم الوظائف الاجتماعية</a:t>
          </a:r>
          <a:endParaRPr lang="ar-SA" b="1" dirty="0"/>
        </a:p>
      </dgm:t>
    </dgm:pt>
    <dgm:pt modelId="{6699AA0E-8BD3-43F7-8212-5BCB08398344}" type="parTrans" cxnId="{FD5604E9-935E-4F2F-A9F9-63B5CE9DDF84}">
      <dgm:prSet/>
      <dgm:spPr/>
      <dgm:t>
        <a:bodyPr/>
        <a:lstStyle/>
        <a:p>
          <a:pPr rtl="1"/>
          <a:endParaRPr lang="ar-SA"/>
        </a:p>
      </dgm:t>
    </dgm:pt>
    <dgm:pt modelId="{59D57D19-CA47-445A-B6F4-4F58B50F0E2E}" type="sibTrans" cxnId="{FD5604E9-935E-4F2F-A9F9-63B5CE9DDF84}">
      <dgm:prSet/>
      <dgm:spPr/>
      <dgm:t>
        <a:bodyPr/>
        <a:lstStyle/>
        <a:p>
          <a:pPr rtl="1"/>
          <a:endParaRPr lang="ar-SA"/>
        </a:p>
      </dgm:t>
    </dgm:pt>
    <dgm:pt modelId="{8A47D2E2-E872-46B1-A2DA-BE86E39EC284}">
      <dgm:prSet phldrT="[نص]"/>
      <dgm:spPr/>
      <dgm:t>
        <a:bodyPr/>
        <a:lstStyle/>
        <a:p>
          <a:pPr rtl="1"/>
          <a:r>
            <a:rPr lang="ar-SA" dirty="0" smtClean="0"/>
            <a:t>علم الاجتماع الديني- علم الاجتماع الأخلاقي- علم الاجتماع القضائي</a:t>
          </a:r>
          <a:endParaRPr lang="ar-SA" dirty="0"/>
        </a:p>
      </dgm:t>
    </dgm:pt>
    <dgm:pt modelId="{CDEA443E-2CC4-4028-BFCE-16313CB33B0D}" type="parTrans" cxnId="{34351D29-9FCF-4C43-B9CF-03F1409AC673}">
      <dgm:prSet/>
      <dgm:spPr/>
      <dgm:t>
        <a:bodyPr/>
        <a:lstStyle/>
        <a:p>
          <a:pPr rtl="1"/>
          <a:endParaRPr lang="ar-SA"/>
        </a:p>
      </dgm:t>
    </dgm:pt>
    <dgm:pt modelId="{96A39268-C42A-4A11-8DA7-76958315F5A4}" type="sibTrans" cxnId="{34351D29-9FCF-4C43-B9CF-03F1409AC673}">
      <dgm:prSet/>
      <dgm:spPr/>
      <dgm:t>
        <a:bodyPr/>
        <a:lstStyle/>
        <a:p>
          <a:pPr rtl="1"/>
          <a:endParaRPr lang="ar-SA"/>
        </a:p>
      </dgm:t>
    </dgm:pt>
    <dgm:pt modelId="{D1AC5666-7546-4FE8-92CA-D56ACE5DEB37}">
      <dgm:prSet phldrT="[نص]"/>
      <dgm:spPr/>
      <dgm:t>
        <a:bodyPr/>
        <a:lstStyle/>
        <a:p>
          <a:pPr rtl="1"/>
          <a:r>
            <a:rPr lang="ar-SA" dirty="0" smtClean="0"/>
            <a:t>علم الاجتماع الاقتصادي- علم الاجتماع اللغوي- علم الاجتماع الجمالي</a:t>
          </a:r>
          <a:endParaRPr lang="ar-SA" dirty="0"/>
        </a:p>
      </dgm:t>
    </dgm:pt>
    <dgm:pt modelId="{5BD200BA-8879-4318-A8B3-D6014337B232}" type="parTrans" cxnId="{E7C70C1D-3984-4F82-994E-171179EEC7F8}">
      <dgm:prSet/>
      <dgm:spPr/>
      <dgm:t>
        <a:bodyPr/>
        <a:lstStyle/>
        <a:p>
          <a:pPr rtl="1"/>
          <a:endParaRPr lang="ar-SA"/>
        </a:p>
      </dgm:t>
    </dgm:pt>
    <dgm:pt modelId="{EAF122C9-6E50-4622-BA61-4E44671C2E38}" type="sibTrans" cxnId="{E7C70C1D-3984-4F82-994E-171179EEC7F8}">
      <dgm:prSet/>
      <dgm:spPr/>
      <dgm:t>
        <a:bodyPr/>
        <a:lstStyle/>
        <a:p>
          <a:pPr rtl="1"/>
          <a:endParaRPr lang="ar-SA"/>
        </a:p>
      </dgm:t>
    </dgm:pt>
    <dgm:pt modelId="{5C245CDB-E9CF-4FBE-BC94-80C5E2F20D9E}">
      <dgm:prSet phldrT="[نص]"/>
      <dgm:spPr/>
      <dgm:t>
        <a:bodyPr/>
        <a:lstStyle/>
        <a:p>
          <a:pPr rtl="1"/>
          <a:r>
            <a:rPr lang="ar-SA" dirty="0" smtClean="0"/>
            <a:t>دراسة السكان من حيث كثافتهم وتخلخلهم على مساحة المجتمع </a:t>
          </a:r>
          <a:endParaRPr lang="ar-SA" dirty="0"/>
        </a:p>
      </dgm:t>
    </dgm:pt>
    <dgm:pt modelId="{93A81718-26AA-471A-9187-0BECD207A6B4}" type="sibTrans" cxnId="{C080BDD1-DF78-4CDA-9401-A045DACA0B68}">
      <dgm:prSet/>
      <dgm:spPr/>
      <dgm:t>
        <a:bodyPr/>
        <a:lstStyle/>
        <a:p>
          <a:pPr rtl="1"/>
          <a:endParaRPr lang="ar-SA"/>
        </a:p>
      </dgm:t>
    </dgm:pt>
    <dgm:pt modelId="{F21CAF39-90CD-4360-A85E-0151C348826A}" type="parTrans" cxnId="{C080BDD1-DF78-4CDA-9401-A045DACA0B68}">
      <dgm:prSet/>
      <dgm:spPr/>
      <dgm:t>
        <a:bodyPr/>
        <a:lstStyle/>
        <a:p>
          <a:pPr rtl="1"/>
          <a:endParaRPr lang="ar-SA"/>
        </a:p>
      </dgm:t>
    </dgm:pt>
    <dgm:pt modelId="{DFCDFF2D-3FEA-46FE-8A1E-5D1B66711385}" type="pres">
      <dgm:prSet presAssocID="{521597A5-BE81-4751-B911-5700E1A86070}" presName="composite" presStyleCnt="0">
        <dgm:presLayoutVars>
          <dgm:chMax val="5"/>
          <dgm:dir/>
          <dgm:animLvl val="ctr"/>
          <dgm:resizeHandles val="exact"/>
        </dgm:presLayoutVars>
      </dgm:prSet>
      <dgm:spPr/>
      <dgm:t>
        <a:bodyPr/>
        <a:lstStyle/>
        <a:p>
          <a:pPr rtl="1"/>
          <a:endParaRPr lang="ar-SA"/>
        </a:p>
      </dgm:t>
    </dgm:pt>
    <dgm:pt modelId="{45DBF894-0867-422F-B9E1-B6C8A0146BF0}" type="pres">
      <dgm:prSet presAssocID="{521597A5-BE81-4751-B911-5700E1A86070}" presName="cycle" presStyleCnt="0"/>
      <dgm:spPr/>
    </dgm:pt>
    <dgm:pt modelId="{742A00F7-8CA6-401F-A627-4171E622B56A}" type="pres">
      <dgm:prSet presAssocID="{521597A5-BE81-4751-B911-5700E1A86070}" presName="centerShape" presStyleCnt="0"/>
      <dgm:spPr/>
    </dgm:pt>
    <dgm:pt modelId="{20CA01A6-C1E6-4973-A9EE-D2236E0F9B8B}" type="pres">
      <dgm:prSet presAssocID="{521597A5-BE81-4751-B911-5700E1A86070}" presName="connSite" presStyleLbl="node1" presStyleIdx="0" presStyleCnt="4"/>
      <dgm:spPr/>
    </dgm:pt>
    <dgm:pt modelId="{D7E69829-C3A6-4F79-97DC-872FA64AA291}" type="pres">
      <dgm:prSet presAssocID="{521597A5-BE81-4751-B911-5700E1A86070}" presName="visible" presStyleLbl="node1" presStyleIdx="0" presStyleCnt="4" custAng="2602056" custFlipVert="1" custFlipHor="0" custScaleX="2842" custScaleY="8558" custLinFactNeighborX="-28555" custLinFactNeighborY="2229"/>
      <dgm:spPr/>
    </dgm:pt>
    <dgm:pt modelId="{9EBDC0BE-8DD3-47CF-A18E-8D026F089A4A}" type="pres">
      <dgm:prSet presAssocID="{7AD3FE76-3494-4B19-8BE0-673D1248C491}" presName="Name25" presStyleLbl="parChTrans1D1" presStyleIdx="0" presStyleCnt="3"/>
      <dgm:spPr/>
      <dgm:t>
        <a:bodyPr/>
        <a:lstStyle/>
        <a:p>
          <a:pPr rtl="1"/>
          <a:endParaRPr lang="ar-SA"/>
        </a:p>
      </dgm:t>
    </dgm:pt>
    <dgm:pt modelId="{A6B2E860-0686-4962-971A-5749AC8ACC39}" type="pres">
      <dgm:prSet presAssocID="{BFAD4294-6A51-4B3C-9D01-AFA6C5C591CF}" presName="node" presStyleCnt="0"/>
      <dgm:spPr/>
    </dgm:pt>
    <dgm:pt modelId="{6242F2EF-1125-4098-AEE3-7143160D2039}" type="pres">
      <dgm:prSet presAssocID="{BFAD4294-6A51-4B3C-9D01-AFA6C5C591CF}" presName="parentNode" presStyleLbl="node1" presStyleIdx="1" presStyleCnt="4">
        <dgm:presLayoutVars>
          <dgm:chMax val="1"/>
          <dgm:bulletEnabled val="1"/>
        </dgm:presLayoutVars>
      </dgm:prSet>
      <dgm:spPr/>
      <dgm:t>
        <a:bodyPr/>
        <a:lstStyle/>
        <a:p>
          <a:pPr rtl="1"/>
          <a:endParaRPr lang="ar-SA"/>
        </a:p>
      </dgm:t>
    </dgm:pt>
    <dgm:pt modelId="{E2798A29-5E1A-4F87-9331-645355C52B30}" type="pres">
      <dgm:prSet presAssocID="{BFAD4294-6A51-4B3C-9D01-AFA6C5C591CF}" presName="childNode" presStyleLbl="revTx" presStyleIdx="0" presStyleCnt="3">
        <dgm:presLayoutVars>
          <dgm:bulletEnabled val="1"/>
        </dgm:presLayoutVars>
      </dgm:prSet>
      <dgm:spPr/>
      <dgm:t>
        <a:bodyPr/>
        <a:lstStyle/>
        <a:p>
          <a:pPr rtl="1"/>
          <a:endParaRPr lang="ar-SA"/>
        </a:p>
      </dgm:t>
    </dgm:pt>
    <dgm:pt modelId="{00C87094-D0BC-4F8A-8A40-4D65153433D7}" type="pres">
      <dgm:prSet presAssocID="{3B3C05DE-5AFB-41CE-8026-0C03193FC142}" presName="Name25" presStyleLbl="parChTrans1D1" presStyleIdx="1" presStyleCnt="3"/>
      <dgm:spPr/>
      <dgm:t>
        <a:bodyPr/>
        <a:lstStyle/>
        <a:p>
          <a:pPr rtl="1"/>
          <a:endParaRPr lang="ar-SA"/>
        </a:p>
      </dgm:t>
    </dgm:pt>
    <dgm:pt modelId="{805813DA-F043-420C-89B2-70513EA7639A}" type="pres">
      <dgm:prSet presAssocID="{5E6EC61D-4612-4070-84FB-C5D7897F82AF}" presName="node" presStyleCnt="0"/>
      <dgm:spPr/>
    </dgm:pt>
    <dgm:pt modelId="{B5241221-5A86-4FF1-A0A8-731884CC0258}" type="pres">
      <dgm:prSet presAssocID="{5E6EC61D-4612-4070-84FB-C5D7897F82AF}" presName="parentNode" presStyleLbl="node1" presStyleIdx="2" presStyleCnt="4">
        <dgm:presLayoutVars>
          <dgm:chMax val="1"/>
          <dgm:bulletEnabled val="1"/>
        </dgm:presLayoutVars>
      </dgm:prSet>
      <dgm:spPr/>
      <dgm:t>
        <a:bodyPr/>
        <a:lstStyle/>
        <a:p>
          <a:pPr rtl="1"/>
          <a:endParaRPr lang="ar-SA"/>
        </a:p>
      </dgm:t>
    </dgm:pt>
    <dgm:pt modelId="{F6B0CB46-63C6-446A-B3E7-6DB4DBD4A26D}" type="pres">
      <dgm:prSet presAssocID="{5E6EC61D-4612-4070-84FB-C5D7897F82AF}" presName="childNode" presStyleLbl="revTx" presStyleIdx="1" presStyleCnt="3">
        <dgm:presLayoutVars>
          <dgm:bulletEnabled val="1"/>
        </dgm:presLayoutVars>
      </dgm:prSet>
      <dgm:spPr/>
      <dgm:t>
        <a:bodyPr/>
        <a:lstStyle/>
        <a:p>
          <a:pPr rtl="1"/>
          <a:endParaRPr lang="ar-SA"/>
        </a:p>
      </dgm:t>
    </dgm:pt>
    <dgm:pt modelId="{9AC50F2F-55DC-4815-9F8E-3F54FF871E4C}" type="pres">
      <dgm:prSet presAssocID="{6699AA0E-8BD3-43F7-8212-5BCB08398344}" presName="Name25" presStyleLbl="parChTrans1D1" presStyleIdx="2" presStyleCnt="3"/>
      <dgm:spPr/>
      <dgm:t>
        <a:bodyPr/>
        <a:lstStyle/>
        <a:p>
          <a:pPr rtl="1"/>
          <a:endParaRPr lang="ar-SA"/>
        </a:p>
      </dgm:t>
    </dgm:pt>
    <dgm:pt modelId="{97CA4DB1-7416-49C8-83F0-8CE0325E631B}" type="pres">
      <dgm:prSet presAssocID="{7144A906-7ED4-4789-9649-5147C08694E5}" presName="node" presStyleCnt="0"/>
      <dgm:spPr/>
    </dgm:pt>
    <dgm:pt modelId="{2F28DF14-B680-4DE2-88DF-0DB7391EFBA0}" type="pres">
      <dgm:prSet presAssocID="{7144A906-7ED4-4789-9649-5147C08694E5}" presName="parentNode" presStyleLbl="node1" presStyleIdx="3" presStyleCnt="4">
        <dgm:presLayoutVars>
          <dgm:chMax val="1"/>
          <dgm:bulletEnabled val="1"/>
        </dgm:presLayoutVars>
      </dgm:prSet>
      <dgm:spPr/>
      <dgm:t>
        <a:bodyPr/>
        <a:lstStyle/>
        <a:p>
          <a:pPr rtl="1"/>
          <a:endParaRPr lang="ar-SA"/>
        </a:p>
      </dgm:t>
    </dgm:pt>
    <dgm:pt modelId="{FD29C992-370B-44CC-B235-96A687777046}" type="pres">
      <dgm:prSet presAssocID="{7144A906-7ED4-4789-9649-5147C08694E5}" presName="childNode" presStyleLbl="revTx" presStyleIdx="2" presStyleCnt="3">
        <dgm:presLayoutVars>
          <dgm:bulletEnabled val="1"/>
        </dgm:presLayoutVars>
      </dgm:prSet>
      <dgm:spPr/>
      <dgm:t>
        <a:bodyPr/>
        <a:lstStyle/>
        <a:p>
          <a:pPr rtl="1"/>
          <a:endParaRPr lang="ar-SA"/>
        </a:p>
      </dgm:t>
    </dgm:pt>
  </dgm:ptLst>
  <dgm:cxnLst>
    <dgm:cxn modelId="{85DDDC8C-C6CD-4832-980B-3D7F849AE7A5}" type="presOf" srcId="{3B3C05DE-5AFB-41CE-8026-0C03193FC142}" destId="{00C87094-D0BC-4F8A-8A40-4D65153433D7}" srcOrd="0" destOrd="0" presId="urn:microsoft.com/office/officeart/2005/8/layout/radial2"/>
    <dgm:cxn modelId="{F7173F81-D40E-4E6C-992E-08DFC4396935}" type="presOf" srcId="{6699AA0E-8BD3-43F7-8212-5BCB08398344}" destId="{9AC50F2F-55DC-4815-9F8E-3F54FF871E4C}" srcOrd="0" destOrd="0" presId="urn:microsoft.com/office/officeart/2005/8/layout/radial2"/>
    <dgm:cxn modelId="{33FFB52A-2433-4AAC-AD58-1BF6176EA81E}" srcId="{BFAD4294-6A51-4B3C-9D01-AFA6C5C591CF}" destId="{C11DCF69-B970-4B01-8031-88D7E980AB7D}" srcOrd="0" destOrd="0" parTransId="{C3EDC91D-4A4E-45A8-BBB6-E45E5E136F95}" sibTransId="{F3E45F31-70CA-45FB-9338-588631DBAF48}"/>
    <dgm:cxn modelId="{566BC070-6396-4F10-845D-18B70C68726B}" srcId="{5E6EC61D-4612-4070-84FB-C5D7897F82AF}" destId="{FBCAB629-E2AF-40D5-A39B-3CA04520EB27}" srcOrd="0" destOrd="0" parTransId="{3A1F8597-3D2F-4CED-9BD5-E748CB66CF27}" sibTransId="{E828C789-C421-4D17-A0F9-3D1FFBA9002E}"/>
    <dgm:cxn modelId="{FD5604E9-935E-4F2F-A9F9-63B5CE9DDF84}" srcId="{521597A5-BE81-4751-B911-5700E1A86070}" destId="{7144A906-7ED4-4789-9649-5147C08694E5}" srcOrd="2" destOrd="0" parTransId="{6699AA0E-8BD3-43F7-8212-5BCB08398344}" sibTransId="{59D57D19-CA47-445A-B6F4-4F58B50F0E2E}"/>
    <dgm:cxn modelId="{E7C70C1D-3984-4F82-994E-171179EEC7F8}" srcId="{7144A906-7ED4-4789-9649-5147C08694E5}" destId="{D1AC5666-7546-4FE8-92CA-D56ACE5DEB37}" srcOrd="1" destOrd="0" parTransId="{5BD200BA-8879-4318-A8B3-D6014337B232}" sibTransId="{EAF122C9-6E50-4622-BA61-4E44671C2E38}"/>
    <dgm:cxn modelId="{50EEAF71-9BA7-416F-838B-A5159DCF3DA9}" type="presOf" srcId="{8A47D2E2-E872-46B1-A2DA-BE86E39EC284}" destId="{FD29C992-370B-44CC-B235-96A687777046}" srcOrd="0" destOrd="0" presId="urn:microsoft.com/office/officeart/2005/8/layout/radial2"/>
    <dgm:cxn modelId="{88666427-FB96-4A91-8CD4-148A4E8703C1}" type="presOf" srcId="{521597A5-BE81-4751-B911-5700E1A86070}" destId="{DFCDFF2D-3FEA-46FE-8A1E-5D1B66711385}" srcOrd="0" destOrd="0" presId="urn:microsoft.com/office/officeart/2005/8/layout/radial2"/>
    <dgm:cxn modelId="{C080BDD1-DF78-4CDA-9401-A045DACA0B68}" srcId="{5E6EC61D-4612-4070-84FB-C5D7897F82AF}" destId="{5C245CDB-E9CF-4FBE-BC94-80C5E2F20D9E}" srcOrd="1" destOrd="0" parTransId="{F21CAF39-90CD-4360-A85E-0151C348826A}" sibTransId="{93A81718-26AA-471A-9187-0BECD207A6B4}"/>
    <dgm:cxn modelId="{31971950-9E85-4A11-8466-3EBD065513B8}" type="presOf" srcId="{BFAD4294-6A51-4B3C-9D01-AFA6C5C591CF}" destId="{6242F2EF-1125-4098-AEE3-7143160D2039}" srcOrd="0" destOrd="0" presId="urn:microsoft.com/office/officeart/2005/8/layout/radial2"/>
    <dgm:cxn modelId="{5B38404C-5570-409D-A7DF-5871F76DFCD4}" type="presOf" srcId="{7144A906-7ED4-4789-9649-5147C08694E5}" destId="{2F28DF14-B680-4DE2-88DF-0DB7391EFBA0}" srcOrd="0" destOrd="0" presId="urn:microsoft.com/office/officeart/2005/8/layout/radial2"/>
    <dgm:cxn modelId="{34351D29-9FCF-4C43-B9CF-03F1409AC673}" srcId="{7144A906-7ED4-4789-9649-5147C08694E5}" destId="{8A47D2E2-E872-46B1-A2DA-BE86E39EC284}" srcOrd="0" destOrd="0" parTransId="{CDEA443E-2CC4-4028-BFCE-16313CB33B0D}" sibTransId="{96A39268-C42A-4A11-8DA7-76958315F5A4}"/>
    <dgm:cxn modelId="{28E16261-45CC-4D54-A50F-BED66B620281}" type="presOf" srcId="{D1AC5666-7546-4FE8-92CA-D56ACE5DEB37}" destId="{FD29C992-370B-44CC-B235-96A687777046}" srcOrd="0" destOrd="1" presId="urn:microsoft.com/office/officeart/2005/8/layout/radial2"/>
    <dgm:cxn modelId="{36F0F729-06A3-4DAC-99E8-FB6B0FFE348C}" type="presOf" srcId="{C11DCF69-B970-4B01-8031-88D7E980AB7D}" destId="{E2798A29-5E1A-4F87-9331-645355C52B30}" srcOrd="0" destOrd="0" presId="urn:microsoft.com/office/officeart/2005/8/layout/radial2"/>
    <dgm:cxn modelId="{F860BEB6-9FD3-4F5E-9E88-BB373B67F155}" srcId="{521597A5-BE81-4751-B911-5700E1A86070}" destId="{BFAD4294-6A51-4B3C-9D01-AFA6C5C591CF}" srcOrd="0" destOrd="0" parTransId="{7AD3FE76-3494-4B19-8BE0-673D1248C491}" sibTransId="{A29581BF-E8CD-40C0-A97E-15ED7C063D48}"/>
    <dgm:cxn modelId="{6E7AD1DA-2602-4B1E-9036-A8C8156E9457}" type="presOf" srcId="{5E6EC61D-4612-4070-84FB-C5D7897F82AF}" destId="{B5241221-5A86-4FF1-A0A8-731884CC0258}" srcOrd="0" destOrd="0" presId="urn:microsoft.com/office/officeart/2005/8/layout/radial2"/>
    <dgm:cxn modelId="{CF093C3B-1B44-4479-AFC3-361CB7F848EB}" type="presOf" srcId="{5C245CDB-E9CF-4FBE-BC94-80C5E2F20D9E}" destId="{F6B0CB46-63C6-446A-B3E7-6DB4DBD4A26D}" srcOrd="0" destOrd="1" presId="urn:microsoft.com/office/officeart/2005/8/layout/radial2"/>
    <dgm:cxn modelId="{A28F1C7B-D389-43E7-AF8D-8F3EC9130DF2}" srcId="{521597A5-BE81-4751-B911-5700E1A86070}" destId="{5E6EC61D-4612-4070-84FB-C5D7897F82AF}" srcOrd="1" destOrd="0" parTransId="{3B3C05DE-5AFB-41CE-8026-0C03193FC142}" sibTransId="{0200A1F0-616F-4B22-AFEE-60617165B7E8}"/>
    <dgm:cxn modelId="{03132AD0-4AC5-44FE-9363-1DA46DE303C4}" type="presOf" srcId="{FBCAB629-E2AF-40D5-A39B-3CA04520EB27}" destId="{F6B0CB46-63C6-446A-B3E7-6DB4DBD4A26D}" srcOrd="0" destOrd="0" presId="urn:microsoft.com/office/officeart/2005/8/layout/radial2"/>
    <dgm:cxn modelId="{460633BC-6D44-44C7-BDD1-D84C6F83DE3D}" type="presOf" srcId="{7AD3FE76-3494-4B19-8BE0-673D1248C491}" destId="{9EBDC0BE-8DD3-47CF-A18E-8D026F089A4A}" srcOrd="0" destOrd="0" presId="urn:microsoft.com/office/officeart/2005/8/layout/radial2"/>
    <dgm:cxn modelId="{7AA686E8-398B-4B90-9E4C-EA5D950DDFE0}" type="presParOf" srcId="{DFCDFF2D-3FEA-46FE-8A1E-5D1B66711385}" destId="{45DBF894-0867-422F-B9E1-B6C8A0146BF0}" srcOrd="0" destOrd="0" presId="urn:microsoft.com/office/officeart/2005/8/layout/radial2"/>
    <dgm:cxn modelId="{FA1645CA-A983-41C1-A25E-8655DE447ED9}" type="presParOf" srcId="{45DBF894-0867-422F-B9E1-B6C8A0146BF0}" destId="{742A00F7-8CA6-401F-A627-4171E622B56A}" srcOrd="0" destOrd="0" presId="urn:microsoft.com/office/officeart/2005/8/layout/radial2"/>
    <dgm:cxn modelId="{BE239D13-F016-4201-81B7-CFC67B437060}" type="presParOf" srcId="{742A00F7-8CA6-401F-A627-4171E622B56A}" destId="{20CA01A6-C1E6-4973-A9EE-D2236E0F9B8B}" srcOrd="0" destOrd="0" presId="urn:microsoft.com/office/officeart/2005/8/layout/radial2"/>
    <dgm:cxn modelId="{E12B3A91-217A-47A9-9B11-332B1ACB7768}" type="presParOf" srcId="{742A00F7-8CA6-401F-A627-4171E622B56A}" destId="{D7E69829-C3A6-4F79-97DC-872FA64AA291}" srcOrd="1" destOrd="0" presId="urn:microsoft.com/office/officeart/2005/8/layout/radial2"/>
    <dgm:cxn modelId="{DD69ABD5-DCFD-403A-8161-74FF8DDDC364}" type="presParOf" srcId="{45DBF894-0867-422F-B9E1-B6C8A0146BF0}" destId="{9EBDC0BE-8DD3-47CF-A18E-8D026F089A4A}" srcOrd="1" destOrd="0" presId="urn:microsoft.com/office/officeart/2005/8/layout/radial2"/>
    <dgm:cxn modelId="{43F9AD5B-18CA-4755-A89F-124E2A1EC0B5}" type="presParOf" srcId="{45DBF894-0867-422F-B9E1-B6C8A0146BF0}" destId="{A6B2E860-0686-4962-971A-5749AC8ACC39}" srcOrd="2" destOrd="0" presId="urn:microsoft.com/office/officeart/2005/8/layout/radial2"/>
    <dgm:cxn modelId="{6CD73A74-628C-4A21-8652-C9A4151F2739}" type="presParOf" srcId="{A6B2E860-0686-4962-971A-5749AC8ACC39}" destId="{6242F2EF-1125-4098-AEE3-7143160D2039}" srcOrd="0" destOrd="0" presId="urn:microsoft.com/office/officeart/2005/8/layout/radial2"/>
    <dgm:cxn modelId="{ECD8B002-9A55-4A81-B536-7FAB8C708157}" type="presParOf" srcId="{A6B2E860-0686-4962-971A-5749AC8ACC39}" destId="{E2798A29-5E1A-4F87-9331-645355C52B30}" srcOrd="1" destOrd="0" presId="urn:microsoft.com/office/officeart/2005/8/layout/radial2"/>
    <dgm:cxn modelId="{51AF8130-F5D5-48FA-8706-E114C572D19C}" type="presParOf" srcId="{45DBF894-0867-422F-B9E1-B6C8A0146BF0}" destId="{00C87094-D0BC-4F8A-8A40-4D65153433D7}" srcOrd="3" destOrd="0" presId="urn:microsoft.com/office/officeart/2005/8/layout/radial2"/>
    <dgm:cxn modelId="{2F5FEAB7-BBE1-4FDE-9056-C12CE3A867A8}" type="presParOf" srcId="{45DBF894-0867-422F-B9E1-B6C8A0146BF0}" destId="{805813DA-F043-420C-89B2-70513EA7639A}" srcOrd="4" destOrd="0" presId="urn:microsoft.com/office/officeart/2005/8/layout/radial2"/>
    <dgm:cxn modelId="{E0D4FCD3-70A4-41E7-BD1C-50209226B3FB}" type="presParOf" srcId="{805813DA-F043-420C-89B2-70513EA7639A}" destId="{B5241221-5A86-4FF1-A0A8-731884CC0258}" srcOrd="0" destOrd="0" presId="urn:microsoft.com/office/officeart/2005/8/layout/radial2"/>
    <dgm:cxn modelId="{5A589DE0-B31E-46A2-BE5B-F978A4ED7B04}" type="presParOf" srcId="{805813DA-F043-420C-89B2-70513EA7639A}" destId="{F6B0CB46-63C6-446A-B3E7-6DB4DBD4A26D}" srcOrd="1" destOrd="0" presId="urn:microsoft.com/office/officeart/2005/8/layout/radial2"/>
    <dgm:cxn modelId="{E1EC0173-32E6-4020-85D8-518471ABEAE6}" type="presParOf" srcId="{45DBF894-0867-422F-B9E1-B6C8A0146BF0}" destId="{9AC50F2F-55DC-4815-9F8E-3F54FF871E4C}" srcOrd="5" destOrd="0" presId="urn:microsoft.com/office/officeart/2005/8/layout/radial2"/>
    <dgm:cxn modelId="{671D81D7-A9C1-4872-94DB-5C6F93435C08}" type="presParOf" srcId="{45DBF894-0867-422F-B9E1-B6C8A0146BF0}" destId="{97CA4DB1-7416-49C8-83F0-8CE0325E631B}" srcOrd="6" destOrd="0" presId="urn:microsoft.com/office/officeart/2005/8/layout/radial2"/>
    <dgm:cxn modelId="{FDD3AFE8-5E85-4BD6-878A-C8482069E057}" type="presParOf" srcId="{97CA4DB1-7416-49C8-83F0-8CE0325E631B}" destId="{2F28DF14-B680-4DE2-88DF-0DB7391EFBA0}" srcOrd="0" destOrd="0" presId="urn:microsoft.com/office/officeart/2005/8/layout/radial2"/>
    <dgm:cxn modelId="{9B29A982-6F2E-4725-92CE-65270EE308EB}" type="presParOf" srcId="{97CA4DB1-7416-49C8-83F0-8CE0325E631B}" destId="{FD29C992-370B-44CC-B235-96A687777046}" srcOrd="1" destOrd="0" presId="urn:microsoft.com/office/officeart/2005/8/layout/radial2"/>
  </dgm:cxnLst>
  <dgm:bg>
    <a:solidFill>
      <a:schemeClr val="accent3">
        <a:lumMod val="40000"/>
        <a:lumOff val="60000"/>
      </a:schemeClr>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C852DCA-DA2E-4A61-ACEA-8BEE00F4535D}" type="doc">
      <dgm:prSet loTypeId="urn:microsoft.com/office/officeart/2005/8/layout/matrix2" loCatId="matrix" qsTypeId="urn:microsoft.com/office/officeart/2005/8/quickstyle/simple1" qsCatId="simple" csTypeId="urn:microsoft.com/office/officeart/2005/8/colors/colorful3" csCatId="colorful" phldr="1"/>
      <dgm:spPr/>
      <dgm:t>
        <a:bodyPr/>
        <a:lstStyle/>
        <a:p>
          <a:pPr rtl="1"/>
          <a:endParaRPr lang="ar-SA"/>
        </a:p>
      </dgm:t>
    </dgm:pt>
    <dgm:pt modelId="{AC80B5F1-0768-4A09-9757-A5A86D7B73A1}">
      <dgm:prSet phldrT="[نص]"/>
      <dgm:spPr/>
      <dgm:t>
        <a:bodyPr/>
        <a:lstStyle/>
        <a:p>
          <a:pPr algn="just" rtl="1"/>
          <a:r>
            <a:rPr lang="ar-SA" b="1" dirty="0" smtClean="0"/>
            <a:t>هي دراسة مادة المركب الجمعي وبنيته من أجل التوصل إلى الأسباب العميقة الكامنة في طبيعة الحياة الاجتماعية، ولا </a:t>
          </a:r>
          <a:r>
            <a:rPr lang="ar-SA" b="1" dirty="0" err="1" smtClean="0"/>
            <a:t>سيما</a:t>
          </a:r>
          <a:r>
            <a:rPr lang="ar-SA" b="1" dirty="0" smtClean="0"/>
            <a:t> أسباب كثافة وخلخلة السكان في المناطق المختلفة، وكذلك أسباب الهجرة وعوامل التحضر ونشأة المدن ونموها وتخطيطها وقيام الوحدات المحلية والريفية </a:t>
          </a:r>
          <a:endParaRPr lang="ar-SA" b="1" dirty="0"/>
        </a:p>
      </dgm:t>
    </dgm:pt>
    <dgm:pt modelId="{BC8AEDBE-DA7F-43FE-B833-DE7DD5CD6619}" type="parTrans" cxnId="{B34C94F5-446B-4275-B433-151C992DF5EC}">
      <dgm:prSet/>
      <dgm:spPr/>
      <dgm:t>
        <a:bodyPr/>
        <a:lstStyle/>
        <a:p>
          <a:pPr rtl="1"/>
          <a:endParaRPr lang="ar-SA"/>
        </a:p>
      </dgm:t>
    </dgm:pt>
    <dgm:pt modelId="{D8B8E927-BAEA-47D1-A162-7CF1C18CAE4E}" type="sibTrans" cxnId="{B34C94F5-446B-4275-B433-151C992DF5EC}">
      <dgm:prSet/>
      <dgm:spPr/>
      <dgm:t>
        <a:bodyPr/>
        <a:lstStyle/>
        <a:p>
          <a:pPr rtl="1"/>
          <a:endParaRPr lang="ar-SA"/>
        </a:p>
      </dgm:t>
    </dgm:pt>
    <dgm:pt modelId="{65C644F6-7EC5-4137-A0F7-85BBF28A4A85}">
      <dgm:prSet phldrT="[نص]" custT="1"/>
      <dgm:spPr/>
      <dgm:t>
        <a:bodyPr/>
        <a:lstStyle/>
        <a:p>
          <a:pPr rtl="1"/>
          <a:r>
            <a:rPr lang="ar-SA" sz="3600" b="1" dirty="0" err="1" smtClean="0"/>
            <a:t>المورفولوجيا</a:t>
          </a:r>
          <a:r>
            <a:rPr lang="ar-SA" sz="3600" b="1" dirty="0" smtClean="0"/>
            <a:t> الاجتماعية</a:t>
          </a:r>
          <a:endParaRPr lang="ar-SA" sz="3600" b="1" dirty="0"/>
        </a:p>
      </dgm:t>
    </dgm:pt>
    <dgm:pt modelId="{A749EC70-FA47-4D65-9A40-0618CB810C08}" type="parTrans" cxnId="{126D2408-2C40-4D92-A5B2-6AA3F96EF183}">
      <dgm:prSet/>
      <dgm:spPr/>
      <dgm:t>
        <a:bodyPr/>
        <a:lstStyle/>
        <a:p>
          <a:pPr rtl="1"/>
          <a:endParaRPr lang="ar-SA"/>
        </a:p>
      </dgm:t>
    </dgm:pt>
    <dgm:pt modelId="{CFE8BB48-E49B-4AF5-B382-C855D63458FA}" type="sibTrans" cxnId="{126D2408-2C40-4D92-A5B2-6AA3F96EF183}">
      <dgm:prSet/>
      <dgm:spPr/>
      <dgm:t>
        <a:bodyPr/>
        <a:lstStyle/>
        <a:p>
          <a:pPr rtl="1"/>
          <a:endParaRPr lang="ar-SA"/>
        </a:p>
      </dgm:t>
    </dgm:pt>
    <dgm:pt modelId="{5BD4CAAB-2EF2-46A9-A46F-31028CFEA165}">
      <dgm:prSet phldrT="[نص]" custT="1"/>
      <dgm:spPr/>
      <dgm:t>
        <a:bodyPr/>
        <a:lstStyle/>
        <a:p>
          <a:pPr rtl="1"/>
          <a:r>
            <a:rPr lang="ar-SA" sz="3200" b="1" dirty="0" smtClean="0"/>
            <a:t>العلم الذي يناول الظواهر الأخلاقية والاجتماعية التي يمكن دراستها دراسة موضوعية أي دراسة تقوم على الملاحظة والتحليل التاريخي المقارن</a:t>
          </a:r>
          <a:endParaRPr lang="ar-SA" sz="3200" b="1" dirty="0"/>
        </a:p>
      </dgm:t>
    </dgm:pt>
    <dgm:pt modelId="{7ABC3590-1388-4CB0-970E-C39FA436D308}" type="parTrans" cxnId="{15C09902-C478-430A-B031-1283FDE8C3CB}">
      <dgm:prSet/>
      <dgm:spPr/>
      <dgm:t>
        <a:bodyPr/>
        <a:lstStyle/>
        <a:p>
          <a:pPr rtl="1"/>
          <a:endParaRPr lang="ar-SA"/>
        </a:p>
      </dgm:t>
    </dgm:pt>
    <dgm:pt modelId="{C28CD0F9-0C75-4D47-ACFF-33B6D4543056}" type="sibTrans" cxnId="{15C09902-C478-430A-B031-1283FDE8C3CB}">
      <dgm:prSet/>
      <dgm:spPr/>
      <dgm:t>
        <a:bodyPr/>
        <a:lstStyle/>
        <a:p>
          <a:pPr rtl="1"/>
          <a:endParaRPr lang="ar-SA"/>
        </a:p>
      </dgm:t>
    </dgm:pt>
    <dgm:pt modelId="{CA752B05-A9CB-43B3-AD21-820AE321F731}">
      <dgm:prSet custT="1"/>
      <dgm:spPr/>
      <dgm:t>
        <a:bodyPr/>
        <a:lstStyle/>
        <a:p>
          <a:pPr rtl="1"/>
          <a:r>
            <a:rPr lang="ar-SA" sz="3200" b="1" dirty="0" smtClean="0"/>
            <a:t>علم الاجتماع الأخلاقي</a:t>
          </a:r>
          <a:endParaRPr lang="ar-SA" sz="3200" b="1" dirty="0"/>
        </a:p>
      </dgm:t>
    </dgm:pt>
    <dgm:pt modelId="{C317FFCD-5BA5-4C26-9C70-5F8CD34E7FD7}" type="parTrans" cxnId="{6AE63A1E-DC73-4DDF-9F14-65580337FD47}">
      <dgm:prSet/>
      <dgm:spPr/>
    </dgm:pt>
    <dgm:pt modelId="{19D7D768-8909-4124-B14F-D81D8E691579}" type="sibTrans" cxnId="{6AE63A1E-DC73-4DDF-9F14-65580337FD47}">
      <dgm:prSet/>
      <dgm:spPr/>
    </dgm:pt>
    <dgm:pt modelId="{85A8566F-203B-4A6E-BB8B-2FE30B06B96D}" type="pres">
      <dgm:prSet presAssocID="{8C852DCA-DA2E-4A61-ACEA-8BEE00F4535D}" presName="matrix" presStyleCnt="0">
        <dgm:presLayoutVars>
          <dgm:chMax val="1"/>
          <dgm:dir/>
          <dgm:resizeHandles val="exact"/>
        </dgm:presLayoutVars>
      </dgm:prSet>
      <dgm:spPr/>
      <dgm:t>
        <a:bodyPr/>
        <a:lstStyle/>
        <a:p>
          <a:pPr rtl="1"/>
          <a:endParaRPr lang="ar-SA"/>
        </a:p>
      </dgm:t>
    </dgm:pt>
    <dgm:pt modelId="{9B60FEAE-EDFF-476C-82EB-C58D7B8066D5}" type="pres">
      <dgm:prSet presAssocID="{8C852DCA-DA2E-4A61-ACEA-8BEE00F4535D}" presName="axisShape" presStyleLbl="bgShp" presStyleIdx="0" presStyleCnt="1"/>
      <dgm:spPr/>
    </dgm:pt>
    <dgm:pt modelId="{8B283A63-0334-484A-8614-BA520A9C5417}" type="pres">
      <dgm:prSet presAssocID="{8C852DCA-DA2E-4A61-ACEA-8BEE00F4535D}" presName="rect1" presStyleLbl="node1" presStyleIdx="0" presStyleCnt="4" custScaleX="254776" custScaleY="132500" custLinFactNeighborX="-24502">
        <dgm:presLayoutVars>
          <dgm:chMax val="0"/>
          <dgm:chPref val="0"/>
          <dgm:bulletEnabled val="1"/>
        </dgm:presLayoutVars>
      </dgm:prSet>
      <dgm:spPr/>
      <dgm:t>
        <a:bodyPr/>
        <a:lstStyle/>
        <a:p>
          <a:pPr rtl="1"/>
          <a:endParaRPr lang="ar-SA"/>
        </a:p>
      </dgm:t>
    </dgm:pt>
    <dgm:pt modelId="{D6C8E0B3-3C8A-47C3-901A-404B6FA75B9B}" type="pres">
      <dgm:prSet presAssocID="{8C852DCA-DA2E-4A61-ACEA-8BEE00F4535D}" presName="rect2" presStyleLbl="node1" presStyleIdx="1" presStyleCnt="4" custLinFactNeighborX="73079">
        <dgm:presLayoutVars>
          <dgm:chMax val="0"/>
          <dgm:chPref val="0"/>
          <dgm:bulletEnabled val="1"/>
        </dgm:presLayoutVars>
      </dgm:prSet>
      <dgm:spPr/>
      <dgm:t>
        <a:bodyPr/>
        <a:lstStyle/>
        <a:p>
          <a:pPr rtl="1"/>
          <a:endParaRPr lang="ar-SA"/>
        </a:p>
      </dgm:t>
    </dgm:pt>
    <dgm:pt modelId="{7939273E-18BE-4E14-80F4-D75AFE38068E}" type="pres">
      <dgm:prSet presAssocID="{8C852DCA-DA2E-4A61-ACEA-8BEE00F4535D}" presName="rect3" presStyleLbl="node1" presStyleIdx="2" presStyleCnt="4" custScaleX="259369" custScaleY="111606" custLinFactNeighborX="-19340" custLinFactNeighborY="10447">
        <dgm:presLayoutVars>
          <dgm:chMax val="0"/>
          <dgm:chPref val="0"/>
          <dgm:bulletEnabled val="1"/>
        </dgm:presLayoutVars>
      </dgm:prSet>
      <dgm:spPr/>
      <dgm:t>
        <a:bodyPr/>
        <a:lstStyle/>
        <a:p>
          <a:pPr rtl="1"/>
          <a:endParaRPr lang="ar-SA"/>
        </a:p>
      </dgm:t>
    </dgm:pt>
    <dgm:pt modelId="{E8B7C225-CEA7-411E-94A9-AD7DA3E10E32}" type="pres">
      <dgm:prSet presAssocID="{8C852DCA-DA2E-4A61-ACEA-8BEE00F4535D}" presName="rect4" presStyleLbl="node1" presStyleIdx="3" presStyleCnt="4" custScaleX="81789" custScaleY="90489" custLinFactNeighborX="74502" custLinFactNeighborY="1900">
        <dgm:presLayoutVars>
          <dgm:chMax val="0"/>
          <dgm:chPref val="0"/>
          <dgm:bulletEnabled val="1"/>
        </dgm:presLayoutVars>
      </dgm:prSet>
      <dgm:spPr/>
      <dgm:t>
        <a:bodyPr/>
        <a:lstStyle/>
        <a:p>
          <a:pPr rtl="1"/>
          <a:endParaRPr lang="ar-SA"/>
        </a:p>
      </dgm:t>
    </dgm:pt>
  </dgm:ptLst>
  <dgm:cxnLst>
    <dgm:cxn modelId="{46454278-14FD-4F82-9B6F-B27EFA219659}" type="presOf" srcId="{AC80B5F1-0768-4A09-9757-A5A86D7B73A1}" destId="{8B283A63-0334-484A-8614-BA520A9C5417}" srcOrd="0" destOrd="0" presId="urn:microsoft.com/office/officeart/2005/8/layout/matrix2"/>
    <dgm:cxn modelId="{6AE63A1E-DC73-4DDF-9F14-65580337FD47}" srcId="{8C852DCA-DA2E-4A61-ACEA-8BEE00F4535D}" destId="{CA752B05-A9CB-43B3-AD21-820AE321F731}" srcOrd="3" destOrd="0" parTransId="{C317FFCD-5BA5-4C26-9C70-5F8CD34E7FD7}" sibTransId="{19D7D768-8909-4124-B14F-D81D8E691579}"/>
    <dgm:cxn modelId="{B5B713F9-186A-441F-A2A5-193607CC73C9}" type="presOf" srcId="{65C644F6-7EC5-4137-A0F7-85BBF28A4A85}" destId="{D6C8E0B3-3C8A-47C3-901A-404B6FA75B9B}" srcOrd="0" destOrd="0" presId="urn:microsoft.com/office/officeart/2005/8/layout/matrix2"/>
    <dgm:cxn modelId="{A497B54E-4989-49F7-AD09-7EFA8B91A9ED}" type="presOf" srcId="{8C852DCA-DA2E-4A61-ACEA-8BEE00F4535D}" destId="{85A8566F-203B-4A6E-BB8B-2FE30B06B96D}" srcOrd="0" destOrd="0" presId="urn:microsoft.com/office/officeart/2005/8/layout/matrix2"/>
    <dgm:cxn modelId="{126D2408-2C40-4D92-A5B2-6AA3F96EF183}" srcId="{8C852DCA-DA2E-4A61-ACEA-8BEE00F4535D}" destId="{65C644F6-7EC5-4137-A0F7-85BBF28A4A85}" srcOrd="1" destOrd="0" parTransId="{A749EC70-FA47-4D65-9A40-0618CB810C08}" sibTransId="{CFE8BB48-E49B-4AF5-B382-C855D63458FA}"/>
    <dgm:cxn modelId="{B34C94F5-446B-4275-B433-151C992DF5EC}" srcId="{8C852DCA-DA2E-4A61-ACEA-8BEE00F4535D}" destId="{AC80B5F1-0768-4A09-9757-A5A86D7B73A1}" srcOrd="0" destOrd="0" parTransId="{BC8AEDBE-DA7F-43FE-B833-DE7DD5CD6619}" sibTransId="{D8B8E927-BAEA-47D1-A162-7CF1C18CAE4E}"/>
    <dgm:cxn modelId="{15C09902-C478-430A-B031-1283FDE8C3CB}" srcId="{8C852DCA-DA2E-4A61-ACEA-8BEE00F4535D}" destId="{5BD4CAAB-2EF2-46A9-A46F-31028CFEA165}" srcOrd="2" destOrd="0" parTransId="{7ABC3590-1388-4CB0-970E-C39FA436D308}" sibTransId="{C28CD0F9-0C75-4D47-ACFF-33B6D4543056}"/>
    <dgm:cxn modelId="{2394D308-AE35-494D-8A87-8B1B6B8EE00E}" type="presOf" srcId="{5BD4CAAB-2EF2-46A9-A46F-31028CFEA165}" destId="{7939273E-18BE-4E14-80F4-D75AFE38068E}" srcOrd="0" destOrd="0" presId="urn:microsoft.com/office/officeart/2005/8/layout/matrix2"/>
    <dgm:cxn modelId="{6B469B9B-3720-465D-8047-F1AFDFC16A7D}" type="presOf" srcId="{CA752B05-A9CB-43B3-AD21-820AE321F731}" destId="{E8B7C225-CEA7-411E-94A9-AD7DA3E10E32}" srcOrd="0" destOrd="0" presId="urn:microsoft.com/office/officeart/2005/8/layout/matrix2"/>
    <dgm:cxn modelId="{955BE1A4-652F-4925-A20D-EFC1704E7B52}" type="presParOf" srcId="{85A8566F-203B-4A6E-BB8B-2FE30B06B96D}" destId="{9B60FEAE-EDFF-476C-82EB-C58D7B8066D5}" srcOrd="0" destOrd="0" presId="urn:microsoft.com/office/officeart/2005/8/layout/matrix2"/>
    <dgm:cxn modelId="{B5AE8DA1-D439-4FAE-8154-73AA93580A8E}" type="presParOf" srcId="{85A8566F-203B-4A6E-BB8B-2FE30B06B96D}" destId="{8B283A63-0334-484A-8614-BA520A9C5417}" srcOrd="1" destOrd="0" presId="urn:microsoft.com/office/officeart/2005/8/layout/matrix2"/>
    <dgm:cxn modelId="{F2FEF85C-038B-4468-ABDE-39500843711A}" type="presParOf" srcId="{85A8566F-203B-4A6E-BB8B-2FE30B06B96D}" destId="{D6C8E0B3-3C8A-47C3-901A-404B6FA75B9B}" srcOrd="2" destOrd="0" presId="urn:microsoft.com/office/officeart/2005/8/layout/matrix2"/>
    <dgm:cxn modelId="{11247356-3B5C-4A71-9EE2-F8220543FE19}" type="presParOf" srcId="{85A8566F-203B-4A6E-BB8B-2FE30B06B96D}" destId="{7939273E-18BE-4E14-80F4-D75AFE38068E}" srcOrd="3" destOrd="0" presId="urn:microsoft.com/office/officeart/2005/8/layout/matrix2"/>
    <dgm:cxn modelId="{36AFC920-A72E-4179-A176-FA6714D73F95}" type="presParOf" srcId="{85A8566F-203B-4A6E-BB8B-2FE30B06B96D}" destId="{E8B7C225-CEA7-411E-94A9-AD7DA3E10E32}" srcOrd="4" destOrd="0" presId="urn:microsoft.com/office/officeart/2005/8/layout/matrix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EF124EB-F1E1-4B14-91A8-5A3264FD64D0}" type="doc">
      <dgm:prSet loTypeId="urn:microsoft.com/office/officeart/2005/8/layout/hierarchy4" loCatId="hierarchy" qsTypeId="urn:microsoft.com/office/officeart/2005/8/quickstyle/simple1" qsCatId="simple" csTypeId="urn:microsoft.com/office/officeart/2005/8/colors/colorful4" csCatId="colorful" phldr="1"/>
      <dgm:spPr/>
      <dgm:t>
        <a:bodyPr/>
        <a:lstStyle/>
        <a:p>
          <a:pPr rtl="1"/>
          <a:endParaRPr lang="ar-SA"/>
        </a:p>
      </dgm:t>
    </dgm:pt>
    <dgm:pt modelId="{66C8BEA0-CB98-4C4A-B714-647845BFB33C}">
      <dgm:prSet phldrT="[نص]" custT="1"/>
      <dgm:spPr/>
      <dgm:t>
        <a:bodyPr/>
        <a:lstStyle/>
        <a:p>
          <a:pPr rtl="1"/>
          <a:r>
            <a:rPr lang="ar-SA" sz="4000" b="1" dirty="0" smtClean="0"/>
            <a:t>وتتلخص خطوات هذا المنهاج فيما يلي:</a:t>
          </a:r>
          <a:endParaRPr lang="ar-SA" sz="4000" b="1" dirty="0"/>
        </a:p>
      </dgm:t>
    </dgm:pt>
    <dgm:pt modelId="{17B6352D-4200-4861-878D-26DE125C7243}" type="parTrans" cxnId="{758471D3-0E54-4B36-864F-B3D8129DD570}">
      <dgm:prSet/>
      <dgm:spPr/>
      <dgm:t>
        <a:bodyPr/>
        <a:lstStyle/>
        <a:p>
          <a:pPr rtl="1"/>
          <a:endParaRPr lang="ar-SA"/>
        </a:p>
      </dgm:t>
    </dgm:pt>
    <dgm:pt modelId="{4D015D4F-E69B-479D-9479-101F18E79B1F}" type="sibTrans" cxnId="{758471D3-0E54-4B36-864F-B3D8129DD570}">
      <dgm:prSet/>
      <dgm:spPr/>
      <dgm:t>
        <a:bodyPr/>
        <a:lstStyle/>
        <a:p>
          <a:pPr rtl="1"/>
          <a:endParaRPr lang="ar-SA"/>
        </a:p>
      </dgm:t>
    </dgm:pt>
    <dgm:pt modelId="{6B4256C3-8B22-4C5A-9B70-20A011A2946D}">
      <dgm:prSet phldrT="[نص]"/>
      <dgm:spPr>
        <a:solidFill>
          <a:srgbClr val="00B050"/>
        </a:solidFill>
      </dgm:spPr>
      <dgm:t>
        <a:bodyPr/>
        <a:lstStyle/>
        <a:p>
          <a:pPr rtl="1"/>
          <a:r>
            <a:rPr lang="ar-SA" b="1" dirty="0" smtClean="0"/>
            <a:t>2- دراسة أشكال الظاهرة في كل مرحلة من مراحل تطورها لربط ماضي الظاهرة </a:t>
          </a:r>
          <a:r>
            <a:rPr lang="ar-SA" b="1" dirty="0" err="1" smtClean="0"/>
            <a:t>بحاضرها</a:t>
          </a:r>
          <a:r>
            <a:rPr lang="ar-SA" b="1" dirty="0" smtClean="0"/>
            <a:t> بطريقة وضعية.</a:t>
          </a:r>
          <a:endParaRPr lang="ar-SA" b="1" dirty="0"/>
        </a:p>
      </dgm:t>
    </dgm:pt>
    <dgm:pt modelId="{0F755645-44D0-43A9-A9E2-B440EFEAE520}" type="parTrans" cxnId="{AAC796A1-A2DC-4289-95C0-A555A5D16425}">
      <dgm:prSet/>
      <dgm:spPr/>
      <dgm:t>
        <a:bodyPr/>
        <a:lstStyle/>
        <a:p>
          <a:pPr rtl="1"/>
          <a:endParaRPr lang="ar-SA"/>
        </a:p>
      </dgm:t>
    </dgm:pt>
    <dgm:pt modelId="{523BCFFB-6FA7-432F-BD81-3684787FBCCF}" type="sibTrans" cxnId="{AAC796A1-A2DC-4289-95C0-A555A5D16425}">
      <dgm:prSet/>
      <dgm:spPr/>
      <dgm:t>
        <a:bodyPr/>
        <a:lstStyle/>
        <a:p>
          <a:pPr rtl="1"/>
          <a:endParaRPr lang="ar-SA"/>
        </a:p>
      </dgm:t>
    </dgm:pt>
    <dgm:pt modelId="{05B562C4-87C0-4BE8-99AB-27278ADDE6B3}">
      <dgm:prSet phldrT="[نص]"/>
      <dgm:spPr/>
      <dgm:t>
        <a:bodyPr/>
        <a:lstStyle/>
        <a:p>
          <a:pPr rtl="1"/>
          <a:r>
            <a:rPr lang="ar-SA" b="1" dirty="0" smtClean="0"/>
            <a:t>5-التعرف على الوظيفة التي تؤديها الظاهرة الاجتماعية وتطوير تلك الوظيفة في مختلف المراحل.</a:t>
          </a:r>
          <a:endParaRPr lang="ar-SA" b="1" dirty="0"/>
        </a:p>
      </dgm:t>
    </dgm:pt>
    <dgm:pt modelId="{FCA4446B-C06F-48DD-8C58-F1FCC673F6F2}" type="parTrans" cxnId="{90591F11-9DE2-4243-9422-0BE557910C19}">
      <dgm:prSet/>
      <dgm:spPr/>
      <dgm:t>
        <a:bodyPr/>
        <a:lstStyle/>
        <a:p>
          <a:pPr rtl="1"/>
          <a:endParaRPr lang="ar-SA"/>
        </a:p>
      </dgm:t>
    </dgm:pt>
    <dgm:pt modelId="{5D203C4B-E57C-48E2-A775-74E0193847F7}" type="sibTrans" cxnId="{90591F11-9DE2-4243-9422-0BE557910C19}">
      <dgm:prSet/>
      <dgm:spPr/>
      <dgm:t>
        <a:bodyPr/>
        <a:lstStyle/>
        <a:p>
          <a:pPr rtl="1"/>
          <a:endParaRPr lang="ar-SA"/>
        </a:p>
      </dgm:t>
    </dgm:pt>
    <dgm:pt modelId="{A3B6F534-C2A8-4FDA-817C-285CCB833244}">
      <dgm:prSet phldrT="[نص]"/>
      <dgm:spPr/>
      <dgm:t>
        <a:bodyPr/>
        <a:lstStyle/>
        <a:p>
          <a:pPr rtl="1"/>
          <a:endParaRPr lang="ar-SA" b="1" dirty="0" smtClean="0"/>
        </a:p>
        <a:p>
          <a:pPr rtl="1"/>
          <a:r>
            <a:rPr lang="ar-SA" b="1" dirty="0" smtClean="0"/>
            <a:t>4-الاستفادة من منطق المقارنة بين الظاهرة والظواهر الأخرى .</a:t>
          </a:r>
          <a:endParaRPr lang="ar-SA" b="1" dirty="0"/>
        </a:p>
      </dgm:t>
    </dgm:pt>
    <dgm:pt modelId="{8765EA38-19F1-483F-A931-F61F6B377750}" type="parTrans" cxnId="{C5696F78-33A6-4361-A3E9-EF1C932B50BC}">
      <dgm:prSet/>
      <dgm:spPr/>
      <dgm:t>
        <a:bodyPr/>
        <a:lstStyle/>
        <a:p>
          <a:pPr rtl="1"/>
          <a:endParaRPr lang="ar-SA"/>
        </a:p>
      </dgm:t>
    </dgm:pt>
    <dgm:pt modelId="{8AC6A791-5535-4312-ADAE-6FFE2F2B52EE}" type="sibTrans" cxnId="{C5696F78-33A6-4361-A3E9-EF1C932B50BC}">
      <dgm:prSet/>
      <dgm:spPr/>
      <dgm:t>
        <a:bodyPr/>
        <a:lstStyle/>
        <a:p>
          <a:pPr rtl="1"/>
          <a:endParaRPr lang="ar-SA"/>
        </a:p>
      </dgm:t>
    </dgm:pt>
    <dgm:pt modelId="{D9E32D74-569E-439E-84CA-6523EF7EA8BC}">
      <dgm:prSet phldrT="[نص]"/>
      <dgm:spPr/>
      <dgm:t>
        <a:bodyPr/>
        <a:lstStyle/>
        <a:p>
          <a:pPr rtl="1"/>
          <a:r>
            <a:rPr lang="ar-SA" b="1" dirty="0" smtClean="0"/>
            <a:t>1-دراسة مكونات الظاهرة وتحديد عناصرها لتيسير فهمها</a:t>
          </a:r>
          <a:endParaRPr lang="ar-SA" b="1" dirty="0"/>
        </a:p>
      </dgm:t>
    </dgm:pt>
    <dgm:pt modelId="{BDFEBDCD-0522-4C9B-9968-06E8A115F5A2}" type="parTrans" cxnId="{C2130BA1-B224-4B57-8A31-47F3EF77ECD7}">
      <dgm:prSet/>
      <dgm:spPr/>
      <dgm:t>
        <a:bodyPr/>
        <a:lstStyle/>
        <a:p>
          <a:pPr rtl="1"/>
          <a:endParaRPr lang="ar-SA"/>
        </a:p>
      </dgm:t>
    </dgm:pt>
    <dgm:pt modelId="{E5BECC92-0297-4133-AC9E-F9F8E1907FA6}" type="sibTrans" cxnId="{C2130BA1-B224-4B57-8A31-47F3EF77ECD7}">
      <dgm:prSet/>
      <dgm:spPr/>
      <dgm:t>
        <a:bodyPr/>
        <a:lstStyle/>
        <a:p>
          <a:pPr rtl="1"/>
          <a:endParaRPr lang="ar-SA"/>
        </a:p>
      </dgm:t>
    </dgm:pt>
    <dgm:pt modelId="{956566DC-A6F3-42EC-9E98-5844C7329995}">
      <dgm:prSet phldrT="[نص]"/>
      <dgm:spPr/>
      <dgm:t>
        <a:bodyPr/>
        <a:lstStyle/>
        <a:p>
          <a:pPr rtl="1"/>
          <a:r>
            <a:rPr lang="ar-SA" b="1" dirty="0" smtClean="0"/>
            <a:t>3-دراسة علاقة الظاهرة بالظواهر الأخرى المشابهة وغير المشابهة لها.</a:t>
          </a:r>
          <a:endParaRPr lang="ar-SA" b="1" dirty="0"/>
        </a:p>
      </dgm:t>
    </dgm:pt>
    <dgm:pt modelId="{F99DAFA3-FF83-4C5A-8B59-2FCCC5DA36A6}" type="parTrans" cxnId="{9AF0A8DA-CDBD-47C4-94FC-E42B0D0ABC97}">
      <dgm:prSet/>
      <dgm:spPr/>
      <dgm:t>
        <a:bodyPr/>
        <a:lstStyle/>
        <a:p>
          <a:pPr rtl="1"/>
          <a:endParaRPr lang="ar-SA"/>
        </a:p>
      </dgm:t>
    </dgm:pt>
    <dgm:pt modelId="{8A489B3A-FCAE-4741-B1C9-27385C09D0BB}" type="sibTrans" cxnId="{9AF0A8DA-CDBD-47C4-94FC-E42B0D0ABC97}">
      <dgm:prSet/>
      <dgm:spPr/>
      <dgm:t>
        <a:bodyPr/>
        <a:lstStyle/>
        <a:p>
          <a:pPr rtl="1"/>
          <a:endParaRPr lang="ar-SA"/>
        </a:p>
      </dgm:t>
    </dgm:pt>
    <dgm:pt modelId="{0F1ED2BB-99EF-4BB3-92DD-B0C25C23C593}">
      <dgm:prSet/>
      <dgm:spPr/>
      <dgm:t>
        <a:bodyPr/>
        <a:lstStyle/>
        <a:p>
          <a:pPr rtl="1"/>
          <a:r>
            <a:rPr lang="ar-SA" b="1" dirty="0" smtClean="0"/>
            <a:t>6-تحديد القوانين التي يتم استخلاصها من الدراسة بصورة دقيقه باعتبارها الهدف الرئيسي للعلم . </a:t>
          </a:r>
        </a:p>
      </dgm:t>
    </dgm:pt>
    <dgm:pt modelId="{245B44C1-BAB6-4DEA-B461-F25E832A22E4}" type="parTrans" cxnId="{0C0535CB-DFF7-4CB7-86A8-AD0DF925F461}">
      <dgm:prSet/>
      <dgm:spPr/>
      <dgm:t>
        <a:bodyPr/>
        <a:lstStyle/>
        <a:p>
          <a:pPr rtl="1"/>
          <a:endParaRPr lang="ar-SA"/>
        </a:p>
      </dgm:t>
    </dgm:pt>
    <dgm:pt modelId="{2603FA13-270F-4057-AB9D-1F3AA181606E}" type="sibTrans" cxnId="{0C0535CB-DFF7-4CB7-86A8-AD0DF925F461}">
      <dgm:prSet/>
      <dgm:spPr/>
      <dgm:t>
        <a:bodyPr/>
        <a:lstStyle/>
        <a:p>
          <a:pPr rtl="1"/>
          <a:endParaRPr lang="ar-SA"/>
        </a:p>
      </dgm:t>
    </dgm:pt>
    <dgm:pt modelId="{EEB4F305-68D2-4100-894B-471ED7C7DD11}" type="pres">
      <dgm:prSet presAssocID="{9EF124EB-F1E1-4B14-91A8-5A3264FD64D0}" presName="Name0" presStyleCnt="0">
        <dgm:presLayoutVars>
          <dgm:chPref val="1"/>
          <dgm:dir/>
          <dgm:animOne val="branch"/>
          <dgm:animLvl val="lvl"/>
          <dgm:resizeHandles/>
        </dgm:presLayoutVars>
      </dgm:prSet>
      <dgm:spPr/>
      <dgm:t>
        <a:bodyPr/>
        <a:lstStyle/>
        <a:p>
          <a:pPr rtl="1"/>
          <a:endParaRPr lang="ar-SA"/>
        </a:p>
      </dgm:t>
    </dgm:pt>
    <dgm:pt modelId="{0F0B8767-A512-4A52-B7A0-CC5BF08DD013}" type="pres">
      <dgm:prSet presAssocID="{66C8BEA0-CB98-4C4A-B714-647845BFB33C}" presName="vertOne" presStyleCnt="0"/>
      <dgm:spPr/>
    </dgm:pt>
    <dgm:pt modelId="{4A85FB84-0E7B-47E2-9AE1-40006C0172F1}" type="pres">
      <dgm:prSet presAssocID="{66C8BEA0-CB98-4C4A-B714-647845BFB33C}" presName="txOne" presStyleLbl="node0" presStyleIdx="0" presStyleCnt="1" custScaleY="49786">
        <dgm:presLayoutVars>
          <dgm:chPref val="3"/>
        </dgm:presLayoutVars>
      </dgm:prSet>
      <dgm:spPr/>
      <dgm:t>
        <a:bodyPr/>
        <a:lstStyle/>
        <a:p>
          <a:pPr rtl="1"/>
          <a:endParaRPr lang="ar-SA"/>
        </a:p>
      </dgm:t>
    </dgm:pt>
    <dgm:pt modelId="{AB6CF1B8-9EA1-4743-8257-F769B03450A3}" type="pres">
      <dgm:prSet presAssocID="{66C8BEA0-CB98-4C4A-B714-647845BFB33C}" presName="parTransOne" presStyleCnt="0"/>
      <dgm:spPr/>
    </dgm:pt>
    <dgm:pt modelId="{E2A3A7E5-2AD2-4CED-978C-F17CA1C20884}" type="pres">
      <dgm:prSet presAssocID="{66C8BEA0-CB98-4C4A-B714-647845BFB33C}" presName="horzOne" presStyleCnt="0"/>
      <dgm:spPr/>
    </dgm:pt>
    <dgm:pt modelId="{D7833ABB-85AF-4789-A9B9-3B0DC783AFD4}" type="pres">
      <dgm:prSet presAssocID="{6B4256C3-8B22-4C5A-9B70-20A011A2946D}" presName="vertTwo" presStyleCnt="0"/>
      <dgm:spPr/>
    </dgm:pt>
    <dgm:pt modelId="{F9096E26-24DA-4D52-8C49-79B09C448B5B}" type="pres">
      <dgm:prSet presAssocID="{6B4256C3-8B22-4C5A-9B70-20A011A2946D}" presName="txTwo" presStyleLbl="node2" presStyleIdx="0" presStyleCnt="2">
        <dgm:presLayoutVars>
          <dgm:chPref val="3"/>
        </dgm:presLayoutVars>
      </dgm:prSet>
      <dgm:spPr/>
      <dgm:t>
        <a:bodyPr/>
        <a:lstStyle/>
        <a:p>
          <a:pPr rtl="1"/>
          <a:endParaRPr lang="ar-SA"/>
        </a:p>
      </dgm:t>
    </dgm:pt>
    <dgm:pt modelId="{9E685BA1-9411-4899-B1EC-A38358547AAF}" type="pres">
      <dgm:prSet presAssocID="{6B4256C3-8B22-4C5A-9B70-20A011A2946D}" presName="parTransTwo" presStyleCnt="0"/>
      <dgm:spPr/>
    </dgm:pt>
    <dgm:pt modelId="{5E28F9D1-BC26-46D8-BC4F-B706FAF2E553}" type="pres">
      <dgm:prSet presAssocID="{6B4256C3-8B22-4C5A-9B70-20A011A2946D}" presName="horzTwo" presStyleCnt="0"/>
      <dgm:spPr/>
    </dgm:pt>
    <dgm:pt modelId="{6C96CCC6-7FAA-4D19-B27A-9CD49CC3089C}" type="pres">
      <dgm:prSet presAssocID="{0F1ED2BB-99EF-4BB3-92DD-B0C25C23C593}" presName="vertThree" presStyleCnt="0"/>
      <dgm:spPr/>
    </dgm:pt>
    <dgm:pt modelId="{02DEA4F1-0E04-41FB-A36D-2102A3AED22E}" type="pres">
      <dgm:prSet presAssocID="{0F1ED2BB-99EF-4BB3-92DD-B0C25C23C593}" presName="txThree" presStyleLbl="node3" presStyleIdx="0" presStyleCnt="4">
        <dgm:presLayoutVars>
          <dgm:chPref val="3"/>
        </dgm:presLayoutVars>
      </dgm:prSet>
      <dgm:spPr/>
      <dgm:t>
        <a:bodyPr/>
        <a:lstStyle/>
        <a:p>
          <a:pPr rtl="1"/>
          <a:endParaRPr lang="ar-SA"/>
        </a:p>
      </dgm:t>
    </dgm:pt>
    <dgm:pt modelId="{69BA41EA-71BC-4236-96FC-18DEF5ACF55B}" type="pres">
      <dgm:prSet presAssocID="{0F1ED2BB-99EF-4BB3-92DD-B0C25C23C593}" presName="horzThree" presStyleCnt="0"/>
      <dgm:spPr/>
    </dgm:pt>
    <dgm:pt modelId="{EF12A00C-F4FD-4F32-B24F-2AC8629D8E2D}" type="pres">
      <dgm:prSet presAssocID="{2603FA13-270F-4057-AB9D-1F3AA181606E}" presName="sibSpaceThree" presStyleCnt="0"/>
      <dgm:spPr/>
    </dgm:pt>
    <dgm:pt modelId="{67BBEAA5-A965-4AFB-9809-F4DDD7318220}" type="pres">
      <dgm:prSet presAssocID="{05B562C4-87C0-4BE8-99AB-27278ADDE6B3}" presName="vertThree" presStyleCnt="0"/>
      <dgm:spPr/>
    </dgm:pt>
    <dgm:pt modelId="{54D423D5-CD71-485B-A896-509C67034319}" type="pres">
      <dgm:prSet presAssocID="{05B562C4-87C0-4BE8-99AB-27278ADDE6B3}" presName="txThree" presStyleLbl="node3" presStyleIdx="1" presStyleCnt="4" custLinFactNeighborX="-36" custLinFactNeighborY="70">
        <dgm:presLayoutVars>
          <dgm:chPref val="3"/>
        </dgm:presLayoutVars>
      </dgm:prSet>
      <dgm:spPr/>
      <dgm:t>
        <a:bodyPr/>
        <a:lstStyle/>
        <a:p>
          <a:pPr rtl="1"/>
          <a:endParaRPr lang="ar-SA"/>
        </a:p>
      </dgm:t>
    </dgm:pt>
    <dgm:pt modelId="{11C30EB4-6C4F-4B35-BA1A-3DAB0FCA545D}" type="pres">
      <dgm:prSet presAssocID="{05B562C4-87C0-4BE8-99AB-27278ADDE6B3}" presName="horzThree" presStyleCnt="0"/>
      <dgm:spPr/>
    </dgm:pt>
    <dgm:pt modelId="{19F61561-8E03-4F70-A953-919DD610B054}" type="pres">
      <dgm:prSet presAssocID="{5D203C4B-E57C-48E2-A775-74E0193847F7}" presName="sibSpaceThree" presStyleCnt="0"/>
      <dgm:spPr/>
    </dgm:pt>
    <dgm:pt modelId="{78DC0E32-A733-4F61-BE46-2927DB94C5B4}" type="pres">
      <dgm:prSet presAssocID="{A3B6F534-C2A8-4FDA-817C-285CCB833244}" presName="vertThree" presStyleCnt="0"/>
      <dgm:spPr/>
    </dgm:pt>
    <dgm:pt modelId="{23BF68FE-5180-4FFD-BF05-DBD1A0D3CEDA}" type="pres">
      <dgm:prSet presAssocID="{A3B6F534-C2A8-4FDA-817C-285CCB833244}" presName="txThree" presStyleLbl="node3" presStyleIdx="2" presStyleCnt="4">
        <dgm:presLayoutVars>
          <dgm:chPref val="3"/>
        </dgm:presLayoutVars>
      </dgm:prSet>
      <dgm:spPr/>
      <dgm:t>
        <a:bodyPr/>
        <a:lstStyle/>
        <a:p>
          <a:pPr rtl="1"/>
          <a:endParaRPr lang="ar-SA"/>
        </a:p>
      </dgm:t>
    </dgm:pt>
    <dgm:pt modelId="{65382698-0BF5-420A-BE1B-253AC38065C1}" type="pres">
      <dgm:prSet presAssocID="{A3B6F534-C2A8-4FDA-817C-285CCB833244}" presName="horzThree" presStyleCnt="0"/>
      <dgm:spPr/>
    </dgm:pt>
    <dgm:pt modelId="{DA33A58E-D96F-492C-88A4-7AE44D8664A0}" type="pres">
      <dgm:prSet presAssocID="{523BCFFB-6FA7-432F-BD81-3684787FBCCF}" presName="sibSpaceTwo" presStyleCnt="0"/>
      <dgm:spPr/>
    </dgm:pt>
    <dgm:pt modelId="{E10FA9CC-CD6C-41CD-8D52-C95A145EA4D7}" type="pres">
      <dgm:prSet presAssocID="{D9E32D74-569E-439E-84CA-6523EF7EA8BC}" presName="vertTwo" presStyleCnt="0"/>
      <dgm:spPr/>
    </dgm:pt>
    <dgm:pt modelId="{55C35B21-81F6-4070-A6E0-C810BA03A034}" type="pres">
      <dgm:prSet presAssocID="{D9E32D74-569E-439E-84CA-6523EF7EA8BC}" presName="txTwo" presStyleLbl="node2" presStyleIdx="1" presStyleCnt="2">
        <dgm:presLayoutVars>
          <dgm:chPref val="3"/>
        </dgm:presLayoutVars>
      </dgm:prSet>
      <dgm:spPr/>
      <dgm:t>
        <a:bodyPr/>
        <a:lstStyle/>
        <a:p>
          <a:pPr rtl="1"/>
          <a:endParaRPr lang="ar-SA"/>
        </a:p>
      </dgm:t>
    </dgm:pt>
    <dgm:pt modelId="{586185BE-1AE0-4FA7-8BE4-786CE79AE44E}" type="pres">
      <dgm:prSet presAssocID="{D9E32D74-569E-439E-84CA-6523EF7EA8BC}" presName="parTransTwo" presStyleCnt="0"/>
      <dgm:spPr/>
    </dgm:pt>
    <dgm:pt modelId="{0770A798-924B-4EBC-AFBA-476286F24212}" type="pres">
      <dgm:prSet presAssocID="{D9E32D74-569E-439E-84CA-6523EF7EA8BC}" presName="horzTwo" presStyleCnt="0"/>
      <dgm:spPr/>
    </dgm:pt>
    <dgm:pt modelId="{EFE6B4E9-C99F-4966-83CF-91B0897B60DA}" type="pres">
      <dgm:prSet presAssocID="{956566DC-A6F3-42EC-9E98-5844C7329995}" presName="vertThree" presStyleCnt="0"/>
      <dgm:spPr/>
    </dgm:pt>
    <dgm:pt modelId="{2FBECA1F-B9BD-49DC-91AA-A84F33FFEB5D}" type="pres">
      <dgm:prSet presAssocID="{956566DC-A6F3-42EC-9E98-5844C7329995}" presName="txThree" presStyleLbl="node3" presStyleIdx="3" presStyleCnt="4">
        <dgm:presLayoutVars>
          <dgm:chPref val="3"/>
        </dgm:presLayoutVars>
      </dgm:prSet>
      <dgm:spPr/>
      <dgm:t>
        <a:bodyPr/>
        <a:lstStyle/>
        <a:p>
          <a:pPr rtl="1"/>
          <a:endParaRPr lang="ar-SA"/>
        </a:p>
      </dgm:t>
    </dgm:pt>
    <dgm:pt modelId="{ACC6355D-CB81-4DBC-BED9-B82BA458C376}" type="pres">
      <dgm:prSet presAssocID="{956566DC-A6F3-42EC-9E98-5844C7329995}" presName="horzThree" presStyleCnt="0"/>
      <dgm:spPr/>
    </dgm:pt>
  </dgm:ptLst>
  <dgm:cxnLst>
    <dgm:cxn modelId="{AF9D0F2C-F361-480C-A964-95C8D3678D74}" type="presOf" srcId="{0F1ED2BB-99EF-4BB3-92DD-B0C25C23C593}" destId="{02DEA4F1-0E04-41FB-A36D-2102A3AED22E}" srcOrd="0" destOrd="0" presId="urn:microsoft.com/office/officeart/2005/8/layout/hierarchy4"/>
    <dgm:cxn modelId="{9AF0A8DA-CDBD-47C4-94FC-E42B0D0ABC97}" srcId="{D9E32D74-569E-439E-84CA-6523EF7EA8BC}" destId="{956566DC-A6F3-42EC-9E98-5844C7329995}" srcOrd="0" destOrd="0" parTransId="{F99DAFA3-FF83-4C5A-8B59-2FCCC5DA36A6}" sibTransId="{8A489B3A-FCAE-4741-B1C9-27385C09D0BB}"/>
    <dgm:cxn modelId="{758471D3-0E54-4B36-864F-B3D8129DD570}" srcId="{9EF124EB-F1E1-4B14-91A8-5A3264FD64D0}" destId="{66C8BEA0-CB98-4C4A-B714-647845BFB33C}" srcOrd="0" destOrd="0" parTransId="{17B6352D-4200-4861-878D-26DE125C7243}" sibTransId="{4D015D4F-E69B-479D-9479-101F18E79B1F}"/>
    <dgm:cxn modelId="{85AB3493-BF1C-4033-A4D0-94F8D1A5AC60}" type="presOf" srcId="{6B4256C3-8B22-4C5A-9B70-20A011A2946D}" destId="{F9096E26-24DA-4D52-8C49-79B09C448B5B}" srcOrd="0" destOrd="0" presId="urn:microsoft.com/office/officeart/2005/8/layout/hierarchy4"/>
    <dgm:cxn modelId="{C2130BA1-B224-4B57-8A31-47F3EF77ECD7}" srcId="{66C8BEA0-CB98-4C4A-B714-647845BFB33C}" destId="{D9E32D74-569E-439E-84CA-6523EF7EA8BC}" srcOrd="1" destOrd="0" parTransId="{BDFEBDCD-0522-4C9B-9968-06E8A115F5A2}" sibTransId="{E5BECC92-0297-4133-AC9E-F9F8E1907FA6}"/>
    <dgm:cxn modelId="{C5696F78-33A6-4361-A3E9-EF1C932B50BC}" srcId="{6B4256C3-8B22-4C5A-9B70-20A011A2946D}" destId="{A3B6F534-C2A8-4FDA-817C-285CCB833244}" srcOrd="2" destOrd="0" parTransId="{8765EA38-19F1-483F-A931-F61F6B377750}" sibTransId="{8AC6A791-5535-4312-ADAE-6FFE2F2B52EE}"/>
    <dgm:cxn modelId="{0C0535CB-DFF7-4CB7-86A8-AD0DF925F461}" srcId="{6B4256C3-8B22-4C5A-9B70-20A011A2946D}" destId="{0F1ED2BB-99EF-4BB3-92DD-B0C25C23C593}" srcOrd="0" destOrd="0" parTransId="{245B44C1-BAB6-4DEA-B461-F25E832A22E4}" sibTransId="{2603FA13-270F-4057-AB9D-1F3AA181606E}"/>
    <dgm:cxn modelId="{35EB4C43-F3C2-413C-A0F7-D9305D46F4F0}" type="presOf" srcId="{A3B6F534-C2A8-4FDA-817C-285CCB833244}" destId="{23BF68FE-5180-4FFD-BF05-DBD1A0D3CEDA}" srcOrd="0" destOrd="0" presId="urn:microsoft.com/office/officeart/2005/8/layout/hierarchy4"/>
    <dgm:cxn modelId="{AAC796A1-A2DC-4289-95C0-A555A5D16425}" srcId="{66C8BEA0-CB98-4C4A-B714-647845BFB33C}" destId="{6B4256C3-8B22-4C5A-9B70-20A011A2946D}" srcOrd="0" destOrd="0" parTransId="{0F755645-44D0-43A9-A9E2-B440EFEAE520}" sibTransId="{523BCFFB-6FA7-432F-BD81-3684787FBCCF}"/>
    <dgm:cxn modelId="{E93BCC0D-1963-4C5B-B90F-B81AB2473E93}" type="presOf" srcId="{66C8BEA0-CB98-4C4A-B714-647845BFB33C}" destId="{4A85FB84-0E7B-47E2-9AE1-40006C0172F1}" srcOrd="0" destOrd="0" presId="urn:microsoft.com/office/officeart/2005/8/layout/hierarchy4"/>
    <dgm:cxn modelId="{90591F11-9DE2-4243-9422-0BE557910C19}" srcId="{6B4256C3-8B22-4C5A-9B70-20A011A2946D}" destId="{05B562C4-87C0-4BE8-99AB-27278ADDE6B3}" srcOrd="1" destOrd="0" parTransId="{FCA4446B-C06F-48DD-8C58-F1FCC673F6F2}" sibTransId="{5D203C4B-E57C-48E2-A775-74E0193847F7}"/>
    <dgm:cxn modelId="{6A9E8948-1574-4B64-9402-43259BA453FC}" type="presOf" srcId="{D9E32D74-569E-439E-84CA-6523EF7EA8BC}" destId="{55C35B21-81F6-4070-A6E0-C810BA03A034}" srcOrd="0" destOrd="0" presId="urn:microsoft.com/office/officeart/2005/8/layout/hierarchy4"/>
    <dgm:cxn modelId="{E940A778-7CD4-4F75-AF70-BC0EB23B25B1}" type="presOf" srcId="{956566DC-A6F3-42EC-9E98-5844C7329995}" destId="{2FBECA1F-B9BD-49DC-91AA-A84F33FFEB5D}" srcOrd="0" destOrd="0" presId="urn:microsoft.com/office/officeart/2005/8/layout/hierarchy4"/>
    <dgm:cxn modelId="{BFBEDB7E-84AA-4387-A35E-6353D59829FF}" type="presOf" srcId="{9EF124EB-F1E1-4B14-91A8-5A3264FD64D0}" destId="{EEB4F305-68D2-4100-894B-471ED7C7DD11}" srcOrd="0" destOrd="0" presId="urn:microsoft.com/office/officeart/2005/8/layout/hierarchy4"/>
    <dgm:cxn modelId="{75B5414D-6B5E-4170-A60A-F83DC7FD1FA1}" type="presOf" srcId="{05B562C4-87C0-4BE8-99AB-27278ADDE6B3}" destId="{54D423D5-CD71-485B-A896-509C67034319}" srcOrd="0" destOrd="0" presId="urn:microsoft.com/office/officeart/2005/8/layout/hierarchy4"/>
    <dgm:cxn modelId="{6A417584-E5F0-4C56-8F4C-7DEAD7291957}" type="presParOf" srcId="{EEB4F305-68D2-4100-894B-471ED7C7DD11}" destId="{0F0B8767-A512-4A52-B7A0-CC5BF08DD013}" srcOrd="0" destOrd="0" presId="urn:microsoft.com/office/officeart/2005/8/layout/hierarchy4"/>
    <dgm:cxn modelId="{252CC929-EB4F-48E3-91E9-74ED8D819EAE}" type="presParOf" srcId="{0F0B8767-A512-4A52-B7A0-CC5BF08DD013}" destId="{4A85FB84-0E7B-47E2-9AE1-40006C0172F1}" srcOrd="0" destOrd="0" presId="urn:microsoft.com/office/officeart/2005/8/layout/hierarchy4"/>
    <dgm:cxn modelId="{DD0EB062-6DC0-4C3B-9AD6-90BA3BDDE0DA}" type="presParOf" srcId="{0F0B8767-A512-4A52-B7A0-CC5BF08DD013}" destId="{AB6CF1B8-9EA1-4743-8257-F769B03450A3}" srcOrd="1" destOrd="0" presId="urn:microsoft.com/office/officeart/2005/8/layout/hierarchy4"/>
    <dgm:cxn modelId="{CE877B60-B49B-419F-98EA-D0C4AE6C00E7}" type="presParOf" srcId="{0F0B8767-A512-4A52-B7A0-CC5BF08DD013}" destId="{E2A3A7E5-2AD2-4CED-978C-F17CA1C20884}" srcOrd="2" destOrd="0" presId="urn:microsoft.com/office/officeart/2005/8/layout/hierarchy4"/>
    <dgm:cxn modelId="{59194B5F-7E87-4B36-AD4A-236E753C7E7E}" type="presParOf" srcId="{E2A3A7E5-2AD2-4CED-978C-F17CA1C20884}" destId="{D7833ABB-85AF-4789-A9B9-3B0DC783AFD4}" srcOrd="0" destOrd="0" presId="urn:microsoft.com/office/officeart/2005/8/layout/hierarchy4"/>
    <dgm:cxn modelId="{8665342D-3B11-4A52-B3AD-BDA5802EF56F}" type="presParOf" srcId="{D7833ABB-85AF-4789-A9B9-3B0DC783AFD4}" destId="{F9096E26-24DA-4D52-8C49-79B09C448B5B}" srcOrd="0" destOrd="0" presId="urn:microsoft.com/office/officeart/2005/8/layout/hierarchy4"/>
    <dgm:cxn modelId="{5E656931-EE7F-4CFB-87A9-E3E08938B508}" type="presParOf" srcId="{D7833ABB-85AF-4789-A9B9-3B0DC783AFD4}" destId="{9E685BA1-9411-4899-B1EC-A38358547AAF}" srcOrd="1" destOrd="0" presId="urn:microsoft.com/office/officeart/2005/8/layout/hierarchy4"/>
    <dgm:cxn modelId="{E1B766D0-99AA-4641-A3B5-56B902EB3CDF}" type="presParOf" srcId="{D7833ABB-85AF-4789-A9B9-3B0DC783AFD4}" destId="{5E28F9D1-BC26-46D8-BC4F-B706FAF2E553}" srcOrd="2" destOrd="0" presId="urn:microsoft.com/office/officeart/2005/8/layout/hierarchy4"/>
    <dgm:cxn modelId="{2626E76B-1B51-4767-94CF-5BF6A964D13E}" type="presParOf" srcId="{5E28F9D1-BC26-46D8-BC4F-B706FAF2E553}" destId="{6C96CCC6-7FAA-4D19-B27A-9CD49CC3089C}" srcOrd="0" destOrd="0" presId="urn:microsoft.com/office/officeart/2005/8/layout/hierarchy4"/>
    <dgm:cxn modelId="{C502E83A-E620-4610-B6A9-83900AD03E47}" type="presParOf" srcId="{6C96CCC6-7FAA-4D19-B27A-9CD49CC3089C}" destId="{02DEA4F1-0E04-41FB-A36D-2102A3AED22E}" srcOrd="0" destOrd="0" presId="urn:microsoft.com/office/officeart/2005/8/layout/hierarchy4"/>
    <dgm:cxn modelId="{FB0A937E-09B0-4C81-935A-550FA85A6D51}" type="presParOf" srcId="{6C96CCC6-7FAA-4D19-B27A-9CD49CC3089C}" destId="{69BA41EA-71BC-4236-96FC-18DEF5ACF55B}" srcOrd="1" destOrd="0" presId="urn:microsoft.com/office/officeart/2005/8/layout/hierarchy4"/>
    <dgm:cxn modelId="{E255887A-F3E6-47FD-8591-506F867D22B1}" type="presParOf" srcId="{5E28F9D1-BC26-46D8-BC4F-B706FAF2E553}" destId="{EF12A00C-F4FD-4F32-B24F-2AC8629D8E2D}" srcOrd="1" destOrd="0" presId="urn:microsoft.com/office/officeart/2005/8/layout/hierarchy4"/>
    <dgm:cxn modelId="{748F6D3C-DBFD-413A-9298-A256067A52FB}" type="presParOf" srcId="{5E28F9D1-BC26-46D8-BC4F-B706FAF2E553}" destId="{67BBEAA5-A965-4AFB-9809-F4DDD7318220}" srcOrd="2" destOrd="0" presId="urn:microsoft.com/office/officeart/2005/8/layout/hierarchy4"/>
    <dgm:cxn modelId="{8D193022-7FC6-4DB1-859C-4B8EC9A46C98}" type="presParOf" srcId="{67BBEAA5-A965-4AFB-9809-F4DDD7318220}" destId="{54D423D5-CD71-485B-A896-509C67034319}" srcOrd="0" destOrd="0" presId="urn:microsoft.com/office/officeart/2005/8/layout/hierarchy4"/>
    <dgm:cxn modelId="{193EB1E8-A127-44FF-B9F8-DC9537C11D59}" type="presParOf" srcId="{67BBEAA5-A965-4AFB-9809-F4DDD7318220}" destId="{11C30EB4-6C4F-4B35-BA1A-3DAB0FCA545D}" srcOrd="1" destOrd="0" presId="urn:microsoft.com/office/officeart/2005/8/layout/hierarchy4"/>
    <dgm:cxn modelId="{0D10A558-D401-4E7D-8601-33A3E4C73D17}" type="presParOf" srcId="{5E28F9D1-BC26-46D8-BC4F-B706FAF2E553}" destId="{19F61561-8E03-4F70-A953-919DD610B054}" srcOrd="3" destOrd="0" presId="urn:microsoft.com/office/officeart/2005/8/layout/hierarchy4"/>
    <dgm:cxn modelId="{B63DAA52-E12F-49E2-8744-6DB39F19E9FD}" type="presParOf" srcId="{5E28F9D1-BC26-46D8-BC4F-B706FAF2E553}" destId="{78DC0E32-A733-4F61-BE46-2927DB94C5B4}" srcOrd="4" destOrd="0" presId="urn:microsoft.com/office/officeart/2005/8/layout/hierarchy4"/>
    <dgm:cxn modelId="{FE839114-3BB0-480E-94C1-70DCD4761684}" type="presParOf" srcId="{78DC0E32-A733-4F61-BE46-2927DB94C5B4}" destId="{23BF68FE-5180-4FFD-BF05-DBD1A0D3CEDA}" srcOrd="0" destOrd="0" presId="urn:microsoft.com/office/officeart/2005/8/layout/hierarchy4"/>
    <dgm:cxn modelId="{4E15422E-1724-46C6-A53B-494C9EC67A31}" type="presParOf" srcId="{78DC0E32-A733-4F61-BE46-2927DB94C5B4}" destId="{65382698-0BF5-420A-BE1B-253AC38065C1}" srcOrd="1" destOrd="0" presId="urn:microsoft.com/office/officeart/2005/8/layout/hierarchy4"/>
    <dgm:cxn modelId="{472F95D6-E723-4D37-8EAF-6F79B87A6687}" type="presParOf" srcId="{E2A3A7E5-2AD2-4CED-978C-F17CA1C20884}" destId="{DA33A58E-D96F-492C-88A4-7AE44D8664A0}" srcOrd="1" destOrd="0" presId="urn:microsoft.com/office/officeart/2005/8/layout/hierarchy4"/>
    <dgm:cxn modelId="{20C257ED-73D4-47D4-841F-B0F15566943F}" type="presParOf" srcId="{E2A3A7E5-2AD2-4CED-978C-F17CA1C20884}" destId="{E10FA9CC-CD6C-41CD-8D52-C95A145EA4D7}" srcOrd="2" destOrd="0" presId="urn:microsoft.com/office/officeart/2005/8/layout/hierarchy4"/>
    <dgm:cxn modelId="{A1E88733-6DE5-41A6-BECF-9B7DF625B2D0}" type="presParOf" srcId="{E10FA9CC-CD6C-41CD-8D52-C95A145EA4D7}" destId="{55C35B21-81F6-4070-A6E0-C810BA03A034}" srcOrd="0" destOrd="0" presId="urn:microsoft.com/office/officeart/2005/8/layout/hierarchy4"/>
    <dgm:cxn modelId="{58F4E520-42B7-4FB0-A92B-D4A9E90EB34F}" type="presParOf" srcId="{E10FA9CC-CD6C-41CD-8D52-C95A145EA4D7}" destId="{586185BE-1AE0-4FA7-8BE4-786CE79AE44E}" srcOrd="1" destOrd="0" presId="urn:microsoft.com/office/officeart/2005/8/layout/hierarchy4"/>
    <dgm:cxn modelId="{74472F89-6F18-455F-B62E-3DAC1E178937}" type="presParOf" srcId="{E10FA9CC-CD6C-41CD-8D52-C95A145EA4D7}" destId="{0770A798-924B-4EBC-AFBA-476286F24212}" srcOrd="2" destOrd="0" presId="urn:microsoft.com/office/officeart/2005/8/layout/hierarchy4"/>
    <dgm:cxn modelId="{DB23F2D7-838E-42EB-87A9-8B6F870CE619}" type="presParOf" srcId="{0770A798-924B-4EBC-AFBA-476286F24212}" destId="{EFE6B4E9-C99F-4966-83CF-91B0897B60DA}" srcOrd="0" destOrd="0" presId="urn:microsoft.com/office/officeart/2005/8/layout/hierarchy4"/>
    <dgm:cxn modelId="{A0768B8B-0579-4E96-B2FE-A18D130718B4}" type="presParOf" srcId="{EFE6B4E9-C99F-4966-83CF-91B0897B60DA}" destId="{2FBECA1F-B9BD-49DC-91AA-A84F33FFEB5D}" srcOrd="0" destOrd="0" presId="urn:microsoft.com/office/officeart/2005/8/layout/hierarchy4"/>
    <dgm:cxn modelId="{DAEBF07F-1113-461D-98B9-0F674DDF87E2}" type="presParOf" srcId="{EFE6B4E9-C99F-4966-83CF-91B0897B60DA}" destId="{ACC6355D-CB81-4DBC-BED9-B82BA458C376}" srcOrd="1" destOrd="0" presId="urn:microsoft.com/office/officeart/2005/8/layout/hierarchy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C323CC7-D880-49F7-B05F-6B490C1E2B0F}" type="doc">
      <dgm:prSet loTypeId="urn:microsoft.com/office/officeart/2005/8/layout/hList3" loCatId="list" qsTypeId="urn:microsoft.com/office/officeart/2005/8/quickstyle/simple1" qsCatId="simple" csTypeId="urn:microsoft.com/office/officeart/2005/8/colors/colorful3" csCatId="colorful" phldr="1"/>
      <dgm:spPr/>
      <dgm:t>
        <a:bodyPr/>
        <a:lstStyle/>
        <a:p>
          <a:pPr rtl="1"/>
          <a:endParaRPr lang="ar-SA"/>
        </a:p>
      </dgm:t>
    </dgm:pt>
    <dgm:pt modelId="{F1754DC1-518A-40EA-8C8D-6C56DFC10891}">
      <dgm:prSet phldrT="[نص]"/>
      <dgm:spPr/>
      <dgm:t>
        <a:bodyPr/>
        <a:lstStyle/>
        <a:p>
          <a:pPr rtl="1"/>
          <a:r>
            <a:rPr lang="ar-SA" dirty="0" smtClean="0">
              <a:solidFill>
                <a:schemeClr val="bg1"/>
              </a:solidFill>
            </a:rPr>
            <a:t>وتتخذ المقارنة لدى</a:t>
          </a:r>
        </a:p>
        <a:p>
          <a:pPr rtl="1"/>
          <a:r>
            <a:rPr lang="ar-SA" dirty="0" err="1" smtClean="0">
              <a:solidFill>
                <a:schemeClr val="bg1"/>
              </a:solidFill>
            </a:rPr>
            <a:t>دوركهايم</a:t>
          </a:r>
          <a:r>
            <a:rPr lang="ar-SA" dirty="0" smtClean="0">
              <a:solidFill>
                <a:schemeClr val="bg1"/>
              </a:solidFill>
            </a:rPr>
            <a:t> ثلاثة صور هي:</a:t>
          </a:r>
          <a:endParaRPr lang="ar-SA" dirty="0">
            <a:solidFill>
              <a:schemeClr val="bg1"/>
            </a:solidFill>
          </a:endParaRPr>
        </a:p>
      </dgm:t>
    </dgm:pt>
    <dgm:pt modelId="{8C17AE98-49D2-4443-B946-3992E95A5165}" type="parTrans" cxnId="{F903D82E-7F9C-426A-92D4-EB95FCF69595}">
      <dgm:prSet/>
      <dgm:spPr/>
      <dgm:t>
        <a:bodyPr/>
        <a:lstStyle/>
        <a:p>
          <a:pPr rtl="1"/>
          <a:endParaRPr lang="ar-SA"/>
        </a:p>
      </dgm:t>
    </dgm:pt>
    <dgm:pt modelId="{6CCCC1D1-5292-4FF0-8328-A23E66DA0F10}" type="sibTrans" cxnId="{F903D82E-7F9C-426A-92D4-EB95FCF69595}">
      <dgm:prSet/>
      <dgm:spPr/>
      <dgm:t>
        <a:bodyPr/>
        <a:lstStyle/>
        <a:p>
          <a:pPr rtl="1"/>
          <a:endParaRPr lang="ar-SA"/>
        </a:p>
      </dgm:t>
    </dgm:pt>
    <dgm:pt modelId="{8A754CF4-C115-4DE4-AF8D-C9AA79FA1C73}">
      <dgm:prSet phldrT="[نص]" custT="1"/>
      <dgm:spPr/>
      <dgm:t>
        <a:bodyPr/>
        <a:lstStyle/>
        <a:p>
          <a:pPr rtl="1"/>
          <a:r>
            <a:rPr lang="ar-SA" sz="3200" b="1" dirty="0" smtClean="0"/>
            <a:t>3-أن تكون المقارنة بين نظم سائدة في مجتمعات متمايزة وغير متشابهة وليست من شكل اجتماعي واحد.</a:t>
          </a:r>
          <a:endParaRPr lang="ar-SA" sz="3200" b="1" dirty="0"/>
        </a:p>
      </dgm:t>
    </dgm:pt>
    <dgm:pt modelId="{5DCEE07A-BB6A-4F19-A313-7A03210E733B}" type="parTrans" cxnId="{03E313AC-E370-4F68-918A-9992288C5400}">
      <dgm:prSet/>
      <dgm:spPr/>
      <dgm:t>
        <a:bodyPr/>
        <a:lstStyle/>
        <a:p>
          <a:pPr rtl="1"/>
          <a:endParaRPr lang="ar-SA"/>
        </a:p>
      </dgm:t>
    </dgm:pt>
    <dgm:pt modelId="{3EC8D890-5976-4CF9-A51E-6434CCDA5EFE}" type="sibTrans" cxnId="{03E313AC-E370-4F68-918A-9992288C5400}">
      <dgm:prSet/>
      <dgm:spPr/>
      <dgm:t>
        <a:bodyPr/>
        <a:lstStyle/>
        <a:p>
          <a:pPr rtl="1"/>
          <a:endParaRPr lang="ar-SA"/>
        </a:p>
      </dgm:t>
    </dgm:pt>
    <dgm:pt modelId="{4C73B5E4-D97A-4D9E-9B90-EDCCBABFA710}">
      <dgm:prSet phldrT="[نص]" custT="1"/>
      <dgm:spPr/>
      <dgm:t>
        <a:bodyPr/>
        <a:lstStyle/>
        <a:p>
          <a:pPr rtl="1"/>
          <a:r>
            <a:rPr lang="ar-SA" sz="3200" b="1" dirty="0" smtClean="0"/>
            <a:t>2-أن تكون المقارنة بين نظم سائدة في مجموعة من المجتمعات المتجانسة من حيث الدرجة والنوع.</a:t>
          </a:r>
          <a:endParaRPr lang="ar-SA" sz="3200" b="1" dirty="0"/>
        </a:p>
      </dgm:t>
    </dgm:pt>
    <dgm:pt modelId="{EC93081B-BD6A-45EE-9121-D618562AB83C}" type="parTrans" cxnId="{7B67DC22-6836-4C9B-9995-F17935833C9F}">
      <dgm:prSet/>
      <dgm:spPr/>
      <dgm:t>
        <a:bodyPr/>
        <a:lstStyle/>
        <a:p>
          <a:pPr rtl="1"/>
          <a:endParaRPr lang="ar-SA"/>
        </a:p>
      </dgm:t>
    </dgm:pt>
    <dgm:pt modelId="{E435459C-8F15-4366-A7D9-073187F171A2}" type="sibTrans" cxnId="{7B67DC22-6836-4C9B-9995-F17935833C9F}">
      <dgm:prSet/>
      <dgm:spPr/>
      <dgm:t>
        <a:bodyPr/>
        <a:lstStyle/>
        <a:p>
          <a:pPr rtl="1"/>
          <a:endParaRPr lang="ar-SA"/>
        </a:p>
      </dgm:t>
    </dgm:pt>
    <dgm:pt modelId="{9F5255FD-0D0F-44F4-B7DA-30BA499D152E}">
      <dgm:prSet phldrT="[نص]"/>
      <dgm:spPr/>
      <dgm:t>
        <a:bodyPr/>
        <a:lstStyle/>
        <a:p>
          <a:pPr rtl="1"/>
          <a:r>
            <a:rPr lang="ar-SA" b="1" dirty="0" smtClean="0"/>
            <a:t>1-أن تكون المقارنة لظاهره ما-ولتكن الانتحار- في أثناء عصر يمتد امتدادا كافيا، وبين التغيرات التي تطرأ على هذه الظاهرة نفسها تبعا لاختلاف الأقاليم والطبقات واختلاف الجنس والعمر والحالة الشخصية...</a:t>
          </a:r>
          <a:endParaRPr lang="ar-SA" b="1" dirty="0"/>
        </a:p>
      </dgm:t>
    </dgm:pt>
    <dgm:pt modelId="{4E216C1F-4195-4F3F-B3F9-5967201F094B}" type="parTrans" cxnId="{EF18571E-A7DB-4EDC-9923-D2059B64AB86}">
      <dgm:prSet/>
      <dgm:spPr/>
      <dgm:t>
        <a:bodyPr/>
        <a:lstStyle/>
        <a:p>
          <a:pPr rtl="1"/>
          <a:endParaRPr lang="ar-SA"/>
        </a:p>
      </dgm:t>
    </dgm:pt>
    <dgm:pt modelId="{B33BB746-C9E8-4A44-B138-6AAC429C2EF1}" type="sibTrans" cxnId="{EF18571E-A7DB-4EDC-9923-D2059B64AB86}">
      <dgm:prSet/>
      <dgm:spPr/>
      <dgm:t>
        <a:bodyPr/>
        <a:lstStyle/>
        <a:p>
          <a:pPr rtl="1"/>
          <a:endParaRPr lang="ar-SA"/>
        </a:p>
      </dgm:t>
    </dgm:pt>
    <dgm:pt modelId="{75310A2D-3A1B-444F-BD80-E00F21D1EEA9}" type="pres">
      <dgm:prSet presAssocID="{EC323CC7-D880-49F7-B05F-6B490C1E2B0F}" presName="composite" presStyleCnt="0">
        <dgm:presLayoutVars>
          <dgm:chMax val="1"/>
          <dgm:dir/>
          <dgm:resizeHandles val="exact"/>
        </dgm:presLayoutVars>
      </dgm:prSet>
      <dgm:spPr/>
      <dgm:t>
        <a:bodyPr/>
        <a:lstStyle/>
        <a:p>
          <a:pPr rtl="1"/>
          <a:endParaRPr lang="ar-SA"/>
        </a:p>
      </dgm:t>
    </dgm:pt>
    <dgm:pt modelId="{EE042DC3-D436-4E44-90C1-FC9C387E815F}" type="pres">
      <dgm:prSet presAssocID="{F1754DC1-518A-40EA-8C8D-6C56DFC10891}" presName="roof" presStyleLbl="dkBgShp" presStyleIdx="0" presStyleCnt="2"/>
      <dgm:spPr/>
      <dgm:t>
        <a:bodyPr/>
        <a:lstStyle/>
        <a:p>
          <a:pPr rtl="1"/>
          <a:endParaRPr lang="ar-SA"/>
        </a:p>
      </dgm:t>
    </dgm:pt>
    <dgm:pt modelId="{354615F4-84E8-4CD6-9E8E-D346B8C8174C}" type="pres">
      <dgm:prSet presAssocID="{F1754DC1-518A-40EA-8C8D-6C56DFC10891}" presName="pillars" presStyleCnt="0"/>
      <dgm:spPr/>
    </dgm:pt>
    <dgm:pt modelId="{62ADF64C-E7ED-4F56-9C88-7A1348E3427D}" type="pres">
      <dgm:prSet presAssocID="{F1754DC1-518A-40EA-8C8D-6C56DFC10891}" presName="pillar1" presStyleLbl="node1" presStyleIdx="0" presStyleCnt="3">
        <dgm:presLayoutVars>
          <dgm:bulletEnabled val="1"/>
        </dgm:presLayoutVars>
      </dgm:prSet>
      <dgm:spPr/>
      <dgm:t>
        <a:bodyPr/>
        <a:lstStyle/>
        <a:p>
          <a:pPr rtl="1"/>
          <a:endParaRPr lang="ar-SA"/>
        </a:p>
      </dgm:t>
    </dgm:pt>
    <dgm:pt modelId="{26A9985B-CFC3-4B28-8B5C-7176CA86401F}" type="pres">
      <dgm:prSet presAssocID="{4C73B5E4-D97A-4D9E-9B90-EDCCBABFA710}" presName="pillarX" presStyleLbl="node1" presStyleIdx="1" presStyleCnt="3">
        <dgm:presLayoutVars>
          <dgm:bulletEnabled val="1"/>
        </dgm:presLayoutVars>
      </dgm:prSet>
      <dgm:spPr/>
      <dgm:t>
        <a:bodyPr/>
        <a:lstStyle/>
        <a:p>
          <a:pPr rtl="1"/>
          <a:endParaRPr lang="ar-SA"/>
        </a:p>
      </dgm:t>
    </dgm:pt>
    <dgm:pt modelId="{4619D848-8FE1-412E-9906-E7B5583B6F96}" type="pres">
      <dgm:prSet presAssocID="{9F5255FD-0D0F-44F4-B7DA-30BA499D152E}" presName="pillarX" presStyleLbl="node1" presStyleIdx="2" presStyleCnt="3">
        <dgm:presLayoutVars>
          <dgm:bulletEnabled val="1"/>
        </dgm:presLayoutVars>
      </dgm:prSet>
      <dgm:spPr/>
      <dgm:t>
        <a:bodyPr/>
        <a:lstStyle/>
        <a:p>
          <a:pPr rtl="1"/>
          <a:endParaRPr lang="ar-SA"/>
        </a:p>
      </dgm:t>
    </dgm:pt>
    <dgm:pt modelId="{7D06B8CC-B2D4-4CA7-9A2D-1DF406A08EEC}" type="pres">
      <dgm:prSet presAssocID="{F1754DC1-518A-40EA-8C8D-6C56DFC10891}" presName="base" presStyleLbl="dkBgShp" presStyleIdx="1" presStyleCnt="2"/>
      <dgm:spPr/>
    </dgm:pt>
  </dgm:ptLst>
  <dgm:cxnLst>
    <dgm:cxn modelId="{8CA734F4-974F-4609-9051-0BA91231FD40}" type="presOf" srcId="{8A754CF4-C115-4DE4-AF8D-C9AA79FA1C73}" destId="{62ADF64C-E7ED-4F56-9C88-7A1348E3427D}" srcOrd="0" destOrd="0" presId="urn:microsoft.com/office/officeart/2005/8/layout/hList3"/>
    <dgm:cxn modelId="{03E313AC-E370-4F68-918A-9992288C5400}" srcId="{F1754DC1-518A-40EA-8C8D-6C56DFC10891}" destId="{8A754CF4-C115-4DE4-AF8D-C9AA79FA1C73}" srcOrd="0" destOrd="0" parTransId="{5DCEE07A-BB6A-4F19-A313-7A03210E733B}" sibTransId="{3EC8D890-5976-4CF9-A51E-6434CCDA5EFE}"/>
    <dgm:cxn modelId="{1C21FD83-DEC1-4025-ACA8-EBAB103397AB}" type="presOf" srcId="{4C73B5E4-D97A-4D9E-9B90-EDCCBABFA710}" destId="{26A9985B-CFC3-4B28-8B5C-7176CA86401F}" srcOrd="0" destOrd="0" presId="urn:microsoft.com/office/officeart/2005/8/layout/hList3"/>
    <dgm:cxn modelId="{EF18571E-A7DB-4EDC-9923-D2059B64AB86}" srcId="{F1754DC1-518A-40EA-8C8D-6C56DFC10891}" destId="{9F5255FD-0D0F-44F4-B7DA-30BA499D152E}" srcOrd="2" destOrd="0" parTransId="{4E216C1F-4195-4F3F-B3F9-5967201F094B}" sibTransId="{B33BB746-C9E8-4A44-B138-6AAC429C2EF1}"/>
    <dgm:cxn modelId="{65512426-C5E9-4AF7-BF7A-190AD734DF7B}" type="presOf" srcId="{9F5255FD-0D0F-44F4-B7DA-30BA499D152E}" destId="{4619D848-8FE1-412E-9906-E7B5583B6F96}" srcOrd="0" destOrd="0" presId="urn:microsoft.com/office/officeart/2005/8/layout/hList3"/>
    <dgm:cxn modelId="{F903D82E-7F9C-426A-92D4-EB95FCF69595}" srcId="{EC323CC7-D880-49F7-B05F-6B490C1E2B0F}" destId="{F1754DC1-518A-40EA-8C8D-6C56DFC10891}" srcOrd="0" destOrd="0" parTransId="{8C17AE98-49D2-4443-B946-3992E95A5165}" sibTransId="{6CCCC1D1-5292-4FF0-8328-A23E66DA0F10}"/>
    <dgm:cxn modelId="{C639C4C1-A070-4143-9BB3-80C1856AC25A}" type="presOf" srcId="{F1754DC1-518A-40EA-8C8D-6C56DFC10891}" destId="{EE042DC3-D436-4E44-90C1-FC9C387E815F}" srcOrd="0" destOrd="0" presId="urn:microsoft.com/office/officeart/2005/8/layout/hList3"/>
    <dgm:cxn modelId="{FBA2D5FE-4D80-44CF-AD2E-4E8607E0A0B8}" type="presOf" srcId="{EC323CC7-D880-49F7-B05F-6B490C1E2B0F}" destId="{75310A2D-3A1B-444F-BD80-E00F21D1EEA9}" srcOrd="0" destOrd="0" presId="urn:microsoft.com/office/officeart/2005/8/layout/hList3"/>
    <dgm:cxn modelId="{7B67DC22-6836-4C9B-9995-F17935833C9F}" srcId="{F1754DC1-518A-40EA-8C8D-6C56DFC10891}" destId="{4C73B5E4-D97A-4D9E-9B90-EDCCBABFA710}" srcOrd="1" destOrd="0" parTransId="{EC93081B-BD6A-45EE-9121-D618562AB83C}" sibTransId="{E435459C-8F15-4366-A7D9-073187F171A2}"/>
    <dgm:cxn modelId="{6773F60D-EFAF-4B43-8012-99A4AC7BE8FD}" type="presParOf" srcId="{75310A2D-3A1B-444F-BD80-E00F21D1EEA9}" destId="{EE042DC3-D436-4E44-90C1-FC9C387E815F}" srcOrd="0" destOrd="0" presId="urn:microsoft.com/office/officeart/2005/8/layout/hList3"/>
    <dgm:cxn modelId="{72B7D81C-48AE-424E-A435-B77C03D3E866}" type="presParOf" srcId="{75310A2D-3A1B-444F-BD80-E00F21D1EEA9}" destId="{354615F4-84E8-4CD6-9E8E-D346B8C8174C}" srcOrd="1" destOrd="0" presId="urn:microsoft.com/office/officeart/2005/8/layout/hList3"/>
    <dgm:cxn modelId="{A2DE7ABE-EDF9-4540-9B63-E66F239FD675}" type="presParOf" srcId="{354615F4-84E8-4CD6-9E8E-D346B8C8174C}" destId="{62ADF64C-E7ED-4F56-9C88-7A1348E3427D}" srcOrd="0" destOrd="0" presId="urn:microsoft.com/office/officeart/2005/8/layout/hList3"/>
    <dgm:cxn modelId="{416A7883-5954-40AF-BC4E-8A8E67ECB93E}" type="presParOf" srcId="{354615F4-84E8-4CD6-9E8E-D346B8C8174C}" destId="{26A9985B-CFC3-4B28-8B5C-7176CA86401F}" srcOrd="1" destOrd="0" presId="urn:microsoft.com/office/officeart/2005/8/layout/hList3"/>
    <dgm:cxn modelId="{4072D3D0-44EA-4615-98FE-2F010F728470}" type="presParOf" srcId="{354615F4-84E8-4CD6-9E8E-D346B8C8174C}" destId="{4619D848-8FE1-412E-9906-E7B5583B6F96}" srcOrd="2" destOrd="0" presId="urn:microsoft.com/office/officeart/2005/8/layout/hList3"/>
    <dgm:cxn modelId="{FCA11751-1C90-4A41-8B66-BD67A44742DE}" type="presParOf" srcId="{75310A2D-3A1B-444F-BD80-E00F21D1EEA9}" destId="{7D06B8CC-B2D4-4CA7-9A2D-1DF406A08EEC}" srcOrd="2" destOrd="0" presId="urn:microsoft.com/office/officeart/2005/8/layout/hLis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AB7BA23-BC1F-4E18-9895-3DADCC3EC729}" type="doc">
      <dgm:prSet loTypeId="urn:microsoft.com/office/officeart/2005/8/layout/hList3" loCatId="list" qsTypeId="urn:microsoft.com/office/officeart/2005/8/quickstyle/simple1" qsCatId="simple" csTypeId="urn:microsoft.com/office/officeart/2005/8/colors/colorful1" csCatId="colorful" phldr="1"/>
      <dgm:spPr/>
      <dgm:t>
        <a:bodyPr/>
        <a:lstStyle/>
        <a:p>
          <a:pPr rtl="1"/>
          <a:endParaRPr lang="ar-SA"/>
        </a:p>
      </dgm:t>
    </dgm:pt>
    <dgm:pt modelId="{1F0D7FBB-9EEE-440B-971D-A6D38E283323}">
      <dgm:prSet phldrT="[نص]"/>
      <dgm:spPr/>
      <dgm:t>
        <a:bodyPr/>
        <a:lstStyle/>
        <a:p>
          <a:pPr rtl="1"/>
          <a:r>
            <a:rPr lang="ar-SA" dirty="0" smtClean="0">
              <a:solidFill>
                <a:schemeClr val="bg1"/>
              </a:solidFill>
            </a:rPr>
            <a:t>وبناء على هذه النظرية يمكن تقسيم المجتمعات إلى:</a:t>
          </a:r>
          <a:endParaRPr lang="ar-SA" dirty="0">
            <a:solidFill>
              <a:schemeClr val="bg1"/>
            </a:solidFill>
          </a:endParaRPr>
        </a:p>
      </dgm:t>
    </dgm:pt>
    <dgm:pt modelId="{B3D73F7B-1DDF-43A4-A9D5-71C0BB05F4BB}" type="parTrans" cxnId="{0BCE871A-383F-4C3D-AA75-6A028DC0E996}">
      <dgm:prSet/>
      <dgm:spPr/>
      <dgm:t>
        <a:bodyPr/>
        <a:lstStyle/>
        <a:p>
          <a:pPr rtl="1"/>
          <a:endParaRPr lang="ar-SA"/>
        </a:p>
      </dgm:t>
    </dgm:pt>
    <dgm:pt modelId="{D9152EBF-7F6E-4C0C-88F9-6F1760BD1B4E}" type="sibTrans" cxnId="{0BCE871A-383F-4C3D-AA75-6A028DC0E996}">
      <dgm:prSet/>
      <dgm:spPr/>
      <dgm:t>
        <a:bodyPr/>
        <a:lstStyle/>
        <a:p>
          <a:pPr rtl="1"/>
          <a:endParaRPr lang="ar-SA"/>
        </a:p>
      </dgm:t>
    </dgm:pt>
    <dgm:pt modelId="{6ECF2891-6837-4D02-A611-70D1E9D70EB6}">
      <dgm:prSet phldrT="[نص]"/>
      <dgm:spPr/>
      <dgm:t>
        <a:bodyPr/>
        <a:lstStyle/>
        <a:p>
          <a:pPr rtl="1"/>
          <a:r>
            <a:rPr lang="ar-SA" b="1" u="sng" dirty="0" smtClean="0">
              <a:solidFill>
                <a:schemeClr val="bg1"/>
              </a:solidFill>
            </a:rPr>
            <a:t>ب-مجتمعات واسعة النطاق:</a:t>
          </a:r>
        </a:p>
        <a:p>
          <a:pPr rtl="1"/>
          <a:r>
            <a:rPr lang="ar-SA" b="1" dirty="0" smtClean="0">
              <a:solidFill>
                <a:schemeClr val="bg1"/>
              </a:solidFill>
            </a:rPr>
            <a:t>وهي مجتمعات تتميز بالتركيب المعقد وبالخضوع</a:t>
          </a:r>
        </a:p>
        <a:p>
          <a:pPr rtl="1"/>
          <a:r>
            <a:rPr lang="ar-SA" b="1" dirty="0" smtClean="0">
              <a:solidFill>
                <a:schemeClr val="bg1"/>
              </a:solidFill>
            </a:rPr>
            <a:t>لقاعدة تقسيم العمل ومن أمثلة ذلك المجتمعات التاريخية مثل المدن اليونانية</a:t>
          </a:r>
        </a:p>
        <a:p>
          <a:pPr rtl="1"/>
          <a:r>
            <a:rPr lang="ar-SA" b="1" dirty="0" smtClean="0">
              <a:solidFill>
                <a:schemeClr val="bg1"/>
              </a:solidFill>
            </a:rPr>
            <a:t>والرومانية والإمبراطوريات القديمة مثل الإمبراطورية الرومانية وتغلب</a:t>
          </a:r>
        </a:p>
        <a:p>
          <a:pPr rtl="1"/>
          <a:r>
            <a:rPr lang="ar-SA" b="1" dirty="0" smtClean="0">
              <a:solidFill>
                <a:schemeClr val="bg1"/>
              </a:solidFill>
            </a:rPr>
            <a:t>على هذه المجتمعات سيادة العرف والتقاليد والخضوع لسلطان العادات</a:t>
          </a:r>
        </a:p>
        <a:p>
          <a:pPr rtl="1"/>
          <a:r>
            <a:rPr lang="ar-SA" b="1" dirty="0" smtClean="0">
              <a:solidFill>
                <a:schemeClr val="bg1"/>
              </a:solidFill>
            </a:rPr>
            <a:t>الاجتماعية.</a:t>
          </a:r>
        </a:p>
        <a:p>
          <a:pPr rtl="1"/>
          <a:endParaRPr lang="ar-SA" b="1" dirty="0">
            <a:solidFill>
              <a:schemeClr val="bg1"/>
            </a:solidFill>
          </a:endParaRPr>
        </a:p>
      </dgm:t>
    </dgm:pt>
    <dgm:pt modelId="{65B2AFBF-3E81-4147-8F39-6A7A18A28779}" type="parTrans" cxnId="{C7F28D17-6740-4E67-9033-4247BA5E4462}">
      <dgm:prSet/>
      <dgm:spPr/>
      <dgm:t>
        <a:bodyPr/>
        <a:lstStyle/>
        <a:p>
          <a:pPr rtl="1"/>
          <a:endParaRPr lang="ar-SA"/>
        </a:p>
      </dgm:t>
    </dgm:pt>
    <dgm:pt modelId="{BF255215-8931-4493-9FF7-D4F321BAABE0}" type="sibTrans" cxnId="{C7F28D17-6740-4E67-9033-4247BA5E4462}">
      <dgm:prSet/>
      <dgm:spPr/>
      <dgm:t>
        <a:bodyPr/>
        <a:lstStyle/>
        <a:p>
          <a:pPr rtl="1"/>
          <a:endParaRPr lang="ar-SA"/>
        </a:p>
      </dgm:t>
    </dgm:pt>
    <dgm:pt modelId="{44B56930-8219-4D10-9552-75374FC1DCDF}">
      <dgm:prSet phldrT="[نص]" custT="1"/>
      <dgm:spPr/>
      <dgm:t>
        <a:bodyPr/>
        <a:lstStyle/>
        <a:p>
          <a:pPr rtl="1"/>
          <a:r>
            <a:rPr lang="ar-SA" sz="2400" b="1" u="sng" dirty="0" smtClean="0">
              <a:solidFill>
                <a:schemeClr val="bg1"/>
              </a:solidFill>
            </a:rPr>
            <a:t>أ-مجتمعات ضيقه النطاق :</a:t>
          </a:r>
        </a:p>
        <a:p>
          <a:pPr rtl="1"/>
          <a:r>
            <a:rPr lang="ar-SA" sz="2400" b="1" dirty="0" smtClean="0">
              <a:solidFill>
                <a:schemeClr val="bg1"/>
              </a:solidFill>
            </a:rPr>
            <a:t>وهي مجتمعات تخلو من التراكيب الاجتماعية</a:t>
          </a:r>
        </a:p>
        <a:p>
          <a:pPr rtl="1"/>
          <a:r>
            <a:rPr lang="ar-SA" sz="2400" b="1" dirty="0" smtClean="0">
              <a:solidFill>
                <a:schemeClr val="bg1"/>
              </a:solidFill>
            </a:rPr>
            <a:t>المتداخلة كما تخلو من تقسيم العمل بمعنى عدم وجود تخصصات واضحة للأفراد وإنما المجتمع كله يتحرك ككتله واحده من خلال أدائه لأنشطته.</a:t>
          </a:r>
        </a:p>
        <a:p>
          <a:pPr rtl="1"/>
          <a:r>
            <a:rPr lang="ar-SA" sz="2400" b="1" dirty="0" smtClean="0">
              <a:solidFill>
                <a:schemeClr val="bg1"/>
              </a:solidFill>
            </a:rPr>
            <a:t>ويذهب دوركايم إلى أن أول شكل اجتماعي يمكن تصوره أو افتراضه لنشأة الحياة الاجتماعية هو((الترابط او المعشر)) ثم العشيرة ثم الاتحاد وأخيرا القبيلة.</a:t>
          </a:r>
          <a:endParaRPr lang="ar-SA" sz="2400" b="1" dirty="0">
            <a:solidFill>
              <a:schemeClr val="bg1"/>
            </a:solidFill>
          </a:endParaRPr>
        </a:p>
      </dgm:t>
    </dgm:pt>
    <dgm:pt modelId="{43690BCD-E77E-4CA7-9AD3-E3DABC84F05A}" type="parTrans" cxnId="{6FDEA3F9-9986-46D0-99AD-89943FCC2782}">
      <dgm:prSet/>
      <dgm:spPr/>
      <dgm:t>
        <a:bodyPr/>
        <a:lstStyle/>
        <a:p>
          <a:pPr rtl="1"/>
          <a:endParaRPr lang="ar-SA"/>
        </a:p>
      </dgm:t>
    </dgm:pt>
    <dgm:pt modelId="{53811229-542C-4263-AFDC-BECD7387AE4E}" type="sibTrans" cxnId="{6FDEA3F9-9986-46D0-99AD-89943FCC2782}">
      <dgm:prSet/>
      <dgm:spPr/>
      <dgm:t>
        <a:bodyPr/>
        <a:lstStyle/>
        <a:p>
          <a:pPr rtl="1"/>
          <a:endParaRPr lang="ar-SA"/>
        </a:p>
      </dgm:t>
    </dgm:pt>
    <dgm:pt modelId="{E1702AAA-A3C1-4311-B4E3-21BFE2A2DF39}" type="pres">
      <dgm:prSet presAssocID="{CAB7BA23-BC1F-4E18-9895-3DADCC3EC729}" presName="composite" presStyleCnt="0">
        <dgm:presLayoutVars>
          <dgm:chMax val="1"/>
          <dgm:dir/>
          <dgm:resizeHandles val="exact"/>
        </dgm:presLayoutVars>
      </dgm:prSet>
      <dgm:spPr/>
      <dgm:t>
        <a:bodyPr/>
        <a:lstStyle/>
        <a:p>
          <a:pPr rtl="1"/>
          <a:endParaRPr lang="ar-SA"/>
        </a:p>
      </dgm:t>
    </dgm:pt>
    <dgm:pt modelId="{46E2B16D-0579-46DD-A0DF-CF18D8E0B967}" type="pres">
      <dgm:prSet presAssocID="{1F0D7FBB-9EEE-440B-971D-A6D38E283323}" presName="roof" presStyleLbl="dkBgShp" presStyleIdx="0" presStyleCnt="2"/>
      <dgm:spPr/>
      <dgm:t>
        <a:bodyPr/>
        <a:lstStyle/>
        <a:p>
          <a:pPr rtl="1"/>
          <a:endParaRPr lang="ar-SA"/>
        </a:p>
      </dgm:t>
    </dgm:pt>
    <dgm:pt modelId="{80A71DCE-0DCB-4A63-8005-6E8D475EF923}" type="pres">
      <dgm:prSet presAssocID="{1F0D7FBB-9EEE-440B-971D-A6D38E283323}" presName="pillars" presStyleCnt="0"/>
      <dgm:spPr/>
    </dgm:pt>
    <dgm:pt modelId="{BDA02E0E-AE9A-41E5-8932-787FD93E2118}" type="pres">
      <dgm:prSet presAssocID="{1F0D7FBB-9EEE-440B-971D-A6D38E283323}" presName="pillar1" presStyleLbl="node1" presStyleIdx="0" presStyleCnt="2">
        <dgm:presLayoutVars>
          <dgm:bulletEnabled val="1"/>
        </dgm:presLayoutVars>
      </dgm:prSet>
      <dgm:spPr/>
      <dgm:t>
        <a:bodyPr/>
        <a:lstStyle/>
        <a:p>
          <a:pPr rtl="1"/>
          <a:endParaRPr lang="ar-SA"/>
        </a:p>
      </dgm:t>
    </dgm:pt>
    <dgm:pt modelId="{0F2CB8BE-D672-44DB-AA9B-A45DBDB83022}" type="pres">
      <dgm:prSet presAssocID="{44B56930-8219-4D10-9552-75374FC1DCDF}" presName="pillarX" presStyleLbl="node1" presStyleIdx="1" presStyleCnt="2">
        <dgm:presLayoutVars>
          <dgm:bulletEnabled val="1"/>
        </dgm:presLayoutVars>
      </dgm:prSet>
      <dgm:spPr/>
      <dgm:t>
        <a:bodyPr/>
        <a:lstStyle/>
        <a:p>
          <a:pPr rtl="1"/>
          <a:endParaRPr lang="ar-SA"/>
        </a:p>
      </dgm:t>
    </dgm:pt>
    <dgm:pt modelId="{1AD283EA-579D-4190-843A-5775CF3D962E}" type="pres">
      <dgm:prSet presAssocID="{1F0D7FBB-9EEE-440B-971D-A6D38E283323}" presName="base" presStyleLbl="dkBgShp" presStyleIdx="1" presStyleCnt="2"/>
      <dgm:spPr/>
    </dgm:pt>
  </dgm:ptLst>
  <dgm:cxnLst>
    <dgm:cxn modelId="{6FDEA3F9-9986-46D0-99AD-89943FCC2782}" srcId="{1F0D7FBB-9EEE-440B-971D-A6D38E283323}" destId="{44B56930-8219-4D10-9552-75374FC1DCDF}" srcOrd="1" destOrd="0" parTransId="{43690BCD-E77E-4CA7-9AD3-E3DABC84F05A}" sibTransId="{53811229-542C-4263-AFDC-BECD7387AE4E}"/>
    <dgm:cxn modelId="{0BCE871A-383F-4C3D-AA75-6A028DC0E996}" srcId="{CAB7BA23-BC1F-4E18-9895-3DADCC3EC729}" destId="{1F0D7FBB-9EEE-440B-971D-A6D38E283323}" srcOrd="0" destOrd="0" parTransId="{B3D73F7B-1DDF-43A4-A9D5-71C0BB05F4BB}" sibTransId="{D9152EBF-7F6E-4C0C-88F9-6F1760BD1B4E}"/>
    <dgm:cxn modelId="{A10B45CF-DBBB-4FFC-9BC4-8D12FFF3777E}" type="presOf" srcId="{1F0D7FBB-9EEE-440B-971D-A6D38E283323}" destId="{46E2B16D-0579-46DD-A0DF-CF18D8E0B967}" srcOrd="0" destOrd="0" presId="urn:microsoft.com/office/officeart/2005/8/layout/hList3"/>
    <dgm:cxn modelId="{EC32AB6D-9DBD-48D0-8666-59C48C517A47}" type="presOf" srcId="{CAB7BA23-BC1F-4E18-9895-3DADCC3EC729}" destId="{E1702AAA-A3C1-4311-B4E3-21BFE2A2DF39}" srcOrd="0" destOrd="0" presId="urn:microsoft.com/office/officeart/2005/8/layout/hList3"/>
    <dgm:cxn modelId="{086936BB-683D-43E3-9893-63422CA10D33}" type="presOf" srcId="{44B56930-8219-4D10-9552-75374FC1DCDF}" destId="{0F2CB8BE-D672-44DB-AA9B-A45DBDB83022}" srcOrd="0" destOrd="0" presId="urn:microsoft.com/office/officeart/2005/8/layout/hList3"/>
    <dgm:cxn modelId="{C7F28D17-6740-4E67-9033-4247BA5E4462}" srcId="{1F0D7FBB-9EEE-440B-971D-A6D38E283323}" destId="{6ECF2891-6837-4D02-A611-70D1E9D70EB6}" srcOrd="0" destOrd="0" parTransId="{65B2AFBF-3E81-4147-8F39-6A7A18A28779}" sibTransId="{BF255215-8931-4493-9FF7-D4F321BAABE0}"/>
    <dgm:cxn modelId="{EED91A1A-411B-4D58-B882-11E18D0BB625}" type="presOf" srcId="{6ECF2891-6837-4D02-A611-70D1E9D70EB6}" destId="{BDA02E0E-AE9A-41E5-8932-787FD93E2118}" srcOrd="0" destOrd="0" presId="urn:microsoft.com/office/officeart/2005/8/layout/hList3"/>
    <dgm:cxn modelId="{6BDA80AB-2A4B-4CE5-A548-5FFDFCF8B280}" type="presParOf" srcId="{E1702AAA-A3C1-4311-B4E3-21BFE2A2DF39}" destId="{46E2B16D-0579-46DD-A0DF-CF18D8E0B967}" srcOrd="0" destOrd="0" presId="urn:microsoft.com/office/officeart/2005/8/layout/hList3"/>
    <dgm:cxn modelId="{6B4EF97D-A4E7-4D0C-A960-BBCE23D0ADAF}" type="presParOf" srcId="{E1702AAA-A3C1-4311-B4E3-21BFE2A2DF39}" destId="{80A71DCE-0DCB-4A63-8005-6E8D475EF923}" srcOrd="1" destOrd="0" presId="urn:microsoft.com/office/officeart/2005/8/layout/hList3"/>
    <dgm:cxn modelId="{CC2B613C-303E-4358-AA03-F7B30246726F}" type="presParOf" srcId="{80A71DCE-0DCB-4A63-8005-6E8D475EF923}" destId="{BDA02E0E-AE9A-41E5-8932-787FD93E2118}" srcOrd="0" destOrd="0" presId="urn:microsoft.com/office/officeart/2005/8/layout/hList3"/>
    <dgm:cxn modelId="{EDEE146D-D862-4C25-B12A-5FF81C0E1EE0}" type="presParOf" srcId="{80A71DCE-0DCB-4A63-8005-6E8D475EF923}" destId="{0F2CB8BE-D672-44DB-AA9B-A45DBDB83022}" srcOrd="1" destOrd="0" presId="urn:microsoft.com/office/officeart/2005/8/layout/hList3"/>
    <dgm:cxn modelId="{17ABE9FD-4BEC-4089-B2FE-4D58637F1B41}" type="presParOf" srcId="{E1702AAA-A3C1-4311-B4E3-21BFE2A2DF39}" destId="{1AD283EA-579D-4190-843A-5775CF3D962E}" srcOrd="2" destOrd="0" presId="urn:microsoft.com/office/officeart/2005/8/layout/hLis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CAB7BA23-BC1F-4E18-9895-3DADCC3EC729}" type="doc">
      <dgm:prSet loTypeId="urn:microsoft.com/office/officeart/2005/8/layout/hList3" loCatId="list" qsTypeId="urn:microsoft.com/office/officeart/2005/8/quickstyle/simple1" qsCatId="simple" csTypeId="urn:microsoft.com/office/officeart/2005/8/colors/colorful1" csCatId="colorful" phldr="1"/>
      <dgm:spPr/>
      <dgm:t>
        <a:bodyPr/>
        <a:lstStyle/>
        <a:p>
          <a:pPr rtl="1"/>
          <a:endParaRPr lang="ar-SA"/>
        </a:p>
      </dgm:t>
    </dgm:pt>
    <dgm:pt modelId="{1F0D7FBB-9EEE-440B-971D-A6D38E283323}">
      <dgm:prSet phldrT="[نص]"/>
      <dgm:spPr/>
      <dgm:t>
        <a:bodyPr/>
        <a:lstStyle/>
        <a:p>
          <a:pPr rtl="1"/>
          <a:r>
            <a:rPr lang="ar-SA" b="1" dirty="0" smtClean="0">
              <a:solidFill>
                <a:schemeClr val="bg1"/>
              </a:solidFill>
              <a:cs typeface="+mn-cs"/>
            </a:rPr>
            <a:t>نظرية </a:t>
          </a:r>
          <a:r>
            <a:rPr lang="ar-SA" b="1" dirty="0" err="1" smtClean="0">
              <a:solidFill>
                <a:schemeClr val="bg1"/>
              </a:solidFill>
              <a:cs typeface="+mn-cs"/>
            </a:rPr>
            <a:t>دوركهايم</a:t>
          </a:r>
          <a:r>
            <a:rPr lang="ar-SA" b="1" dirty="0" smtClean="0">
              <a:solidFill>
                <a:schemeClr val="bg1"/>
              </a:solidFill>
              <a:cs typeface="+mn-cs"/>
            </a:rPr>
            <a:t> في الدين: </a:t>
          </a:r>
          <a:r>
            <a:rPr kumimoji="0" lang="ar-SA" b="1" i="0" u="none" strike="noStrike" cap="none" spc="0" normalizeH="0" baseline="0" noProof="0" dirty="0" smtClean="0">
              <a:ln>
                <a:noFill/>
              </a:ln>
              <a:solidFill>
                <a:srgbClr val="FFFF00"/>
              </a:solidFill>
              <a:effectLst/>
              <a:uLnTx/>
              <a:uFillTx/>
              <a:latin typeface="+mn-lt"/>
              <a:ea typeface="+mn-ea"/>
              <a:cs typeface="+mn-cs"/>
            </a:rPr>
            <a:t>رفض دوركايم في كتابه ”الأشكال الأولية للحياة الدينية“  نظريات سابقيه لأنها من وجهة نظره لا تستطيع التمييز بين :</a:t>
          </a:r>
          <a:r>
            <a:rPr lang="ar-SA" b="1" dirty="0" smtClean="0">
              <a:solidFill>
                <a:srgbClr val="FFFF00"/>
              </a:solidFill>
              <a:cs typeface="+mn-cs"/>
            </a:rPr>
            <a:t> </a:t>
          </a:r>
          <a:endParaRPr lang="ar-SA" b="1" dirty="0">
            <a:solidFill>
              <a:srgbClr val="FFFF00"/>
            </a:solidFill>
          </a:endParaRPr>
        </a:p>
      </dgm:t>
    </dgm:pt>
    <dgm:pt modelId="{B3D73F7B-1DDF-43A4-A9D5-71C0BB05F4BB}" type="parTrans" cxnId="{0BCE871A-383F-4C3D-AA75-6A028DC0E996}">
      <dgm:prSet/>
      <dgm:spPr/>
      <dgm:t>
        <a:bodyPr/>
        <a:lstStyle/>
        <a:p>
          <a:pPr rtl="1"/>
          <a:endParaRPr lang="ar-SA"/>
        </a:p>
      </dgm:t>
    </dgm:pt>
    <dgm:pt modelId="{D9152EBF-7F6E-4C0C-88F9-6F1760BD1B4E}" type="sibTrans" cxnId="{0BCE871A-383F-4C3D-AA75-6A028DC0E996}">
      <dgm:prSet/>
      <dgm:spPr/>
      <dgm:t>
        <a:bodyPr/>
        <a:lstStyle/>
        <a:p>
          <a:pPr rtl="1"/>
          <a:endParaRPr lang="ar-SA"/>
        </a:p>
      </dgm:t>
    </dgm:pt>
    <dgm:pt modelId="{6ECF2891-6837-4D02-A611-70D1E9D70EB6}">
      <dgm:prSet phldrT="[نص]"/>
      <dgm:spPr/>
      <dgm:t>
        <a:bodyPr/>
        <a:lstStyle/>
        <a:p>
          <a:pPr rtl="1"/>
          <a:r>
            <a:rPr lang="ar-SA" b="1" u="sng" dirty="0" smtClean="0">
              <a:solidFill>
                <a:srgbClr val="FFFF00"/>
              </a:solidFill>
            </a:rPr>
            <a:t>ب- وما هو دنس:</a:t>
          </a:r>
        </a:p>
        <a:p>
          <a:pPr rtl="1"/>
          <a:r>
            <a:rPr lang="ar-SA" b="1" dirty="0" smtClean="0"/>
            <a:t>ويمثل عند </a:t>
          </a:r>
          <a:r>
            <a:rPr lang="ar-SA" b="1" dirty="0" err="1" smtClean="0"/>
            <a:t>دوركهايم</a:t>
          </a:r>
          <a:r>
            <a:rPr lang="ar-SA" b="1" dirty="0" smtClean="0"/>
            <a:t> نقطه بداية </a:t>
          </a:r>
          <a:r>
            <a:rPr lang="ar-SA" b="1" dirty="0" err="1" smtClean="0"/>
            <a:t>حقيقية</a:t>
          </a:r>
          <a:r>
            <a:rPr lang="ar-SA" b="1" dirty="0" smtClean="0"/>
            <a:t> في دراسة الدين، أي الذي يفسر الدين تفسيراً متطرفاً، باعتباره ضرباً من التخيل لا ينهض على أساس واقعي</a:t>
          </a:r>
          <a:endParaRPr lang="ar-SA" b="1" dirty="0">
            <a:solidFill>
              <a:schemeClr val="bg1"/>
            </a:solidFill>
          </a:endParaRPr>
        </a:p>
      </dgm:t>
    </dgm:pt>
    <dgm:pt modelId="{65B2AFBF-3E81-4147-8F39-6A7A18A28779}" type="parTrans" cxnId="{C7F28D17-6740-4E67-9033-4247BA5E4462}">
      <dgm:prSet/>
      <dgm:spPr/>
      <dgm:t>
        <a:bodyPr/>
        <a:lstStyle/>
        <a:p>
          <a:pPr rtl="1"/>
          <a:endParaRPr lang="ar-SA"/>
        </a:p>
      </dgm:t>
    </dgm:pt>
    <dgm:pt modelId="{BF255215-8931-4493-9FF7-D4F321BAABE0}" type="sibTrans" cxnId="{C7F28D17-6740-4E67-9033-4247BA5E4462}">
      <dgm:prSet/>
      <dgm:spPr/>
      <dgm:t>
        <a:bodyPr/>
        <a:lstStyle/>
        <a:p>
          <a:pPr rtl="1"/>
          <a:endParaRPr lang="ar-SA"/>
        </a:p>
      </dgm:t>
    </dgm:pt>
    <dgm:pt modelId="{44B56930-8219-4D10-9552-75374FC1DCDF}">
      <dgm:prSet phldrT="[نص]" custT="1"/>
      <dgm:spPr/>
      <dgm:t>
        <a:bodyPr/>
        <a:lstStyle/>
        <a:p>
          <a:pPr rtl="1"/>
          <a:r>
            <a:rPr lang="ar-SA" sz="3600" b="1" u="sng" dirty="0" smtClean="0">
              <a:solidFill>
                <a:srgbClr val="FFFF00"/>
              </a:solidFill>
            </a:rPr>
            <a:t>أ- ما هو مقدس:</a:t>
          </a:r>
        </a:p>
        <a:p>
          <a:pPr rtl="1"/>
          <a:r>
            <a:rPr lang="ar-SA" sz="2800" b="1" dirty="0" smtClean="0"/>
            <a:t>أي الأشياء التي يحددها الإنسان ويعزلها عن غيرها، نظراً لطبيعتها</a:t>
          </a:r>
        </a:p>
        <a:p>
          <a:pPr rtl="1"/>
          <a:r>
            <a:rPr lang="ar-SA" sz="2800" b="1" dirty="0" smtClean="0"/>
            <a:t>الخاصة مثل المعتقدات الدينية والطقوس والمعبودات. ويكتسب المقدس أهميته من خلال تمييزه عما هو دنس: </a:t>
          </a:r>
          <a:r>
            <a:rPr lang="ar-SA" sz="2800" b="1" u="sng" dirty="0" smtClean="0"/>
            <a:t>”فالشيء المقدس برأيه هو ذلك الذي لا يمكن أن يمسه الدنس، لأن له حصانة خاصة</a:t>
          </a:r>
          <a:r>
            <a:rPr lang="ar-SA" sz="2800" b="1" dirty="0" smtClean="0"/>
            <a:t>“</a:t>
          </a:r>
          <a:endParaRPr lang="ar-SA" sz="2800" b="1" dirty="0">
            <a:solidFill>
              <a:schemeClr val="bg1"/>
            </a:solidFill>
          </a:endParaRPr>
        </a:p>
      </dgm:t>
    </dgm:pt>
    <dgm:pt modelId="{43690BCD-E77E-4CA7-9AD3-E3DABC84F05A}" type="parTrans" cxnId="{6FDEA3F9-9986-46D0-99AD-89943FCC2782}">
      <dgm:prSet/>
      <dgm:spPr/>
      <dgm:t>
        <a:bodyPr/>
        <a:lstStyle/>
        <a:p>
          <a:pPr rtl="1"/>
          <a:endParaRPr lang="ar-SA"/>
        </a:p>
      </dgm:t>
    </dgm:pt>
    <dgm:pt modelId="{53811229-542C-4263-AFDC-BECD7387AE4E}" type="sibTrans" cxnId="{6FDEA3F9-9986-46D0-99AD-89943FCC2782}">
      <dgm:prSet/>
      <dgm:spPr/>
      <dgm:t>
        <a:bodyPr/>
        <a:lstStyle/>
        <a:p>
          <a:pPr rtl="1"/>
          <a:endParaRPr lang="ar-SA"/>
        </a:p>
      </dgm:t>
    </dgm:pt>
    <dgm:pt modelId="{E1702AAA-A3C1-4311-B4E3-21BFE2A2DF39}" type="pres">
      <dgm:prSet presAssocID="{CAB7BA23-BC1F-4E18-9895-3DADCC3EC729}" presName="composite" presStyleCnt="0">
        <dgm:presLayoutVars>
          <dgm:chMax val="1"/>
          <dgm:dir/>
          <dgm:resizeHandles val="exact"/>
        </dgm:presLayoutVars>
      </dgm:prSet>
      <dgm:spPr/>
      <dgm:t>
        <a:bodyPr/>
        <a:lstStyle/>
        <a:p>
          <a:pPr rtl="1"/>
          <a:endParaRPr lang="ar-SA"/>
        </a:p>
      </dgm:t>
    </dgm:pt>
    <dgm:pt modelId="{46E2B16D-0579-46DD-A0DF-CF18D8E0B967}" type="pres">
      <dgm:prSet presAssocID="{1F0D7FBB-9EEE-440B-971D-A6D38E283323}" presName="roof" presStyleLbl="dkBgShp" presStyleIdx="0" presStyleCnt="2"/>
      <dgm:spPr/>
      <dgm:t>
        <a:bodyPr/>
        <a:lstStyle/>
        <a:p>
          <a:pPr rtl="1"/>
          <a:endParaRPr lang="ar-SA"/>
        </a:p>
      </dgm:t>
    </dgm:pt>
    <dgm:pt modelId="{80A71DCE-0DCB-4A63-8005-6E8D475EF923}" type="pres">
      <dgm:prSet presAssocID="{1F0D7FBB-9EEE-440B-971D-A6D38E283323}" presName="pillars" presStyleCnt="0"/>
      <dgm:spPr/>
    </dgm:pt>
    <dgm:pt modelId="{BDA02E0E-AE9A-41E5-8932-787FD93E2118}" type="pres">
      <dgm:prSet presAssocID="{1F0D7FBB-9EEE-440B-971D-A6D38E283323}" presName="pillar1" presStyleLbl="node1" presStyleIdx="0" presStyleCnt="2">
        <dgm:presLayoutVars>
          <dgm:bulletEnabled val="1"/>
        </dgm:presLayoutVars>
      </dgm:prSet>
      <dgm:spPr/>
      <dgm:t>
        <a:bodyPr/>
        <a:lstStyle/>
        <a:p>
          <a:pPr rtl="1"/>
          <a:endParaRPr lang="ar-SA"/>
        </a:p>
      </dgm:t>
    </dgm:pt>
    <dgm:pt modelId="{0F2CB8BE-D672-44DB-AA9B-A45DBDB83022}" type="pres">
      <dgm:prSet presAssocID="{44B56930-8219-4D10-9552-75374FC1DCDF}" presName="pillarX" presStyleLbl="node1" presStyleIdx="1" presStyleCnt="2">
        <dgm:presLayoutVars>
          <dgm:bulletEnabled val="1"/>
        </dgm:presLayoutVars>
      </dgm:prSet>
      <dgm:spPr/>
      <dgm:t>
        <a:bodyPr/>
        <a:lstStyle/>
        <a:p>
          <a:pPr rtl="1"/>
          <a:endParaRPr lang="ar-SA"/>
        </a:p>
      </dgm:t>
    </dgm:pt>
    <dgm:pt modelId="{1AD283EA-579D-4190-843A-5775CF3D962E}" type="pres">
      <dgm:prSet presAssocID="{1F0D7FBB-9EEE-440B-971D-A6D38E283323}" presName="base" presStyleLbl="dkBgShp" presStyleIdx="1" presStyleCnt="2"/>
      <dgm:spPr/>
    </dgm:pt>
  </dgm:ptLst>
  <dgm:cxnLst>
    <dgm:cxn modelId="{FE349B64-1B91-4C8A-B26F-EE8B9358CFE9}" type="presOf" srcId="{CAB7BA23-BC1F-4E18-9895-3DADCC3EC729}" destId="{E1702AAA-A3C1-4311-B4E3-21BFE2A2DF39}" srcOrd="0" destOrd="0" presId="urn:microsoft.com/office/officeart/2005/8/layout/hList3"/>
    <dgm:cxn modelId="{6FDEA3F9-9986-46D0-99AD-89943FCC2782}" srcId="{1F0D7FBB-9EEE-440B-971D-A6D38E283323}" destId="{44B56930-8219-4D10-9552-75374FC1DCDF}" srcOrd="1" destOrd="0" parTransId="{43690BCD-E77E-4CA7-9AD3-E3DABC84F05A}" sibTransId="{53811229-542C-4263-AFDC-BECD7387AE4E}"/>
    <dgm:cxn modelId="{0BCE871A-383F-4C3D-AA75-6A028DC0E996}" srcId="{CAB7BA23-BC1F-4E18-9895-3DADCC3EC729}" destId="{1F0D7FBB-9EEE-440B-971D-A6D38E283323}" srcOrd="0" destOrd="0" parTransId="{B3D73F7B-1DDF-43A4-A9D5-71C0BB05F4BB}" sibTransId="{D9152EBF-7F6E-4C0C-88F9-6F1760BD1B4E}"/>
    <dgm:cxn modelId="{26081338-E80F-4B90-9125-069BDC7E6BEB}" type="presOf" srcId="{6ECF2891-6837-4D02-A611-70D1E9D70EB6}" destId="{BDA02E0E-AE9A-41E5-8932-787FD93E2118}" srcOrd="0" destOrd="0" presId="urn:microsoft.com/office/officeart/2005/8/layout/hList3"/>
    <dgm:cxn modelId="{C7F28D17-6740-4E67-9033-4247BA5E4462}" srcId="{1F0D7FBB-9EEE-440B-971D-A6D38E283323}" destId="{6ECF2891-6837-4D02-A611-70D1E9D70EB6}" srcOrd="0" destOrd="0" parTransId="{65B2AFBF-3E81-4147-8F39-6A7A18A28779}" sibTransId="{BF255215-8931-4493-9FF7-D4F321BAABE0}"/>
    <dgm:cxn modelId="{FABE535D-CF72-4A62-86F1-E662E2C04572}" type="presOf" srcId="{1F0D7FBB-9EEE-440B-971D-A6D38E283323}" destId="{46E2B16D-0579-46DD-A0DF-CF18D8E0B967}" srcOrd="0" destOrd="0" presId="urn:microsoft.com/office/officeart/2005/8/layout/hList3"/>
    <dgm:cxn modelId="{DF98AD5E-1026-4F61-960B-5FDB0E0A233B}" type="presOf" srcId="{44B56930-8219-4D10-9552-75374FC1DCDF}" destId="{0F2CB8BE-D672-44DB-AA9B-A45DBDB83022}" srcOrd="0" destOrd="0" presId="urn:microsoft.com/office/officeart/2005/8/layout/hList3"/>
    <dgm:cxn modelId="{1F1324D8-79A0-4416-A854-9134F754BA69}" type="presParOf" srcId="{E1702AAA-A3C1-4311-B4E3-21BFE2A2DF39}" destId="{46E2B16D-0579-46DD-A0DF-CF18D8E0B967}" srcOrd="0" destOrd="0" presId="urn:microsoft.com/office/officeart/2005/8/layout/hList3"/>
    <dgm:cxn modelId="{F604FB14-AADB-4F31-9B5C-6B881553D566}" type="presParOf" srcId="{E1702AAA-A3C1-4311-B4E3-21BFE2A2DF39}" destId="{80A71DCE-0DCB-4A63-8005-6E8D475EF923}" srcOrd="1" destOrd="0" presId="urn:microsoft.com/office/officeart/2005/8/layout/hList3"/>
    <dgm:cxn modelId="{6F087B7C-2C42-45C8-90A8-8480D7737884}" type="presParOf" srcId="{80A71DCE-0DCB-4A63-8005-6E8D475EF923}" destId="{BDA02E0E-AE9A-41E5-8932-787FD93E2118}" srcOrd="0" destOrd="0" presId="urn:microsoft.com/office/officeart/2005/8/layout/hList3"/>
    <dgm:cxn modelId="{551E8F51-FC10-4053-85C6-860E0D5F1E7A}" type="presParOf" srcId="{80A71DCE-0DCB-4A63-8005-6E8D475EF923}" destId="{0F2CB8BE-D672-44DB-AA9B-A45DBDB83022}" srcOrd="1" destOrd="0" presId="urn:microsoft.com/office/officeart/2005/8/layout/hList3"/>
    <dgm:cxn modelId="{FA4E4056-3E42-422B-A20B-1D7339752056}" type="presParOf" srcId="{E1702AAA-A3C1-4311-B4E3-21BFE2A2DF39}" destId="{1AD283EA-579D-4190-843A-5775CF3D962E}" srcOrd="2" destOrd="0" presId="urn:microsoft.com/office/officeart/2005/8/layout/hLis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746B27E7-AC92-4BF4-ADDA-E1207CD128C9}" type="doc">
      <dgm:prSet loTypeId="urn:microsoft.com/office/officeart/2005/8/layout/hList3" loCatId="list" qsTypeId="urn:microsoft.com/office/officeart/2005/8/quickstyle/simple1" qsCatId="simple" csTypeId="urn:microsoft.com/office/officeart/2005/8/colors/colorful3" csCatId="colorful" phldr="1"/>
      <dgm:spPr/>
      <dgm:t>
        <a:bodyPr/>
        <a:lstStyle/>
        <a:p>
          <a:pPr rtl="1"/>
          <a:endParaRPr lang="ar-SA"/>
        </a:p>
      </dgm:t>
    </dgm:pt>
    <dgm:pt modelId="{608E30F4-7E5C-4B15-B319-FA099020A1ED}">
      <dgm:prSet phldrT="[نص]"/>
      <dgm:spPr>
        <a:solidFill>
          <a:srgbClr val="FFC000"/>
        </a:solidFill>
      </dgm:spPr>
      <dgm:t>
        <a:bodyPr/>
        <a:lstStyle/>
        <a:p>
          <a:pPr rtl="1"/>
          <a:r>
            <a:rPr lang="ar-SA" b="1" dirty="0" smtClean="0"/>
            <a:t>صنف </a:t>
          </a:r>
          <a:r>
            <a:rPr lang="ar-SA" b="1" dirty="0" err="1" smtClean="0"/>
            <a:t>دوركهايم</a:t>
          </a:r>
          <a:r>
            <a:rPr lang="ar-SA" b="1" dirty="0" smtClean="0"/>
            <a:t> أنماط الانتحار إلى ثلاثة:</a:t>
          </a:r>
          <a:endParaRPr lang="ar-SA" b="1" dirty="0"/>
        </a:p>
      </dgm:t>
    </dgm:pt>
    <dgm:pt modelId="{7CFBCBED-96B9-4C34-A9AD-447699C1F84F}" type="parTrans" cxnId="{9CD7E2A5-170E-4428-AA0B-C4DC39314736}">
      <dgm:prSet/>
      <dgm:spPr/>
      <dgm:t>
        <a:bodyPr/>
        <a:lstStyle/>
        <a:p>
          <a:pPr rtl="1"/>
          <a:endParaRPr lang="ar-SA"/>
        </a:p>
      </dgm:t>
    </dgm:pt>
    <dgm:pt modelId="{0D2C60E8-F64B-4E9A-9FAB-8AD786168A62}" type="sibTrans" cxnId="{9CD7E2A5-170E-4428-AA0B-C4DC39314736}">
      <dgm:prSet/>
      <dgm:spPr/>
      <dgm:t>
        <a:bodyPr/>
        <a:lstStyle/>
        <a:p>
          <a:pPr rtl="1"/>
          <a:endParaRPr lang="ar-SA"/>
        </a:p>
      </dgm:t>
    </dgm:pt>
    <dgm:pt modelId="{CCBC42EF-23A6-4D88-8B93-18F3309F8138}">
      <dgm:prSet phldrT="[نص]"/>
      <dgm:spPr/>
      <dgm:t>
        <a:bodyPr/>
        <a:lstStyle/>
        <a:p>
          <a:pPr rtl="1"/>
          <a:r>
            <a:rPr lang="ar-SA" b="1" dirty="0" smtClean="0">
              <a:solidFill>
                <a:schemeClr val="bg2">
                  <a:lumMod val="10000"/>
                </a:schemeClr>
              </a:solidFill>
            </a:rPr>
            <a:t>3</a:t>
          </a:r>
          <a:r>
            <a:rPr lang="ar-SA" b="1" dirty="0" smtClean="0">
              <a:solidFill>
                <a:schemeClr val="tx1">
                  <a:lumMod val="95000"/>
                  <a:lumOff val="5000"/>
                </a:schemeClr>
              </a:solidFill>
            </a:rPr>
            <a:t>-الانتحار الغيري أو </a:t>
          </a:r>
          <a:r>
            <a:rPr lang="ar-SA" b="1" dirty="0" err="1" smtClean="0">
              <a:solidFill>
                <a:schemeClr val="tx1">
                  <a:lumMod val="95000"/>
                  <a:lumOff val="5000"/>
                </a:schemeClr>
              </a:solidFill>
            </a:rPr>
            <a:t>الإيثاري</a:t>
          </a:r>
          <a:r>
            <a:rPr lang="ar-SA" b="1" dirty="0" smtClean="0">
              <a:solidFill>
                <a:schemeClr val="tx1">
                  <a:lumMod val="95000"/>
                  <a:lumOff val="5000"/>
                </a:schemeClr>
              </a:solidFill>
            </a:rPr>
            <a:t>:</a:t>
          </a:r>
        </a:p>
        <a:p>
          <a:pPr rtl="1"/>
          <a:r>
            <a:rPr lang="ar-SA" dirty="0" smtClean="0"/>
            <a:t>وهو النمط الثالث فهو الذي ينجم عن قوة التضامن الاجتماعي وتزداد معدلاته بين أفراد المجتمعات البدائية وفي التنظيمات العسكرية الحديثة. </a:t>
          </a:r>
          <a:endParaRPr lang="ar-SA" dirty="0"/>
        </a:p>
      </dgm:t>
    </dgm:pt>
    <dgm:pt modelId="{3CD0D776-833E-475F-8F69-B4E316388AA2}" type="parTrans" cxnId="{81E81CD9-D0D6-42D0-B840-416AF56D2102}">
      <dgm:prSet/>
      <dgm:spPr/>
      <dgm:t>
        <a:bodyPr/>
        <a:lstStyle/>
        <a:p>
          <a:pPr rtl="1"/>
          <a:endParaRPr lang="ar-SA"/>
        </a:p>
      </dgm:t>
    </dgm:pt>
    <dgm:pt modelId="{1C7345B9-C461-45F7-93CD-FC86313060C4}" type="sibTrans" cxnId="{81E81CD9-D0D6-42D0-B840-416AF56D2102}">
      <dgm:prSet/>
      <dgm:spPr/>
      <dgm:t>
        <a:bodyPr/>
        <a:lstStyle/>
        <a:p>
          <a:pPr rtl="1"/>
          <a:endParaRPr lang="ar-SA"/>
        </a:p>
      </dgm:t>
    </dgm:pt>
    <dgm:pt modelId="{D4F1DE8E-EC02-4038-8578-A5DB55CB4B5E}">
      <dgm:prSet phldrT="[نص]"/>
      <dgm:spPr/>
      <dgm:t>
        <a:bodyPr/>
        <a:lstStyle/>
        <a:p>
          <a:pPr rtl="1"/>
          <a:r>
            <a:rPr lang="ar-SA" b="1" dirty="0" smtClean="0">
              <a:solidFill>
                <a:schemeClr val="tx1">
                  <a:lumMod val="95000"/>
                  <a:lumOff val="5000"/>
                </a:schemeClr>
              </a:solidFill>
            </a:rPr>
            <a:t>2-الانتحار المعياري:</a:t>
          </a:r>
        </a:p>
        <a:p>
          <a:pPr rtl="1"/>
          <a:r>
            <a:rPr lang="ar-SA" dirty="0" smtClean="0"/>
            <a:t>وهو النمط الثاني الذي ينجم عن انهيار المعايير الاجتماعية المصاحبة للتغيرات الهائلة والمفاجئة التي تعتبر من مميزات العصر الحديث</a:t>
          </a:r>
          <a:endParaRPr lang="ar-SA" dirty="0"/>
        </a:p>
      </dgm:t>
    </dgm:pt>
    <dgm:pt modelId="{68BBF6AE-723C-4C32-A76C-AD8093C454C0}" type="parTrans" cxnId="{CFBACE6D-EFD7-45CB-AD24-5112E409867B}">
      <dgm:prSet/>
      <dgm:spPr/>
      <dgm:t>
        <a:bodyPr/>
        <a:lstStyle/>
        <a:p>
          <a:pPr rtl="1"/>
          <a:endParaRPr lang="ar-SA"/>
        </a:p>
      </dgm:t>
    </dgm:pt>
    <dgm:pt modelId="{5C30E367-D831-4C8A-9A5C-D08471BBD691}" type="sibTrans" cxnId="{CFBACE6D-EFD7-45CB-AD24-5112E409867B}">
      <dgm:prSet/>
      <dgm:spPr/>
      <dgm:t>
        <a:bodyPr/>
        <a:lstStyle/>
        <a:p>
          <a:pPr rtl="1"/>
          <a:endParaRPr lang="ar-SA"/>
        </a:p>
      </dgm:t>
    </dgm:pt>
    <dgm:pt modelId="{EFA88622-4F9C-439F-B34D-101313732025}">
      <dgm:prSet phldrT="[نص]"/>
      <dgm:spPr>
        <a:solidFill>
          <a:srgbClr val="00B0F0"/>
        </a:solidFill>
      </dgm:spPr>
      <dgm:t>
        <a:bodyPr/>
        <a:lstStyle/>
        <a:p>
          <a:pPr rtl="1"/>
          <a:r>
            <a:rPr lang="ar-SA" b="1" dirty="0" smtClean="0">
              <a:solidFill>
                <a:schemeClr val="tx1">
                  <a:lumMod val="95000"/>
                  <a:lumOff val="5000"/>
                </a:schemeClr>
              </a:solidFill>
            </a:rPr>
            <a:t>1-الانتحار الأناني:</a:t>
          </a:r>
        </a:p>
        <a:p>
          <a:pPr rtl="1"/>
          <a:r>
            <a:rPr lang="ar-SA" dirty="0" smtClean="0"/>
            <a:t>وهو الذي ينتج عن ضعف تكافل الجماعة نسبياً ويسود بوجه خاص في الجماعات التي تقل فيها قوة الروابط الاجتماعية بشكل ملحوظ.</a:t>
          </a:r>
          <a:endParaRPr lang="ar-SA" dirty="0"/>
        </a:p>
      </dgm:t>
    </dgm:pt>
    <dgm:pt modelId="{56145B58-2EE6-4869-8849-339A6B9E6EE6}" type="parTrans" cxnId="{E99434E1-205D-4395-A413-26DFC9691DB0}">
      <dgm:prSet/>
      <dgm:spPr/>
      <dgm:t>
        <a:bodyPr/>
        <a:lstStyle/>
        <a:p>
          <a:pPr rtl="1"/>
          <a:endParaRPr lang="ar-SA"/>
        </a:p>
      </dgm:t>
    </dgm:pt>
    <dgm:pt modelId="{BCA59683-5EE2-4CF3-97F1-9D985072131D}" type="sibTrans" cxnId="{E99434E1-205D-4395-A413-26DFC9691DB0}">
      <dgm:prSet/>
      <dgm:spPr/>
      <dgm:t>
        <a:bodyPr/>
        <a:lstStyle/>
        <a:p>
          <a:pPr rtl="1"/>
          <a:endParaRPr lang="ar-SA"/>
        </a:p>
      </dgm:t>
    </dgm:pt>
    <dgm:pt modelId="{2E11E308-B0A4-463A-8350-7ACB320A63F9}" type="pres">
      <dgm:prSet presAssocID="{746B27E7-AC92-4BF4-ADDA-E1207CD128C9}" presName="composite" presStyleCnt="0">
        <dgm:presLayoutVars>
          <dgm:chMax val="1"/>
          <dgm:dir/>
          <dgm:resizeHandles val="exact"/>
        </dgm:presLayoutVars>
      </dgm:prSet>
      <dgm:spPr/>
      <dgm:t>
        <a:bodyPr/>
        <a:lstStyle/>
        <a:p>
          <a:pPr rtl="1"/>
          <a:endParaRPr lang="ar-SA"/>
        </a:p>
      </dgm:t>
    </dgm:pt>
    <dgm:pt modelId="{23C7D72E-9D6A-44A0-947E-2924A22394BC}" type="pres">
      <dgm:prSet presAssocID="{608E30F4-7E5C-4B15-B319-FA099020A1ED}" presName="roof" presStyleLbl="dkBgShp" presStyleIdx="0" presStyleCnt="2"/>
      <dgm:spPr/>
      <dgm:t>
        <a:bodyPr/>
        <a:lstStyle/>
        <a:p>
          <a:pPr rtl="1"/>
          <a:endParaRPr lang="ar-SA"/>
        </a:p>
      </dgm:t>
    </dgm:pt>
    <dgm:pt modelId="{C01EFD7E-CA20-4DFB-A5AC-1501B2BA8559}" type="pres">
      <dgm:prSet presAssocID="{608E30F4-7E5C-4B15-B319-FA099020A1ED}" presName="pillars" presStyleCnt="0"/>
      <dgm:spPr/>
    </dgm:pt>
    <dgm:pt modelId="{DC63F818-D25B-4F08-AC60-A7D5790067C7}" type="pres">
      <dgm:prSet presAssocID="{608E30F4-7E5C-4B15-B319-FA099020A1ED}" presName="pillar1" presStyleLbl="node1" presStyleIdx="0" presStyleCnt="3">
        <dgm:presLayoutVars>
          <dgm:bulletEnabled val="1"/>
        </dgm:presLayoutVars>
      </dgm:prSet>
      <dgm:spPr/>
      <dgm:t>
        <a:bodyPr/>
        <a:lstStyle/>
        <a:p>
          <a:pPr rtl="1"/>
          <a:endParaRPr lang="ar-SA"/>
        </a:p>
      </dgm:t>
    </dgm:pt>
    <dgm:pt modelId="{98D99951-CFCC-46E8-BAE6-DFC7195E1CD0}" type="pres">
      <dgm:prSet presAssocID="{D4F1DE8E-EC02-4038-8578-A5DB55CB4B5E}" presName="pillarX" presStyleLbl="node1" presStyleIdx="1" presStyleCnt="3">
        <dgm:presLayoutVars>
          <dgm:bulletEnabled val="1"/>
        </dgm:presLayoutVars>
      </dgm:prSet>
      <dgm:spPr/>
      <dgm:t>
        <a:bodyPr/>
        <a:lstStyle/>
        <a:p>
          <a:pPr rtl="1"/>
          <a:endParaRPr lang="ar-SA"/>
        </a:p>
      </dgm:t>
    </dgm:pt>
    <dgm:pt modelId="{D94A4690-EAE4-4B9D-AF10-97019055FE09}" type="pres">
      <dgm:prSet presAssocID="{EFA88622-4F9C-439F-B34D-101313732025}" presName="pillarX" presStyleLbl="node1" presStyleIdx="2" presStyleCnt="3">
        <dgm:presLayoutVars>
          <dgm:bulletEnabled val="1"/>
        </dgm:presLayoutVars>
      </dgm:prSet>
      <dgm:spPr/>
      <dgm:t>
        <a:bodyPr/>
        <a:lstStyle/>
        <a:p>
          <a:pPr rtl="1"/>
          <a:endParaRPr lang="ar-SA"/>
        </a:p>
      </dgm:t>
    </dgm:pt>
    <dgm:pt modelId="{A21D2CD9-B013-42E2-9D84-03A92E4487D6}" type="pres">
      <dgm:prSet presAssocID="{608E30F4-7E5C-4B15-B319-FA099020A1ED}" presName="base" presStyleLbl="dkBgShp" presStyleIdx="1" presStyleCnt="2"/>
      <dgm:spPr/>
    </dgm:pt>
  </dgm:ptLst>
  <dgm:cxnLst>
    <dgm:cxn modelId="{E99434E1-205D-4395-A413-26DFC9691DB0}" srcId="{608E30F4-7E5C-4B15-B319-FA099020A1ED}" destId="{EFA88622-4F9C-439F-B34D-101313732025}" srcOrd="2" destOrd="0" parTransId="{56145B58-2EE6-4869-8849-339A6B9E6EE6}" sibTransId="{BCA59683-5EE2-4CF3-97F1-9D985072131D}"/>
    <dgm:cxn modelId="{7958C5FC-059F-4414-886A-FAA05EE0B172}" type="presOf" srcId="{608E30F4-7E5C-4B15-B319-FA099020A1ED}" destId="{23C7D72E-9D6A-44A0-947E-2924A22394BC}" srcOrd="0" destOrd="0" presId="urn:microsoft.com/office/officeart/2005/8/layout/hList3"/>
    <dgm:cxn modelId="{5DCEB052-F0C1-4B0D-98C7-66C1F1A1188E}" type="presOf" srcId="{EFA88622-4F9C-439F-B34D-101313732025}" destId="{D94A4690-EAE4-4B9D-AF10-97019055FE09}" srcOrd="0" destOrd="0" presId="urn:microsoft.com/office/officeart/2005/8/layout/hList3"/>
    <dgm:cxn modelId="{81E81CD9-D0D6-42D0-B840-416AF56D2102}" srcId="{608E30F4-7E5C-4B15-B319-FA099020A1ED}" destId="{CCBC42EF-23A6-4D88-8B93-18F3309F8138}" srcOrd="0" destOrd="0" parTransId="{3CD0D776-833E-475F-8F69-B4E316388AA2}" sibTransId="{1C7345B9-C461-45F7-93CD-FC86313060C4}"/>
    <dgm:cxn modelId="{CFBACE6D-EFD7-45CB-AD24-5112E409867B}" srcId="{608E30F4-7E5C-4B15-B319-FA099020A1ED}" destId="{D4F1DE8E-EC02-4038-8578-A5DB55CB4B5E}" srcOrd="1" destOrd="0" parTransId="{68BBF6AE-723C-4C32-A76C-AD8093C454C0}" sibTransId="{5C30E367-D831-4C8A-9A5C-D08471BBD691}"/>
    <dgm:cxn modelId="{19D65F01-40AC-4A32-BE80-B64751CEA452}" type="presOf" srcId="{CCBC42EF-23A6-4D88-8B93-18F3309F8138}" destId="{DC63F818-D25B-4F08-AC60-A7D5790067C7}" srcOrd="0" destOrd="0" presId="urn:microsoft.com/office/officeart/2005/8/layout/hList3"/>
    <dgm:cxn modelId="{5E194B3E-8926-4119-AA1C-D9D86B64B0C7}" type="presOf" srcId="{746B27E7-AC92-4BF4-ADDA-E1207CD128C9}" destId="{2E11E308-B0A4-463A-8350-7ACB320A63F9}" srcOrd="0" destOrd="0" presId="urn:microsoft.com/office/officeart/2005/8/layout/hList3"/>
    <dgm:cxn modelId="{D2DB88FA-F6C3-4692-97E1-969D4E215D9D}" type="presOf" srcId="{D4F1DE8E-EC02-4038-8578-A5DB55CB4B5E}" destId="{98D99951-CFCC-46E8-BAE6-DFC7195E1CD0}" srcOrd="0" destOrd="0" presId="urn:microsoft.com/office/officeart/2005/8/layout/hList3"/>
    <dgm:cxn modelId="{9CD7E2A5-170E-4428-AA0B-C4DC39314736}" srcId="{746B27E7-AC92-4BF4-ADDA-E1207CD128C9}" destId="{608E30F4-7E5C-4B15-B319-FA099020A1ED}" srcOrd="0" destOrd="0" parTransId="{7CFBCBED-96B9-4C34-A9AD-447699C1F84F}" sibTransId="{0D2C60E8-F64B-4E9A-9FAB-8AD786168A62}"/>
    <dgm:cxn modelId="{050710D8-AD5F-49CF-B8BA-8A73C2C735A0}" type="presParOf" srcId="{2E11E308-B0A4-463A-8350-7ACB320A63F9}" destId="{23C7D72E-9D6A-44A0-947E-2924A22394BC}" srcOrd="0" destOrd="0" presId="urn:microsoft.com/office/officeart/2005/8/layout/hList3"/>
    <dgm:cxn modelId="{D41AF200-86BF-484B-B408-2368A51EFD20}" type="presParOf" srcId="{2E11E308-B0A4-463A-8350-7ACB320A63F9}" destId="{C01EFD7E-CA20-4DFB-A5AC-1501B2BA8559}" srcOrd="1" destOrd="0" presId="urn:microsoft.com/office/officeart/2005/8/layout/hList3"/>
    <dgm:cxn modelId="{060C6C35-A822-4A34-BCF1-77868FA4E0C7}" type="presParOf" srcId="{C01EFD7E-CA20-4DFB-A5AC-1501B2BA8559}" destId="{DC63F818-D25B-4F08-AC60-A7D5790067C7}" srcOrd="0" destOrd="0" presId="urn:microsoft.com/office/officeart/2005/8/layout/hList3"/>
    <dgm:cxn modelId="{9FD228F9-E2E3-43A1-9C91-59B394632522}" type="presParOf" srcId="{C01EFD7E-CA20-4DFB-A5AC-1501B2BA8559}" destId="{98D99951-CFCC-46E8-BAE6-DFC7195E1CD0}" srcOrd="1" destOrd="0" presId="urn:microsoft.com/office/officeart/2005/8/layout/hList3"/>
    <dgm:cxn modelId="{61C487BA-EC6A-4713-B116-975079052AE8}" type="presParOf" srcId="{C01EFD7E-CA20-4DFB-A5AC-1501B2BA8559}" destId="{D94A4690-EAE4-4B9D-AF10-97019055FE09}" srcOrd="2" destOrd="0" presId="urn:microsoft.com/office/officeart/2005/8/layout/hList3"/>
    <dgm:cxn modelId="{41F49BEA-94AC-4828-BCB1-1BFCEED2885A}" type="presParOf" srcId="{2E11E308-B0A4-463A-8350-7ACB320A63F9}" destId="{A21D2CD9-B013-42E2-9D84-03A92E4487D6}" srcOrd="2" destOrd="0" presId="urn:microsoft.com/office/officeart/2005/8/layout/hLis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C2DA658-BD79-4D42-AE73-C0BFF9A45775}">
      <dsp:nvSpPr>
        <dsp:cNvPr id="0" name=""/>
        <dsp:cNvSpPr/>
      </dsp:nvSpPr>
      <dsp:spPr>
        <a:xfrm>
          <a:off x="0" y="0"/>
          <a:ext cx="9144000" cy="1871186"/>
        </a:xfrm>
        <a:prstGeom prst="rect">
          <a:avLst/>
        </a:prstGeom>
        <a:solidFill>
          <a:schemeClr val="accent2">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rtl="1">
            <a:lnSpc>
              <a:spcPct val="90000"/>
            </a:lnSpc>
            <a:spcBef>
              <a:spcPct val="0"/>
            </a:spcBef>
            <a:spcAft>
              <a:spcPct val="35000"/>
            </a:spcAft>
          </a:pPr>
          <a:r>
            <a:rPr lang="ar-SA" sz="3200" b="1" kern="1200" dirty="0" smtClean="0"/>
            <a:t>دوركايم (1858-1917)</a:t>
          </a:r>
        </a:p>
        <a:p>
          <a:pPr lvl="0" algn="ctr" defTabSz="1422400" rtl="1">
            <a:lnSpc>
              <a:spcPct val="90000"/>
            </a:lnSpc>
            <a:spcBef>
              <a:spcPct val="0"/>
            </a:spcBef>
            <a:spcAft>
              <a:spcPct val="35000"/>
            </a:spcAft>
          </a:pPr>
          <a:r>
            <a:rPr lang="ar-SA" sz="3200" b="1" kern="1200" dirty="0" smtClean="0"/>
            <a:t>زعيم المدرسة الفرنسية لعلم الاجتماع ومنشئ  علم الاجتماع الحديث وأحد دعائم الحركة العلمية في النصف الثاني من القرن التاسع عشر وأوائل القرن العشرين</a:t>
          </a:r>
          <a:endParaRPr lang="ar-SA" sz="3200" b="1" kern="1200" dirty="0"/>
        </a:p>
      </dsp:txBody>
      <dsp:txXfrm>
        <a:off x="0" y="0"/>
        <a:ext cx="9144000" cy="1871186"/>
      </dsp:txXfrm>
    </dsp:sp>
    <dsp:sp modelId="{936C9EF5-B8CD-4D17-AE8F-0F88240E8BA1}">
      <dsp:nvSpPr>
        <dsp:cNvPr id="0" name=""/>
        <dsp:cNvSpPr/>
      </dsp:nvSpPr>
      <dsp:spPr>
        <a:xfrm>
          <a:off x="4464" y="1871186"/>
          <a:ext cx="3045023" cy="3929490"/>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rtl="1">
            <a:lnSpc>
              <a:spcPct val="90000"/>
            </a:lnSpc>
            <a:spcBef>
              <a:spcPct val="0"/>
            </a:spcBef>
            <a:spcAft>
              <a:spcPct val="35000"/>
            </a:spcAft>
          </a:pPr>
          <a:r>
            <a:rPr lang="ar-SA" sz="3400" kern="1200" dirty="0" smtClean="0"/>
            <a:t>نشر بحوثا عديدة تناولت موضوعات مختلفة:أبرزها في المحارم في الزواج- الظواهر الدينية- الطوطمية</a:t>
          </a:r>
          <a:endParaRPr lang="ar-SA" sz="3400" kern="1200" dirty="0"/>
        </a:p>
      </dsp:txBody>
      <dsp:txXfrm>
        <a:off x="4464" y="1871186"/>
        <a:ext cx="3045023" cy="3929490"/>
      </dsp:txXfrm>
    </dsp:sp>
    <dsp:sp modelId="{4199B282-6ACE-45DF-AD5D-9DE7EEF494CD}">
      <dsp:nvSpPr>
        <dsp:cNvPr id="0" name=""/>
        <dsp:cNvSpPr/>
      </dsp:nvSpPr>
      <dsp:spPr>
        <a:xfrm>
          <a:off x="3049488" y="1871186"/>
          <a:ext cx="3045023" cy="3929490"/>
        </a:xfrm>
        <a:prstGeom prst="rect">
          <a:avLst/>
        </a:prstGeom>
        <a:solidFill>
          <a:schemeClr val="accent2">
            <a:hueOff val="3375995"/>
            <a:satOff val="1250"/>
            <a:lumOff val="3823"/>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rtl="1">
            <a:lnSpc>
              <a:spcPct val="90000"/>
            </a:lnSpc>
            <a:spcBef>
              <a:spcPct val="0"/>
            </a:spcBef>
            <a:spcAft>
              <a:spcPct val="35000"/>
            </a:spcAft>
          </a:pPr>
          <a:r>
            <a:rPr lang="ar-SA" sz="3400" kern="1200" dirty="0" smtClean="0"/>
            <a:t>أصدر سنة 1896 مجلة اجتماعية باسم</a:t>
          </a:r>
        </a:p>
        <a:p>
          <a:pPr lvl="0" algn="ctr" defTabSz="1511300" rtl="1">
            <a:lnSpc>
              <a:spcPct val="90000"/>
            </a:lnSpc>
            <a:spcBef>
              <a:spcPct val="0"/>
            </a:spcBef>
            <a:spcAft>
              <a:spcPct val="35000"/>
            </a:spcAft>
          </a:pPr>
          <a:r>
            <a:rPr lang="ar-SA" sz="3400" kern="1200" dirty="0" smtClean="0"/>
            <a:t>”</a:t>
          </a:r>
          <a:r>
            <a:rPr lang="ar-SA" sz="3400" b="1" u="sng" kern="1200" dirty="0" smtClean="0">
              <a:solidFill>
                <a:srgbClr val="FFFF00"/>
              </a:solidFill>
            </a:rPr>
            <a:t>التقويم الاجتماعي</a:t>
          </a:r>
          <a:r>
            <a:rPr lang="ar-SA" sz="3400" kern="1200" dirty="0" smtClean="0"/>
            <a:t>“</a:t>
          </a:r>
        </a:p>
        <a:p>
          <a:pPr lvl="0" algn="ctr" defTabSz="1511300" rtl="1">
            <a:lnSpc>
              <a:spcPct val="90000"/>
            </a:lnSpc>
            <a:spcBef>
              <a:spcPct val="0"/>
            </a:spcBef>
            <a:spcAft>
              <a:spcPct val="35000"/>
            </a:spcAft>
          </a:pPr>
          <a:r>
            <a:rPr lang="ar-SA" sz="3400" kern="1200" dirty="0" smtClean="0"/>
            <a:t>كانت مصدراً للفكر السوسيولوجي لسنوات </a:t>
          </a:r>
          <a:r>
            <a:rPr lang="ar-SA" sz="3400" kern="1200" dirty="0" err="1" smtClean="0"/>
            <a:t>عديدةفي</a:t>
          </a:r>
          <a:r>
            <a:rPr lang="ar-SA" sz="3400" kern="1200" dirty="0" smtClean="0"/>
            <a:t> فرنسا </a:t>
          </a:r>
          <a:endParaRPr lang="ar-SA" sz="3400" kern="1200" dirty="0"/>
        </a:p>
      </dsp:txBody>
      <dsp:txXfrm>
        <a:off x="3049488" y="1871186"/>
        <a:ext cx="3045023" cy="3929490"/>
      </dsp:txXfrm>
    </dsp:sp>
    <dsp:sp modelId="{1874A545-AC92-4012-8511-73DB1C9FB27C}">
      <dsp:nvSpPr>
        <dsp:cNvPr id="0" name=""/>
        <dsp:cNvSpPr/>
      </dsp:nvSpPr>
      <dsp:spPr>
        <a:xfrm>
          <a:off x="6094511" y="1871186"/>
          <a:ext cx="3045023" cy="3929490"/>
        </a:xfrm>
        <a:prstGeom prst="rect">
          <a:avLst/>
        </a:prstGeom>
        <a:solidFill>
          <a:schemeClr val="accent2">
            <a:hueOff val="6751989"/>
            <a:satOff val="2501"/>
            <a:lumOff val="7646"/>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rtl="1">
            <a:lnSpc>
              <a:spcPct val="90000"/>
            </a:lnSpc>
            <a:spcBef>
              <a:spcPct val="0"/>
            </a:spcBef>
            <a:spcAft>
              <a:spcPct val="35000"/>
            </a:spcAft>
          </a:pPr>
          <a:r>
            <a:rPr lang="ar-SA" sz="3400" kern="1200" dirty="0" smtClean="0"/>
            <a:t>غزير الإنتاج ، له مؤلفات كثيرة أبرزها كتابه:“قواعد المنهاج في علم الاجتماع الذي خصصه لدراسة الظاهرة الاجتماعية</a:t>
          </a:r>
          <a:endParaRPr lang="ar-SA" sz="3400" kern="1200" dirty="0"/>
        </a:p>
      </dsp:txBody>
      <dsp:txXfrm>
        <a:off x="6094511" y="1871186"/>
        <a:ext cx="3045023" cy="3929490"/>
      </dsp:txXfrm>
    </dsp:sp>
    <dsp:sp modelId="{EA41AFC5-F2EE-4FDE-83AE-744DED5BADA2}">
      <dsp:nvSpPr>
        <dsp:cNvPr id="0" name=""/>
        <dsp:cNvSpPr/>
      </dsp:nvSpPr>
      <dsp:spPr>
        <a:xfrm>
          <a:off x="0" y="5800676"/>
          <a:ext cx="9144000" cy="436610"/>
        </a:xfrm>
        <a:prstGeom prst="rect">
          <a:avLst/>
        </a:prstGeom>
        <a:solidFill>
          <a:schemeClr val="accent2">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57EC998-4C4E-4E17-B05F-625EC1744543}">
      <dsp:nvSpPr>
        <dsp:cNvPr id="0" name=""/>
        <dsp:cNvSpPr/>
      </dsp:nvSpPr>
      <dsp:spPr>
        <a:xfrm>
          <a:off x="1049" y="1562"/>
          <a:ext cx="9141901" cy="2176611"/>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rtl="1">
            <a:lnSpc>
              <a:spcPct val="90000"/>
            </a:lnSpc>
            <a:spcBef>
              <a:spcPct val="0"/>
            </a:spcBef>
            <a:spcAft>
              <a:spcPct val="35000"/>
            </a:spcAft>
          </a:pPr>
          <a:r>
            <a:rPr lang="ar-EG" sz="4000" kern="1200" dirty="0" smtClean="0"/>
            <a:t>ترك </a:t>
          </a:r>
          <a:r>
            <a:rPr lang="ar-EG" sz="4000" kern="1200" dirty="0" err="1" smtClean="0"/>
            <a:t>دوركهايم</a:t>
          </a:r>
          <a:r>
            <a:rPr lang="ar-EG" sz="4000" kern="1200" dirty="0" smtClean="0"/>
            <a:t> مؤلفات وبحوث كثيرة نشر بعضها في حياته ونشر أتباعه البعض الآخر بعد وفاته. والمؤلفات التي نشرها في حياته يمكن ترتيب ظهورها كما يلي</a:t>
          </a:r>
          <a:r>
            <a:rPr lang="ar-SA" sz="4000" kern="1200" dirty="0" smtClean="0"/>
            <a:t>:</a:t>
          </a:r>
          <a:endParaRPr lang="ar-SA" sz="4000" kern="1200" dirty="0"/>
        </a:p>
      </dsp:txBody>
      <dsp:txXfrm>
        <a:off x="1049" y="1562"/>
        <a:ext cx="9141901" cy="2176611"/>
      </dsp:txXfrm>
    </dsp:sp>
    <dsp:sp modelId="{B4B8FF47-D13D-4D9F-B013-6200F0ABBE7A}">
      <dsp:nvSpPr>
        <dsp:cNvPr id="0" name=""/>
        <dsp:cNvSpPr/>
      </dsp:nvSpPr>
      <dsp:spPr>
        <a:xfrm>
          <a:off x="1049" y="2340694"/>
          <a:ext cx="5971773" cy="2176611"/>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rtl="1">
            <a:lnSpc>
              <a:spcPct val="90000"/>
            </a:lnSpc>
            <a:spcBef>
              <a:spcPct val="0"/>
            </a:spcBef>
            <a:spcAft>
              <a:spcPct val="35000"/>
            </a:spcAft>
          </a:pPr>
          <a:r>
            <a:rPr lang="ar-EG" sz="3400" kern="1200" dirty="0" smtClean="0"/>
            <a:t>أما مؤلفاته التي نشرها أتباعه فهي</a:t>
          </a:r>
          <a:r>
            <a:rPr lang="ar-SA" sz="3400" kern="1200" dirty="0" smtClean="0"/>
            <a:t>:</a:t>
          </a:r>
          <a:r>
            <a:rPr lang="ar-EG" sz="3400" kern="1200" dirty="0" smtClean="0"/>
            <a:t> التربية وعلم الاجتماع, علم الاجتماع والفلسفة, التربية الأخلاقية, كتاب الاشتراكية. </a:t>
          </a:r>
          <a:endParaRPr lang="ar-SA" sz="3400" kern="1200" dirty="0"/>
        </a:p>
      </dsp:txBody>
      <dsp:txXfrm>
        <a:off x="1049" y="2340694"/>
        <a:ext cx="5971773" cy="2176611"/>
      </dsp:txXfrm>
    </dsp:sp>
    <dsp:sp modelId="{723FBDB3-621C-4DEE-A509-2356850808B7}">
      <dsp:nvSpPr>
        <dsp:cNvPr id="0" name=""/>
        <dsp:cNvSpPr/>
      </dsp:nvSpPr>
      <dsp:spPr>
        <a:xfrm>
          <a:off x="1049" y="4679825"/>
          <a:ext cx="2924472" cy="2176611"/>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rtl="1">
            <a:lnSpc>
              <a:spcPct val="90000"/>
            </a:lnSpc>
            <a:spcBef>
              <a:spcPct val="0"/>
            </a:spcBef>
            <a:spcAft>
              <a:spcPct val="35000"/>
            </a:spcAft>
          </a:pPr>
          <a:r>
            <a:rPr lang="ar-EG" sz="3400" kern="1200" dirty="0" smtClean="0"/>
            <a:t>ا</a:t>
          </a:r>
          <a:r>
            <a:rPr lang="ar-SA" sz="3400" kern="1200" dirty="0" err="1" smtClean="0"/>
            <a:t>لأ</a:t>
          </a:r>
          <a:r>
            <a:rPr lang="ar-EG" sz="3400" kern="1200" dirty="0" err="1" smtClean="0"/>
            <a:t>شكال</a:t>
          </a:r>
          <a:r>
            <a:rPr lang="ar-EG" sz="3400" kern="1200" dirty="0" smtClean="0"/>
            <a:t> الأولى للحياة الدينية(1912م).</a:t>
          </a:r>
          <a:endParaRPr lang="ar-SA" sz="3400" kern="1200" dirty="0"/>
        </a:p>
      </dsp:txBody>
      <dsp:txXfrm>
        <a:off x="1049" y="4679825"/>
        <a:ext cx="2924472" cy="2176611"/>
      </dsp:txXfrm>
    </dsp:sp>
    <dsp:sp modelId="{2B741371-430A-4037-A030-EE9C0030E6CF}">
      <dsp:nvSpPr>
        <dsp:cNvPr id="0" name=""/>
        <dsp:cNvSpPr/>
      </dsp:nvSpPr>
      <dsp:spPr>
        <a:xfrm>
          <a:off x="3048349" y="4679825"/>
          <a:ext cx="2924472" cy="2176611"/>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rtl="1">
            <a:lnSpc>
              <a:spcPct val="90000"/>
            </a:lnSpc>
            <a:spcBef>
              <a:spcPct val="0"/>
            </a:spcBef>
            <a:spcAft>
              <a:spcPct val="35000"/>
            </a:spcAft>
          </a:pPr>
          <a:r>
            <a:rPr lang="ar-EG" sz="3400" kern="1200" dirty="0" smtClean="0"/>
            <a:t>الانتحار دراسة اجتماعية (1896م), </a:t>
          </a:r>
          <a:endParaRPr lang="ar-SA" sz="3400" kern="1200" dirty="0"/>
        </a:p>
      </dsp:txBody>
      <dsp:txXfrm>
        <a:off x="3048349" y="4679825"/>
        <a:ext cx="2924472" cy="2176611"/>
      </dsp:txXfrm>
    </dsp:sp>
    <dsp:sp modelId="{B6DA9AC7-C4D6-4D7A-B89F-56177BCC5E04}">
      <dsp:nvSpPr>
        <dsp:cNvPr id="0" name=""/>
        <dsp:cNvSpPr/>
      </dsp:nvSpPr>
      <dsp:spPr>
        <a:xfrm>
          <a:off x="6218478" y="2340694"/>
          <a:ext cx="2924472" cy="2176611"/>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rtl="1">
            <a:lnSpc>
              <a:spcPct val="90000"/>
            </a:lnSpc>
            <a:spcBef>
              <a:spcPct val="0"/>
            </a:spcBef>
            <a:spcAft>
              <a:spcPct val="35000"/>
            </a:spcAft>
          </a:pPr>
          <a:r>
            <a:rPr lang="ar-EG" sz="3400" kern="1200" dirty="0" smtClean="0"/>
            <a:t>تقسيم العمل الاجتماعي (1893م),</a:t>
          </a:r>
          <a:endParaRPr lang="ar-SA" sz="3400" kern="1200" dirty="0"/>
        </a:p>
      </dsp:txBody>
      <dsp:txXfrm>
        <a:off x="6218478" y="2340694"/>
        <a:ext cx="2924472" cy="2176611"/>
      </dsp:txXfrm>
    </dsp:sp>
    <dsp:sp modelId="{372B486F-E22F-4233-A37F-49CBEFC604CD}">
      <dsp:nvSpPr>
        <dsp:cNvPr id="0" name=""/>
        <dsp:cNvSpPr/>
      </dsp:nvSpPr>
      <dsp:spPr>
        <a:xfrm>
          <a:off x="6218478" y="4679825"/>
          <a:ext cx="2924472" cy="2176611"/>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rtl="1">
            <a:lnSpc>
              <a:spcPct val="90000"/>
            </a:lnSpc>
            <a:spcBef>
              <a:spcPct val="0"/>
            </a:spcBef>
            <a:spcAft>
              <a:spcPct val="35000"/>
            </a:spcAft>
          </a:pPr>
          <a:r>
            <a:rPr lang="ar-EG" sz="3400" kern="1200" dirty="0" smtClean="0"/>
            <a:t>قواعد المنهج الاجتماعي (1895م), </a:t>
          </a:r>
          <a:endParaRPr lang="ar-SA" sz="3400" kern="1200" dirty="0"/>
        </a:p>
      </dsp:txBody>
      <dsp:txXfrm>
        <a:off x="6218478" y="4679825"/>
        <a:ext cx="2924472" cy="2176611"/>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659C5D-2899-4B02-83F1-E4D2C794C0CC}">
      <dsp:nvSpPr>
        <dsp:cNvPr id="0" name=""/>
        <dsp:cNvSpPr/>
      </dsp:nvSpPr>
      <dsp:spPr>
        <a:xfrm>
          <a:off x="0" y="0"/>
          <a:ext cx="9144000" cy="1871186"/>
        </a:xfrm>
        <a:prstGeom prst="rect">
          <a:avLst/>
        </a:prstGeom>
        <a:solidFill>
          <a:srgbClr val="00B050"/>
        </a:solidFill>
        <a:ln>
          <a:noFill/>
        </a:ln>
        <a:effectLst/>
      </dsp:spPr>
      <dsp:style>
        <a:lnRef idx="0">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lvl="0" algn="ctr" defTabSz="2889250" rtl="1">
            <a:lnSpc>
              <a:spcPct val="90000"/>
            </a:lnSpc>
            <a:spcBef>
              <a:spcPct val="0"/>
            </a:spcBef>
            <a:spcAft>
              <a:spcPct val="35000"/>
            </a:spcAft>
          </a:pPr>
          <a:r>
            <a:rPr lang="ar-EG" sz="6500" kern="1200" dirty="0" smtClean="0">
              <a:solidFill>
                <a:srgbClr val="FFFF00"/>
              </a:solidFill>
            </a:rPr>
            <a:t>خواص الظواهر الاجتماعية </a:t>
          </a:r>
          <a:endParaRPr lang="ar-SA" sz="6500" kern="1200" dirty="0">
            <a:solidFill>
              <a:srgbClr val="FFFF00"/>
            </a:solidFill>
          </a:endParaRPr>
        </a:p>
      </dsp:txBody>
      <dsp:txXfrm>
        <a:off x="0" y="0"/>
        <a:ext cx="9144000" cy="1871186"/>
      </dsp:txXfrm>
    </dsp:sp>
    <dsp:sp modelId="{8A965CB9-4639-47D3-8B45-93A7FE3D44F9}">
      <dsp:nvSpPr>
        <dsp:cNvPr id="0" name=""/>
        <dsp:cNvSpPr/>
      </dsp:nvSpPr>
      <dsp:spPr>
        <a:xfrm>
          <a:off x="0" y="1871186"/>
          <a:ext cx="9144000" cy="3929490"/>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just" defTabSz="1600200" rtl="1">
            <a:lnSpc>
              <a:spcPct val="90000"/>
            </a:lnSpc>
            <a:spcBef>
              <a:spcPct val="0"/>
            </a:spcBef>
            <a:spcAft>
              <a:spcPct val="35000"/>
            </a:spcAft>
          </a:pPr>
          <a:r>
            <a:rPr lang="ar-EG" sz="3600" b="1" kern="1200" dirty="0" smtClean="0">
              <a:latin typeface="Times New Roman" pitchFamily="18" charset="0"/>
              <a:cs typeface="Times New Roman" pitchFamily="18" charset="0"/>
            </a:rPr>
            <a:t>يري دور </a:t>
          </a:r>
          <a:r>
            <a:rPr lang="ar-EG" sz="3600" b="1" kern="1200" dirty="0" err="1" smtClean="0">
              <a:latin typeface="Times New Roman" pitchFamily="18" charset="0"/>
              <a:cs typeface="Times New Roman" pitchFamily="18" charset="0"/>
            </a:rPr>
            <a:t>ك</a:t>
          </a:r>
          <a:r>
            <a:rPr lang="ar-SA" sz="3600" b="1" kern="1200" dirty="0" smtClean="0">
              <a:latin typeface="Times New Roman" pitchFamily="18" charset="0"/>
              <a:cs typeface="Times New Roman" pitchFamily="18" charset="0"/>
            </a:rPr>
            <a:t>ه</a:t>
          </a:r>
          <a:r>
            <a:rPr lang="ar-EG" sz="3600" b="1" kern="1200" dirty="0" err="1" smtClean="0">
              <a:latin typeface="Times New Roman" pitchFamily="18" charset="0"/>
              <a:cs typeface="Times New Roman" pitchFamily="18" charset="0"/>
            </a:rPr>
            <a:t>ايم</a:t>
          </a:r>
          <a:r>
            <a:rPr lang="ar-EG" sz="3600" b="1" kern="1200" dirty="0" smtClean="0">
              <a:latin typeface="Times New Roman" pitchFamily="18" charset="0"/>
              <a:cs typeface="Times New Roman" pitchFamily="18" charset="0"/>
            </a:rPr>
            <a:t> انه يمكننا الكشف عن الظواهر الاجتماعية بطريقتين هما:</a:t>
          </a:r>
        </a:p>
        <a:p>
          <a:pPr lvl="0" algn="just" defTabSz="1600200" rtl="1">
            <a:lnSpc>
              <a:spcPct val="90000"/>
            </a:lnSpc>
            <a:spcBef>
              <a:spcPct val="0"/>
            </a:spcBef>
            <a:spcAft>
              <a:spcPct val="35000"/>
            </a:spcAft>
          </a:pPr>
          <a:r>
            <a:rPr lang="ar-EG" sz="3600" b="1" kern="1200" dirty="0" smtClean="0">
              <a:latin typeface="Times New Roman" pitchFamily="18" charset="0"/>
              <a:cs typeface="Times New Roman" pitchFamily="18" charset="0"/>
            </a:rPr>
            <a:t>أ- </a:t>
          </a:r>
          <a:r>
            <a:rPr lang="ar-EG" sz="3600" b="1" u="sng" kern="1200" dirty="0" smtClean="0">
              <a:latin typeface="Times New Roman" pitchFamily="18" charset="0"/>
              <a:cs typeface="Times New Roman" pitchFamily="18" charset="0"/>
            </a:rPr>
            <a:t>الطريقة </a:t>
          </a:r>
          <a:r>
            <a:rPr lang="ar-EG" sz="3600" b="1" u="sng" kern="1200" dirty="0" err="1" smtClean="0">
              <a:latin typeface="Times New Roman" pitchFamily="18" charset="0"/>
              <a:cs typeface="Times New Roman" pitchFamily="18" charset="0"/>
            </a:rPr>
            <a:t>الاول</a:t>
          </a:r>
          <a:r>
            <a:rPr lang="ar-SA" sz="3600" b="1" u="sng" kern="1200" dirty="0" smtClean="0">
              <a:latin typeface="Times New Roman" pitchFamily="18" charset="0"/>
              <a:cs typeface="Times New Roman" pitchFamily="18" charset="0"/>
            </a:rPr>
            <a:t>ى</a:t>
          </a:r>
          <a:r>
            <a:rPr lang="ar-EG" sz="3600" b="1" u="sng" kern="1200" dirty="0" smtClean="0">
              <a:latin typeface="Times New Roman" pitchFamily="18" charset="0"/>
              <a:cs typeface="Times New Roman" pitchFamily="18" charset="0"/>
            </a:rPr>
            <a:t> </a:t>
          </a:r>
          <a:r>
            <a:rPr lang="ar-EG" sz="3600" b="1" kern="1200" dirty="0" smtClean="0">
              <a:latin typeface="Times New Roman" pitchFamily="18" charset="0"/>
              <a:cs typeface="Times New Roman" pitchFamily="18" charset="0"/>
            </a:rPr>
            <a:t>: من خلال القوة القهرية التي تمارسها عل</a:t>
          </a:r>
          <a:r>
            <a:rPr lang="ar-SA" sz="3600" b="1" kern="1200" dirty="0" smtClean="0">
              <a:latin typeface="Times New Roman" pitchFamily="18" charset="0"/>
              <a:cs typeface="Times New Roman" pitchFamily="18" charset="0"/>
            </a:rPr>
            <a:t>ى</a:t>
          </a:r>
          <a:r>
            <a:rPr lang="ar-EG" sz="3600" b="1" kern="1200" dirty="0" smtClean="0">
              <a:latin typeface="Times New Roman" pitchFamily="18" charset="0"/>
              <a:cs typeface="Times New Roman" pitchFamily="18" charset="0"/>
            </a:rPr>
            <a:t> ا</a:t>
          </a:r>
          <a:r>
            <a:rPr lang="ar-SA" sz="3600" b="1" kern="1200" dirty="0" err="1" smtClean="0">
              <a:latin typeface="Times New Roman" pitchFamily="18" charset="0"/>
              <a:cs typeface="Times New Roman" pitchFamily="18" charset="0"/>
            </a:rPr>
            <a:t>لأ</a:t>
          </a:r>
          <a:r>
            <a:rPr lang="ar-EG" sz="3600" b="1" kern="1200" dirty="0" smtClean="0">
              <a:latin typeface="Times New Roman" pitchFamily="18" charset="0"/>
              <a:cs typeface="Times New Roman" pitchFamily="18" charset="0"/>
            </a:rPr>
            <a:t>فراد والتي تتبدي عموما في الجزاءات المصاحبة لأنماط السلوك .</a:t>
          </a:r>
        </a:p>
        <a:p>
          <a:pPr lvl="0" algn="just" defTabSz="1600200" rtl="1">
            <a:lnSpc>
              <a:spcPct val="90000"/>
            </a:lnSpc>
            <a:spcBef>
              <a:spcPct val="0"/>
            </a:spcBef>
            <a:spcAft>
              <a:spcPct val="35000"/>
            </a:spcAft>
          </a:pPr>
          <a:r>
            <a:rPr lang="ar-EG" sz="3600" b="1" kern="1200" dirty="0" smtClean="0">
              <a:latin typeface="Times New Roman" pitchFamily="18" charset="0"/>
              <a:cs typeface="Times New Roman" pitchFamily="18" charset="0"/>
            </a:rPr>
            <a:t>ب- </a:t>
          </a:r>
          <a:r>
            <a:rPr lang="ar-EG" sz="3600" b="1" u="sng" kern="1200" dirty="0" smtClean="0">
              <a:latin typeface="Times New Roman" pitchFamily="18" charset="0"/>
              <a:cs typeface="Times New Roman" pitchFamily="18" charset="0"/>
            </a:rPr>
            <a:t>والطريقة الثانية </a:t>
          </a:r>
          <a:r>
            <a:rPr lang="ar-EG" sz="3600" b="1" kern="1200" dirty="0" smtClean="0">
              <a:latin typeface="Times New Roman" pitchFamily="18" charset="0"/>
              <a:cs typeface="Times New Roman" pitchFamily="18" charset="0"/>
            </a:rPr>
            <a:t>تتمثل في انتشارها وعموميتها في الجماعة .</a:t>
          </a:r>
        </a:p>
        <a:p>
          <a:pPr lvl="0" algn="just" defTabSz="1600200" rtl="1">
            <a:lnSpc>
              <a:spcPct val="90000"/>
            </a:lnSpc>
            <a:spcBef>
              <a:spcPct val="0"/>
            </a:spcBef>
            <a:spcAft>
              <a:spcPct val="35000"/>
            </a:spcAft>
          </a:pPr>
          <a:r>
            <a:rPr lang="ar-EG" sz="3600" b="1" kern="1200" dirty="0" smtClean="0">
              <a:latin typeface="Times New Roman" pitchFamily="18" charset="0"/>
              <a:cs typeface="Times New Roman" pitchFamily="18" charset="0"/>
            </a:rPr>
            <a:t>وهنا يؤكد دور </a:t>
          </a:r>
          <a:r>
            <a:rPr lang="ar-EG" sz="3600" b="1" kern="1200" dirty="0" err="1" smtClean="0">
              <a:latin typeface="Times New Roman" pitchFamily="18" charset="0"/>
              <a:cs typeface="Times New Roman" pitchFamily="18" charset="0"/>
            </a:rPr>
            <a:t>كايم</a:t>
          </a:r>
          <a:r>
            <a:rPr lang="ar-EG" sz="3600" b="1" kern="1200" dirty="0" smtClean="0">
              <a:latin typeface="Times New Roman" pitchFamily="18" charset="0"/>
              <a:cs typeface="Times New Roman" pitchFamily="18" charset="0"/>
            </a:rPr>
            <a:t> </a:t>
          </a:r>
          <a:r>
            <a:rPr lang="ar-SA" sz="3600" b="1" kern="1200" dirty="0" smtClean="0">
              <a:latin typeface="Times New Roman" pitchFamily="18" charset="0"/>
              <a:cs typeface="Times New Roman" pitchFamily="18" charset="0"/>
            </a:rPr>
            <a:t>أ</a:t>
          </a:r>
          <a:r>
            <a:rPr lang="ar-EG" sz="3600" b="1" kern="1200" dirty="0" smtClean="0">
              <a:latin typeface="Times New Roman" pitchFamily="18" charset="0"/>
              <a:cs typeface="Times New Roman" pitchFamily="18" charset="0"/>
            </a:rPr>
            <a:t>ن </a:t>
          </a:r>
          <a:r>
            <a:rPr lang="ar-EG" sz="3600" b="1" u="sng" kern="1200" dirty="0" smtClean="0">
              <a:latin typeface="Times New Roman" pitchFamily="18" charset="0"/>
              <a:cs typeface="Times New Roman" pitchFamily="18" charset="0"/>
            </a:rPr>
            <a:t>المحاكاة ليست ظاهرة اجتماعية </a:t>
          </a:r>
          <a:r>
            <a:rPr lang="ar-EG" sz="3600" b="1" kern="1200" dirty="0" err="1" smtClean="0">
              <a:latin typeface="Times New Roman" pitchFamily="18" charset="0"/>
              <a:cs typeface="Times New Roman" pitchFamily="18" charset="0"/>
            </a:rPr>
            <a:t>حقيقية</a:t>
          </a:r>
          <a:r>
            <a:rPr lang="ar-EG" sz="3600" b="1" kern="1200" dirty="0" smtClean="0">
              <a:latin typeface="Times New Roman" pitchFamily="18" charset="0"/>
              <a:cs typeface="Times New Roman" pitchFamily="18" charset="0"/>
            </a:rPr>
            <a:t> .</a:t>
          </a:r>
          <a:endParaRPr lang="ar-SA" sz="3600" b="1" kern="1200" dirty="0"/>
        </a:p>
      </dsp:txBody>
      <dsp:txXfrm>
        <a:off x="0" y="1871186"/>
        <a:ext cx="9144000" cy="3929490"/>
      </dsp:txXfrm>
    </dsp:sp>
    <dsp:sp modelId="{EFF9688B-331E-40C7-B06F-1E10B49D845B}">
      <dsp:nvSpPr>
        <dsp:cNvPr id="0" name=""/>
        <dsp:cNvSpPr/>
      </dsp:nvSpPr>
      <dsp:spPr>
        <a:xfrm>
          <a:off x="0" y="5800676"/>
          <a:ext cx="9144000" cy="436610"/>
        </a:xfrm>
        <a:prstGeom prst="rect">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61A67C8-0C8C-4BA4-8F77-9328D1091DA7}">
      <dsp:nvSpPr>
        <dsp:cNvPr id="0" name=""/>
        <dsp:cNvSpPr/>
      </dsp:nvSpPr>
      <dsp:spPr>
        <a:xfrm>
          <a:off x="0" y="726820"/>
          <a:ext cx="9144000" cy="1209600"/>
        </a:xfrm>
        <a:prstGeom prst="rect">
          <a:avLst/>
        </a:prstGeom>
        <a:solidFill>
          <a:schemeClr val="accent2">
            <a:lumMod val="40000"/>
            <a:lumOff val="60000"/>
            <a:alpha val="9000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2E27BD5-8C22-407E-982D-53947DD0299C}">
      <dsp:nvSpPr>
        <dsp:cNvPr id="0" name=""/>
        <dsp:cNvSpPr/>
      </dsp:nvSpPr>
      <dsp:spPr>
        <a:xfrm>
          <a:off x="457200" y="18340"/>
          <a:ext cx="8165500" cy="141696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935" tIns="0" rIns="241935" bIns="0" numCol="1" spcCol="1270" anchor="ctr" anchorCtr="0">
          <a:noAutofit/>
        </a:bodyPr>
        <a:lstStyle/>
        <a:p>
          <a:pPr lvl="0" algn="ctr" defTabSz="2133600" rtl="1">
            <a:lnSpc>
              <a:spcPct val="90000"/>
            </a:lnSpc>
            <a:spcBef>
              <a:spcPct val="0"/>
            </a:spcBef>
            <a:spcAft>
              <a:spcPct val="35000"/>
            </a:spcAft>
          </a:pPr>
          <a:r>
            <a:rPr lang="ar-EG" sz="4800" b="1" u="sng" kern="1200" dirty="0" smtClean="0">
              <a:solidFill>
                <a:schemeClr val="bg1"/>
              </a:solidFill>
            </a:rPr>
            <a:t>خواص الظواهر الاجتماعية </a:t>
          </a:r>
          <a:endParaRPr lang="ar-SA" sz="4800" kern="1200" dirty="0">
            <a:solidFill>
              <a:schemeClr val="bg1"/>
            </a:solidFill>
          </a:endParaRPr>
        </a:p>
      </dsp:txBody>
      <dsp:txXfrm>
        <a:off x="457200" y="18340"/>
        <a:ext cx="8165500" cy="1416960"/>
      </dsp:txXfrm>
    </dsp:sp>
    <dsp:sp modelId="{5D0CD38C-BA63-4928-B5D6-61DA0F04F1B6}">
      <dsp:nvSpPr>
        <dsp:cNvPr id="0" name=""/>
        <dsp:cNvSpPr/>
      </dsp:nvSpPr>
      <dsp:spPr>
        <a:xfrm>
          <a:off x="0" y="2904100"/>
          <a:ext cx="9144000" cy="1209600"/>
        </a:xfrm>
        <a:prstGeom prst="rect">
          <a:avLst/>
        </a:prstGeom>
        <a:solidFill>
          <a:schemeClr val="accent2">
            <a:lumMod val="40000"/>
            <a:lumOff val="60000"/>
            <a:alpha val="90000"/>
          </a:schemeClr>
        </a:solidFill>
        <a:ln w="19050" cap="flat" cmpd="sng" algn="ctr">
          <a:solidFill>
            <a:schemeClr val="accent3">
              <a:hueOff val="-8269636"/>
              <a:satOff val="13411"/>
              <a:lumOff val="98"/>
              <a:alphaOff val="0"/>
            </a:schemeClr>
          </a:solidFill>
          <a:prstDash val="solid"/>
        </a:ln>
        <a:effectLst/>
      </dsp:spPr>
      <dsp:style>
        <a:lnRef idx="2">
          <a:scrgbClr r="0" g="0" b="0"/>
        </a:lnRef>
        <a:fillRef idx="1">
          <a:scrgbClr r="0" g="0" b="0"/>
        </a:fillRef>
        <a:effectRef idx="0">
          <a:scrgbClr r="0" g="0" b="0"/>
        </a:effectRef>
        <a:fontRef idx="minor"/>
      </dsp:style>
    </dsp:sp>
    <dsp:sp modelId="{95069CE5-5DE2-4810-8336-7BABEB57B109}">
      <dsp:nvSpPr>
        <dsp:cNvPr id="0" name=""/>
        <dsp:cNvSpPr/>
      </dsp:nvSpPr>
      <dsp:spPr>
        <a:xfrm>
          <a:off x="415230" y="2195620"/>
          <a:ext cx="8721990" cy="1416960"/>
        </a:xfrm>
        <a:prstGeom prst="roundRect">
          <a:avLst/>
        </a:prstGeom>
        <a:solidFill>
          <a:schemeClr val="accent3">
            <a:hueOff val="-8269636"/>
            <a:satOff val="13411"/>
            <a:lumOff val="98"/>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935" tIns="0" rIns="241935" bIns="0" numCol="1" spcCol="1270" anchor="ctr" anchorCtr="0">
          <a:noAutofit/>
        </a:bodyPr>
        <a:lstStyle/>
        <a:p>
          <a:pPr lvl="0" algn="ctr" defTabSz="2133600" rtl="1">
            <a:lnSpc>
              <a:spcPct val="90000"/>
            </a:lnSpc>
            <a:spcBef>
              <a:spcPct val="0"/>
            </a:spcBef>
            <a:spcAft>
              <a:spcPct val="35000"/>
            </a:spcAft>
          </a:pPr>
          <a:r>
            <a:rPr lang="ar-SA" sz="4800" u="none" kern="1200" dirty="0" smtClean="0"/>
            <a:t>1- </a:t>
          </a:r>
          <a:r>
            <a:rPr lang="ar-EG" sz="4800" b="1" u="none" kern="1200" dirty="0" smtClean="0">
              <a:latin typeface="Times New Roman" pitchFamily="18" charset="0"/>
              <a:cs typeface="Times New Roman" pitchFamily="18" charset="0"/>
            </a:rPr>
            <a:t>وصف دورك</a:t>
          </a:r>
          <a:r>
            <a:rPr lang="ar-SA" sz="4800" b="1" u="none" kern="1200" dirty="0" smtClean="0">
              <a:latin typeface="Times New Roman" pitchFamily="18" charset="0"/>
              <a:cs typeface="Times New Roman" pitchFamily="18" charset="0"/>
            </a:rPr>
            <a:t>ه</a:t>
          </a:r>
          <a:r>
            <a:rPr lang="ar-EG" sz="4800" b="1" u="none" kern="1200" dirty="0" err="1" smtClean="0">
              <a:latin typeface="Times New Roman" pitchFamily="18" charset="0"/>
              <a:cs typeface="Times New Roman" pitchFamily="18" charset="0"/>
            </a:rPr>
            <a:t>ايم</a:t>
          </a:r>
          <a:r>
            <a:rPr lang="ar-EG" sz="4800" b="1" u="none" kern="1200" dirty="0" smtClean="0">
              <a:latin typeface="Times New Roman" pitchFamily="18" charset="0"/>
              <a:cs typeface="Times New Roman" pitchFamily="18" charset="0"/>
            </a:rPr>
            <a:t> الظواهر الاجتماعية بأنها موضوعية </a:t>
          </a:r>
          <a:endParaRPr lang="ar-SA" sz="4800" u="none" kern="1200" dirty="0"/>
        </a:p>
      </dsp:txBody>
      <dsp:txXfrm>
        <a:off x="415230" y="2195620"/>
        <a:ext cx="8721990" cy="1416960"/>
      </dsp:txXfrm>
    </dsp:sp>
    <dsp:sp modelId="{D864FABE-53E3-4017-BCA3-5448543FC1A0}">
      <dsp:nvSpPr>
        <dsp:cNvPr id="0" name=""/>
        <dsp:cNvSpPr/>
      </dsp:nvSpPr>
      <dsp:spPr>
        <a:xfrm>
          <a:off x="0" y="5081380"/>
          <a:ext cx="9144000" cy="1209600"/>
        </a:xfrm>
        <a:prstGeom prst="rect">
          <a:avLst/>
        </a:prstGeom>
        <a:solidFill>
          <a:schemeClr val="accent2">
            <a:lumMod val="40000"/>
            <a:lumOff val="60000"/>
            <a:alpha val="90000"/>
          </a:schemeClr>
        </a:solidFill>
        <a:ln w="19050" cap="flat" cmpd="sng" algn="ctr">
          <a:solidFill>
            <a:schemeClr val="accent3">
              <a:hueOff val="-16539272"/>
              <a:satOff val="26822"/>
              <a:lumOff val="197"/>
              <a:alphaOff val="0"/>
            </a:schemeClr>
          </a:solidFill>
          <a:prstDash val="solid"/>
        </a:ln>
        <a:effectLst/>
      </dsp:spPr>
      <dsp:style>
        <a:lnRef idx="2">
          <a:scrgbClr r="0" g="0" b="0"/>
        </a:lnRef>
        <a:fillRef idx="1">
          <a:scrgbClr r="0" g="0" b="0"/>
        </a:fillRef>
        <a:effectRef idx="0">
          <a:scrgbClr r="0" g="0" b="0"/>
        </a:effectRef>
        <a:fontRef idx="minor"/>
      </dsp:style>
    </dsp:sp>
    <dsp:sp modelId="{BE7E1873-59F0-4E3F-A0F2-2881AF98202F}">
      <dsp:nvSpPr>
        <dsp:cNvPr id="0" name=""/>
        <dsp:cNvSpPr/>
      </dsp:nvSpPr>
      <dsp:spPr>
        <a:xfrm>
          <a:off x="435322" y="4372900"/>
          <a:ext cx="8706436" cy="1416960"/>
        </a:xfrm>
        <a:prstGeom prst="roundRect">
          <a:avLst/>
        </a:prstGeom>
        <a:solidFill>
          <a:schemeClr val="accent3">
            <a:hueOff val="-16539272"/>
            <a:satOff val="26822"/>
            <a:lumOff val="19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935" tIns="0" rIns="241935" bIns="0" numCol="1" spcCol="1270" anchor="ctr" anchorCtr="0">
          <a:noAutofit/>
        </a:bodyPr>
        <a:lstStyle/>
        <a:p>
          <a:pPr lvl="0" algn="ctr" defTabSz="2133600" rtl="1">
            <a:lnSpc>
              <a:spcPct val="90000"/>
            </a:lnSpc>
            <a:spcBef>
              <a:spcPct val="0"/>
            </a:spcBef>
            <a:spcAft>
              <a:spcPct val="35000"/>
            </a:spcAft>
          </a:pPr>
          <a:r>
            <a:rPr lang="ar-EG" sz="4800" b="1" u="none" kern="1200" dirty="0" smtClean="0">
              <a:latin typeface="Times New Roman" pitchFamily="18" charset="0"/>
              <a:cs typeface="Times New Roman" pitchFamily="18" charset="0"/>
            </a:rPr>
            <a:t>أي لها وجودا</a:t>
          </a:r>
          <a:r>
            <a:rPr lang="ar-SA" sz="4800" b="1" u="none" kern="1200" dirty="0" smtClean="0">
              <a:latin typeface="Times New Roman" pitchFamily="18" charset="0"/>
              <a:cs typeface="Times New Roman" pitchFamily="18" charset="0"/>
            </a:rPr>
            <a:t>ً</a:t>
          </a:r>
          <a:r>
            <a:rPr lang="ar-EG" sz="4800" b="1" u="none" kern="1200" dirty="0" smtClean="0">
              <a:latin typeface="Times New Roman" pitchFamily="18" charset="0"/>
              <a:cs typeface="Times New Roman" pitchFamily="18" charset="0"/>
            </a:rPr>
            <a:t> خاصا</a:t>
          </a:r>
          <a:r>
            <a:rPr lang="ar-SA" sz="4800" b="1" u="none" kern="1200" dirty="0" smtClean="0">
              <a:latin typeface="Times New Roman" pitchFamily="18" charset="0"/>
              <a:cs typeface="Times New Roman" pitchFamily="18" charset="0"/>
            </a:rPr>
            <a:t>ً</a:t>
          </a:r>
          <a:r>
            <a:rPr lang="ar-EG" sz="4800" b="1" u="none" kern="1200" dirty="0" smtClean="0">
              <a:latin typeface="Times New Roman" pitchFamily="18" charset="0"/>
              <a:cs typeface="Times New Roman" pitchFamily="18" charset="0"/>
            </a:rPr>
            <a:t> خارج شعور </a:t>
          </a:r>
          <a:r>
            <a:rPr lang="ar-EG" sz="4800" b="1" u="none" kern="1200" dirty="0" err="1" smtClean="0">
              <a:latin typeface="Times New Roman" pitchFamily="18" charset="0"/>
              <a:cs typeface="Times New Roman" pitchFamily="18" charset="0"/>
            </a:rPr>
            <a:t>ا</a:t>
          </a:r>
          <a:r>
            <a:rPr lang="ar-SA" sz="4800" b="1" u="none" kern="1200" dirty="0" err="1" smtClean="0">
              <a:latin typeface="Times New Roman" pitchFamily="18" charset="0"/>
              <a:cs typeface="Times New Roman" pitchFamily="18" charset="0"/>
            </a:rPr>
            <a:t>لأ</a:t>
          </a:r>
          <a:r>
            <a:rPr lang="ar-EG" sz="4800" b="1" u="none" kern="1200" dirty="0" smtClean="0">
              <a:latin typeface="Times New Roman" pitchFamily="18" charset="0"/>
              <a:cs typeface="Times New Roman" pitchFamily="18" charset="0"/>
            </a:rPr>
            <a:t>فراد </a:t>
          </a:r>
          <a:endParaRPr lang="ar-SA" sz="4800" b="1" u="none" kern="1200" dirty="0"/>
        </a:p>
      </dsp:txBody>
      <dsp:txXfrm>
        <a:off x="435322" y="4372900"/>
        <a:ext cx="8706436" cy="1416960"/>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658EB6A-19D8-4EA8-B470-F25AAD242CCB}">
      <dsp:nvSpPr>
        <dsp:cNvPr id="0" name=""/>
        <dsp:cNvSpPr/>
      </dsp:nvSpPr>
      <dsp:spPr>
        <a:xfrm>
          <a:off x="0" y="0"/>
          <a:ext cx="9144000" cy="1914398"/>
        </a:xfrm>
        <a:prstGeom prst="rect">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rtl="1">
            <a:lnSpc>
              <a:spcPct val="90000"/>
            </a:lnSpc>
            <a:spcBef>
              <a:spcPct val="0"/>
            </a:spcBef>
            <a:spcAft>
              <a:spcPct val="35000"/>
            </a:spcAft>
          </a:pPr>
          <a:r>
            <a:rPr lang="ar-SA" sz="3600" b="1" u="none" kern="1200" dirty="0" smtClean="0">
              <a:solidFill>
                <a:schemeClr val="bg1"/>
              </a:solidFill>
            </a:rPr>
            <a:t>ويستدل </a:t>
          </a:r>
          <a:r>
            <a:rPr lang="ar-SA" sz="3600" b="1" u="none" kern="1200" dirty="0" err="1" smtClean="0">
              <a:solidFill>
                <a:schemeClr val="bg1"/>
              </a:solidFill>
            </a:rPr>
            <a:t>دوركهايم</a:t>
          </a:r>
          <a:r>
            <a:rPr lang="ar-SA" sz="3600" b="1" u="none" kern="1200" dirty="0" smtClean="0">
              <a:solidFill>
                <a:schemeClr val="bg1"/>
              </a:solidFill>
            </a:rPr>
            <a:t> على خارجية الظواهر بثلاثة شواهد هي: </a:t>
          </a:r>
          <a:endParaRPr lang="ar-SA" sz="3600" u="none" kern="1200" dirty="0">
            <a:solidFill>
              <a:schemeClr val="bg1"/>
            </a:solidFill>
          </a:endParaRPr>
        </a:p>
      </dsp:txBody>
      <dsp:txXfrm>
        <a:off x="0" y="0"/>
        <a:ext cx="9144000" cy="1914398"/>
      </dsp:txXfrm>
    </dsp:sp>
    <dsp:sp modelId="{B8F30A77-E1C8-44C3-87F4-33DE747E39DF}">
      <dsp:nvSpPr>
        <dsp:cNvPr id="0" name=""/>
        <dsp:cNvSpPr/>
      </dsp:nvSpPr>
      <dsp:spPr>
        <a:xfrm>
          <a:off x="4464" y="1914398"/>
          <a:ext cx="3045023" cy="4020236"/>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rtl="1">
            <a:lnSpc>
              <a:spcPct val="90000"/>
            </a:lnSpc>
            <a:spcBef>
              <a:spcPct val="0"/>
            </a:spcBef>
            <a:spcAft>
              <a:spcPct val="35000"/>
            </a:spcAft>
          </a:pPr>
          <a:r>
            <a:rPr lang="ar-SA" sz="2900" kern="1200" dirty="0" smtClean="0"/>
            <a:t>ج </a:t>
          </a:r>
          <a:r>
            <a:rPr lang="ar-SA" sz="2900" kern="1200" dirty="0" err="1" smtClean="0"/>
            <a:t>ـ</a:t>
          </a:r>
          <a:r>
            <a:rPr lang="ar-SA" sz="2900" kern="1200" dirty="0" smtClean="0"/>
            <a:t> إنّ بعضها موجات فعليّة تظهر في المجتمع مثل الإقبال على الانتحار والزواج والطلاق ، أو الإكثار من النسل ، أو انتشار الإجرام ... ، ويمكن تحديد هذه الموجات تحديداً إحصائيا . </a:t>
          </a:r>
          <a:endParaRPr lang="ar-SA" sz="2900" kern="1200" dirty="0"/>
        </a:p>
      </dsp:txBody>
      <dsp:txXfrm>
        <a:off x="4464" y="1914398"/>
        <a:ext cx="3045023" cy="4020236"/>
      </dsp:txXfrm>
    </dsp:sp>
    <dsp:sp modelId="{E08A310E-A041-40F2-9B3E-8DC19C3870A7}">
      <dsp:nvSpPr>
        <dsp:cNvPr id="0" name=""/>
        <dsp:cNvSpPr/>
      </dsp:nvSpPr>
      <dsp:spPr>
        <a:xfrm>
          <a:off x="3049488" y="1914398"/>
          <a:ext cx="3045023" cy="4020236"/>
        </a:xfrm>
        <a:prstGeom prst="rect">
          <a:avLst/>
        </a:prstGeom>
        <a:solidFill>
          <a:schemeClr val="accent3">
            <a:hueOff val="-8269636"/>
            <a:satOff val="13411"/>
            <a:lumOff val="98"/>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rtl="1">
            <a:lnSpc>
              <a:spcPct val="90000"/>
            </a:lnSpc>
            <a:spcBef>
              <a:spcPct val="0"/>
            </a:spcBef>
            <a:spcAft>
              <a:spcPct val="35000"/>
            </a:spcAft>
          </a:pPr>
          <a:r>
            <a:rPr lang="ar-SA" sz="2900" kern="1200" dirty="0" smtClean="0"/>
            <a:t>ب </a:t>
          </a:r>
          <a:r>
            <a:rPr lang="ar-SA" sz="2900" kern="1200" dirty="0" err="1" smtClean="0"/>
            <a:t>ـ</a:t>
          </a:r>
          <a:r>
            <a:rPr lang="ar-SA" sz="2900" kern="1200" dirty="0" smtClean="0"/>
            <a:t> بعضها محفوظ ومعروف يتحقّق عمليّا وهذا واضح في العادات والأعراف والتقاليد التي لها مناسبات معينة تظهر فيها بشكل واضح مثل الأعياد والمواسم.</a:t>
          </a:r>
          <a:endParaRPr lang="ar-SA" sz="2900" kern="1200" dirty="0"/>
        </a:p>
      </dsp:txBody>
      <dsp:txXfrm>
        <a:off x="3049488" y="1914398"/>
        <a:ext cx="3045023" cy="4020236"/>
      </dsp:txXfrm>
    </dsp:sp>
    <dsp:sp modelId="{ACDDECFD-AF6C-4E66-AA15-335B254DE1CB}">
      <dsp:nvSpPr>
        <dsp:cNvPr id="0" name=""/>
        <dsp:cNvSpPr/>
      </dsp:nvSpPr>
      <dsp:spPr>
        <a:xfrm>
          <a:off x="6094511" y="1914398"/>
          <a:ext cx="3045023" cy="4020236"/>
        </a:xfrm>
        <a:prstGeom prst="rect">
          <a:avLst/>
        </a:prstGeom>
        <a:solidFill>
          <a:schemeClr val="accent3">
            <a:hueOff val="-16539272"/>
            <a:satOff val="26822"/>
            <a:lumOff val="19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rtl="1">
            <a:lnSpc>
              <a:spcPct val="90000"/>
            </a:lnSpc>
            <a:spcBef>
              <a:spcPct val="0"/>
            </a:spcBef>
            <a:spcAft>
              <a:spcPct val="35000"/>
            </a:spcAft>
          </a:pPr>
          <a:r>
            <a:rPr lang="ar-SA" sz="2900" kern="1200" dirty="0" smtClean="0"/>
            <a:t>أ </a:t>
          </a:r>
          <a:r>
            <a:rPr lang="ar-SA" sz="2900" kern="1200" dirty="0" err="1" smtClean="0"/>
            <a:t>ـ</a:t>
          </a:r>
          <a:r>
            <a:rPr lang="ar-SA" sz="2900" kern="1200" dirty="0" smtClean="0"/>
            <a:t> أنّها </a:t>
          </a:r>
          <a:r>
            <a:rPr lang="ar-SA" sz="2900" kern="1200" dirty="0" err="1" smtClean="0"/>
            <a:t>مسطورة</a:t>
          </a:r>
          <a:r>
            <a:rPr lang="ar-SA" sz="2900" kern="1200" dirty="0" smtClean="0"/>
            <a:t> وأغلبها مُدوّن وله كُتب ودساتير وقوانين موضوعة تحدد وتثبت وجودها الواقعي، وهذا ما نجده مثلاً في الدين والسياسة واللغة. ذلك أن للدين كتباً منزلة  وللسياسة دستوراً، وللغة قواعد وآداباً....</a:t>
          </a:r>
          <a:endParaRPr lang="ar-SA" sz="2900" kern="1200" dirty="0"/>
        </a:p>
      </dsp:txBody>
      <dsp:txXfrm>
        <a:off x="6094511" y="1914398"/>
        <a:ext cx="3045023" cy="4020236"/>
      </dsp:txXfrm>
    </dsp:sp>
    <dsp:sp modelId="{D7A559B4-D485-415E-BC1E-B1074F59EBC1}">
      <dsp:nvSpPr>
        <dsp:cNvPr id="0" name=""/>
        <dsp:cNvSpPr/>
      </dsp:nvSpPr>
      <dsp:spPr>
        <a:xfrm>
          <a:off x="0" y="5934635"/>
          <a:ext cx="9144000" cy="446692"/>
        </a:xfrm>
        <a:prstGeom prst="rect">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658EB6A-19D8-4EA8-B470-F25AAD242CCB}">
      <dsp:nvSpPr>
        <dsp:cNvPr id="0" name=""/>
        <dsp:cNvSpPr/>
      </dsp:nvSpPr>
      <dsp:spPr>
        <a:xfrm>
          <a:off x="0" y="0"/>
          <a:ext cx="9144000" cy="1914398"/>
        </a:xfrm>
        <a:prstGeom prst="rect">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rtl="1">
            <a:lnSpc>
              <a:spcPct val="90000"/>
            </a:lnSpc>
            <a:spcBef>
              <a:spcPct val="0"/>
            </a:spcBef>
            <a:spcAft>
              <a:spcPct val="35000"/>
            </a:spcAft>
          </a:pPr>
          <a:r>
            <a:rPr lang="ar-EG" sz="3600" b="1" kern="1200" dirty="0" smtClean="0"/>
            <a:t>2- ويترتب على خاصية الموضوعية خاصية الإلزام أو القهر.</a:t>
          </a:r>
          <a:endParaRPr lang="ar-SA" sz="3600" b="1" u="none" kern="1200" dirty="0">
            <a:solidFill>
              <a:schemeClr val="bg1"/>
            </a:solidFill>
          </a:endParaRPr>
        </a:p>
      </dsp:txBody>
      <dsp:txXfrm>
        <a:off x="0" y="0"/>
        <a:ext cx="9144000" cy="1914398"/>
      </dsp:txXfrm>
    </dsp:sp>
    <dsp:sp modelId="{B8F30A77-E1C8-44C3-87F4-33DE747E39DF}">
      <dsp:nvSpPr>
        <dsp:cNvPr id="0" name=""/>
        <dsp:cNvSpPr/>
      </dsp:nvSpPr>
      <dsp:spPr>
        <a:xfrm>
          <a:off x="4464" y="1914398"/>
          <a:ext cx="3045023" cy="4020236"/>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kern="1200" dirty="0" smtClean="0"/>
            <a:t>ج </a:t>
          </a:r>
          <a:r>
            <a:rPr lang="ar-SA" sz="2800" kern="1200" dirty="0" err="1" smtClean="0"/>
            <a:t>ـ</a:t>
          </a:r>
          <a:r>
            <a:rPr lang="ar-SA" sz="2800" kern="1200" dirty="0" smtClean="0"/>
            <a:t> لذلك يتعين أن نبحث عن السبب المحدد للظاهرة الاجتماعية بين الظواهر الاجتماعية لسابقة عليها، وليس بين حالات الشعور الفردي.. </a:t>
          </a:r>
          <a:endParaRPr lang="ar-SA" sz="2800" kern="1200" dirty="0"/>
        </a:p>
      </dsp:txBody>
      <dsp:txXfrm>
        <a:off x="4464" y="1914398"/>
        <a:ext cx="3045023" cy="4020236"/>
      </dsp:txXfrm>
    </dsp:sp>
    <dsp:sp modelId="{E08A310E-A041-40F2-9B3E-8DC19C3870A7}">
      <dsp:nvSpPr>
        <dsp:cNvPr id="0" name=""/>
        <dsp:cNvSpPr/>
      </dsp:nvSpPr>
      <dsp:spPr>
        <a:xfrm>
          <a:off x="3049488" y="1914398"/>
          <a:ext cx="3045023" cy="4020236"/>
        </a:xfrm>
        <a:prstGeom prst="rect">
          <a:avLst/>
        </a:prstGeom>
        <a:solidFill>
          <a:schemeClr val="accent3">
            <a:hueOff val="-8269636"/>
            <a:satOff val="13411"/>
            <a:lumOff val="98"/>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kern="1200" dirty="0" smtClean="0"/>
            <a:t>ب </a:t>
          </a:r>
          <a:r>
            <a:rPr lang="ar-SA" sz="2800" kern="1200" dirty="0" err="1" smtClean="0"/>
            <a:t>ـ</a:t>
          </a:r>
          <a:r>
            <a:rPr lang="ar-SA" sz="2800" kern="1200" dirty="0" smtClean="0"/>
            <a:t> فمن الخطأ البالغ تفسير ظاهرة اجتماعية معينة باعتبارها نتاجاً مباشراً للعمليات النفسية الفردية. فمصدر الالتزامات الاجتماعية العديدة يكمن خارج نطاق الفرد ذاته.</a:t>
          </a:r>
          <a:endParaRPr lang="ar-SA" sz="2800" kern="1200" dirty="0"/>
        </a:p>
      </dsp:txBody>
      <dsp:txXfrm>
        <a:off x="3049488" y="1914398"/>
        <a:ext cx="3045023" cy="4020236"/>
      </dsp:txXfrm>
    </dsp:sp>
    <dsp:sp modelId="{ACDDECFD-AF6C-4E66-AA15-335B254DE1CB}">
      <dsp:nvSpPr>
        <dsp:cNvPr id="0" name=""/>
        <dsp:cNvSpPr/>
      </dsp:nvSpPr>
      <dsp:spPr>
        <a:xfrm>
          <a:off x="6094511" y="1914398"/>
          <a:ext cx="3045023" cy="4020236"/>
        </a:xfrm>
        <a:prstGeom prst="rect">
          <a:avLst/>
        </a:prstGeom>
        <a:solidFill>
          <a:schemeClr val="accent3">
            <a:hueOff val="-16539272"/>
            <a:satOff val="26822"/>
            <a:lumOff val="19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kern="1200" dirty="0" smtClean="0"/>
            <a:t>أ </a:t>
          </a:r>
          <a:r>
            <a:rPr lang="ar-SA" sz="2800" kern="1200" dirty="0" err="1" smtClean="0"/>
            <a:t>ـ</a:t>
          </a:r>
          <a:r>
            <a:rPr lang="ar-SA" sz="2800" kern="1200" dirty="0" smtClean="0"/>
            <a:t> </a:t>
          </a:r>
          <a:r>
            <a:rPr lang="ar-EG" sz="2800" kern="1200" dirty="0" smtClean="0"/>
            <a:t>بمعنى أنه لما كانت الظواهر الاجتماعية ضروباً من الشعور أو السلوك الذي يوجد خارج ضمير الفرد، فلا بد من أن تفرض نفسها على شعوره وسلوكه. </a:t>
          </a:r>
          <a:r>
            <a:rPr lang="ar-SA" sz="2800" kern="1200" dirty="0" smtClean="0"/>
            <a:t> والفرد معظم الأحيان لا يشعر بهذا القهر لأنه يستجيب له بحسب العادة .</a:t>
          </a:r>
          <a:endParaRPr lang="ar-SA" sz="2800" kern="1200" dirty="0"/>
        </a:p>
      </dsp:txBody>
      <dsp:txXfrm>
        <a:off x="6094511" y="1914398"/>
        <a:ext cx="3045023" cy="4020236"/>
      </dsp:txXfrm>
    </dsp:sp>
    <dsp:sp modelId="{D7A559B4-D485-415E-BC1E-B1074F59EBC1}">
      <dsp:nvSpPr>
        <dsp:cNvPr id="0" name=""/>
        <dsp:cNvSpPr/>
      </dsp:nvSpPr>
      <dsp:spPr>
        <a:xfrm>
          <a:off x="0" y="5934635"/>
          <a:ext cx="9144000" cy="446692"/>
        </a:xfrm>
        <a:prstGeom prst="rect">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1A5A152-07AF-4B78-9632-82C008D18749}">
      <dsp:nvSpPr>
        <dsp:cNvPr id="0" name=""/>
        <dsp:cNvSpPr/>
      </dsp:nvSpPr>
      <dsp:spPr>
        <a:xfrm>
          <a:off x="0" y="0"/>
          <a:ext cx="9144000" cy="1871193"/>
        </a:xfrm>
        <a:prstGeom prst="rect">
          <a:avLst/>
        </a:prstGeom>
        <a:solidFill>
          <a:srgbClr val="002060"/>
        </a:solidFill>
        <a:ln>
          <a:noFill/>
        </a:ln>
        <a:effectLst/>
      </dsp:spPr>
      <dsp:style>
        <a:lnRef idx="0">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lvl="0" algn="ctr" defTabSz="2889250" rtl="1">
            <a:lnSpc>
              <a:spcPct val="90000"/>
            </a:lnSpc>
            <a:spcBef>
              <a:spcPct val="0"/>
            </a:spcBef>
            <a:spcAft>
              <a:spcPct val="35000"/>
            </a:spcAft>
          </a:pPr>
          <a:r>
            <a:rPr lang="ar-SA" sz="6500" kern="1200" dirty="0" smtClean="0"/>
            <a:t>خواص الظاهرة الاجتماعية</a:t>
          </a:r>
          <a:endParaRPr lang="ar-SA" sz="6500" kern="1200" dirty="0"/>
        </a:p>
      </dsp:txBody>
      <dsp:txXfrm>
        <a:off x="0" y="0"/>
        <a:ext cx="9144000" cy="1871193"/>
      </dsp:txXfrm>
    </dsp:sp>
    <dsp:sp modelId="{F04F0F6A-CF5A-4BC2-A828-A52181FD61BF}">
      <dsp:nvSpPr>
        <dsp:cNvPr id="0" name=""/>
        <dsp:cNvSpPr/>
      </dsp:nvSpPr>
      <dsp:spPr>
        <a:xfrm>
          <a:off x="0" y="1871193"/>
          <a:ext cx="4572000" cy="3929506"/>
        </a:xfrm>
        <a:prstGeom prst="rect">
          <a:avLst/>
        </a:prstGeom>
        <a:solidFill>
          <a:schemeClr val="accent3">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rtl="1">
            <a:lnSpc>
              <a:spcPct val="90000"/>
            </a:lnSpc>
            <a:spcBef>
              <a:spcPct val="0"/>
            </a:spcBef>
            <a:spcAft>
              <a:spcPct val="35000"/>
            </a:spcAft>
          </a:pPr>
          <a:r>
            <a:rPr lang="ar-EG" sz="3500" kern="1200" dirty="0" smtClean="0"/>
            <a:t>4- تمتاز الظواهر الاجتماعية بأنها عبارة عن أساليب وقواعد وأوضاع للتفكير والعمل الإنساني. وتلك الخاصية تحدد الصفة الإنسانية كإطار للظاهرة الاجتماعية</a:t>
          </a:r>
          <a:r>
            <a:rPr lang="en-US" sz="3500" kern="1200" dirty="0" smtClean="0"/>
            <a:t>.</a:t>
          </a:r>
          <a:endParaRPr lang="ar-SA" sz="3500" kern="1200" dirty="0"/>
        </a:p>
      </dsp:txBody>
      <dsp:txXfrm>
        <a:off x="0" y="1871193"/>
        <a:ext cx="4572000" cy="3929506"/>
      </dsp:txXfrm>
    </dsp:sp>
    <dsp:sp modelId="{AAB37925-3B47-4916-9196-1F48D0EBC7B6}">
      <dsp:nvSpPr>
        <dsp:cNvPr id="0" name=""/>
        <dsp:cNvSpPr/>
      </dsp:nvSpPr>
      <dsp:spPr>
        <a:xfrm>
          <a:off x="4572000" y="1871193"/>
          <a:ext cx="4572000" cy="3929506"/>
        </a:xfrm>
        <a:prstGeom prst="rect">
          <a:avLst/>
        </a:prstGeom>
        <a:solidFill>
          <a:schemeClr val="accent5">
            <a:hueOff val="10738916"/>
            <a:satOff val="-1444"/>
            <a:lumOff val="14313"/>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rtl="1">
            <a:lnSpc>
              <a:spcPct val="90000"/>
            </a:lnSpc>
            <a:spcBef>
              <a:spcPct val="0"/>
            </a:spcBef>
            <a:spcAft>
              <a:spcPct val="35000"/>
            </a:spcAft>
          </a:pPr>
          <a:r>
            <a:rPr lang="ar-SA" sz="3500" kern="1200" dirty="0" smtClean="0"/>
            <a:t>3</a:t>
          </a:r>
          <a:r>
            <a:rPr lang="ar-EG" sz="3500" kern="1200" dirty="0" smtClean="0"/>
            <a:t>- الظاهرة الاجتماعية ظاهرة إنسانية </a:t>
          </a:r>
          <a:r>
            <a:rPr lang="ar-SA" sz="3500" kern="1200" dirty="0" smtClean="0"/>
            <a:t>تنشأ بنشأة المجتمع الإنساني. وهذه</a:t>
          </a:r>
          <a:r>
            <a:rPr lang="en-US" sz="3500" b="1" kern="1200" dirty="0" smtClean="0"/>
            <a:t> </a:t>
          </a:r>
          <a:r>
            <a:rPr lang="ar-SA" sz="3500" kern="1200" dirty="0" smtClean="0"/>
            <a:t>الخاصية تميزها عن الظواهر التي تدرسها علوم الرياضة والفلك والطبيعة والكيمياء </a:t>
          </a:r>
          <a:r>
            <a:rPr lang="ar-SA" sz="3500" kern="1200" dirty="0" err="1" smtClean="0"/>
            <a:t>والبيولوجيا</a:t>
          </a:r>
          <a:r>
            <a:rPr lang="ar-SA" sz="3500" kern="1200" dirty="0" smtClean="0"/>
            <a:t> والجغرافيا....</a:t>
          </a:r>
          <a:endParaRPr lang="ar-SA" sz="3500" kern="1200" dirty="0"/>
        </a:p>
      </dsp:txBody>
      <dsp:txXfrm>
        <a:off x="4572000" y="1871193"/>
        <a:ext cx="4572000" cy="3929506"/>
      </dsp:txXfrm>
    </dsp:sp>
    <dsp:sp modelId="{E2F62943-B214-46E2-B66B-173295AF64E0}">
      <dsp:nvSpPr>
        <dsp:cNvPr id="0" name=""/>
        <dsp:cNvSpPr/>
      </dsp:nvSpPr>
      <dsp:spPr>
        <a:xfrm>
          <a:off x="0" y="5800700"/>
          <a:ext cx="9144000" cy="436611"/>
        </a:xfrm>
        <a:prstGeom prst="rect">
          <a:avLst/>
        </a:prstGeom>
        <a:solidFill>
          <a:schemeClr val="accent5">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DDAC40E-274C-4A35-86AA-8784C1E3EC39}">
      <dsp:nvSpPr>
        <dsp:cNvPr id="0" name=""/>
        <dsp:cNvSpPr/>
      </dsp:nvSpPr>
      <dsp:spPr>
        <a:xfrm>
          <a:off x="0" y="0"/>
          <a:ext cx="9144000" cy="1633537"/>
        </a:xfrm>
        <a:prstGeom prst="rect">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ctr" defTabSz="1333500" rtl="1">
            <a:lnSpc>
              <a:spcPct val="90000"/>
            </a:lnSpc>
            <a:spcBef>
              <a:spcPct val="0"/>
            </a:spcBef>
            <a:spcAft>
              <a:spcPct val="35000"/>
            </a:spcAft>
          </a:pPr>
          <a:r>
            <a:rPr lang="ar-EG" sz="3000" b="1" kern="1200" dirty="0" smtClean="0"/>
            <a:t>وقد تستمر الظواهر الاجتماعية خلال وقت معين، وقد تستمر بفعل الزمن دون أن تعتمد على أساس واقعي من حياة المجتمع، وهذا ما يطلق عليه </a:t>
          </a:r>
          <a:r>
            <a:rPr lang="ar-EG" sz="3000" b="1" u="sng" kern="1200" dirty="0" smtClean="0"/>
            <a:t>اسم الرواسب الاجتماعية</a:t>
          </a:r>
          <a:r>
            <a:rPr lang="ar-EG" sz="3000" b="1" kern="1200" dirty="0" smtClean="0"/>
            <a:t>.</a:t>
          </a:r>
          <a:r>
            <a:rPr lang="ar-SA" sz="3000" b="1" kern="1200" dirty="0" smtClean="0"/>
            <a:t> </a:t>
          </a:r>
          <a:r>
            <a:rPr lang="ar-EG" sz="3000" b="1" u="sng" kern="1200" dirty="0" smtClean="0"/>
            <a:t>وتتخذ العمومية ثلاثة مظاهر وهي:</a:t>
          </a:r>
          <a:endParaRPr lang="ar-SA" sz="3000" b="1" u="sng" kern="1200" dirty="0"/>
        </a:p>
      </dsp:txBody>
      <dsp:txXfrm>
        <a:off x="0" y="0"/>
        <a:ext cx="9144000" cy="1633537"/>
      </dsp:txXfrm>
    </dsp:sp>
    <dsp:sp modelId="{117BC26C-220E-4527-9864-D01A1B531F4C}">
      <dsp:nvSpPr>
        <dsp:cNvPr id="0" name=""/>
        <dsp:cNvSpPr/>
      </dsp:nvSpPr>
      <dsp:spPr>
        <a:xfrm>
          <a:off x="4464" y="1633537"/>
          <a:ext cx="3045023" cy="3430428"/>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rtl="1">
            <a:lnSpc>
              <a:spcPct val="90000"/>
            </a:lnSpc>
            <a:spcBef>
              <a:spcPct val="0"/>
            </a:spcBef>
            <a:spcAft>
              <a:spcPct val="35000"/>
            </a:spcAft>
          </a:pPr>
          <a:r>
            <a:rPr lang="ar-SA" sz="3300" kern="1200" dirty="0" smtClean="0"/>
            <a:t>3- </a:t>
          </a:r>
          <a:r>
            <a:rPr lang="ar-EG" sz="3300" kern="1200" dirty="0" smtClean="0"/>
            <a:t>أن يكون انتشارها في نماذج اجتماعية متنوعة.</a:t>
          </a:r>
          <a:endParaRPr lang="ar-SA" sz="3300" kern="1200" dirty="0"/>
        </a:p>
      </dsp:txBody>
      <dsp:txXfrm>
        <a:off x="4464" y="1633537"/>
        <a:ext cx="3045023" cy="3430428"/>
      </dsp:txXfrm>
    </dsp:sp>
    <dsp:sp modelId="{0570E8E5-F611-4577-8023-8BC8FE5F68C4}">
      <dsp:nvSpPr>
        <dsp:cNvPr id="0" name=""/>
        <dsp:cNvSpPr/>
      </dsp:nvSpPr>
      <dsp:spPr>
        <a:xfrm>
          <a:off x="3049488" y="1633537"/>
          <a:ext cx="3045023" cy="3430428"/>
        </a:xfrm>
        <a:prstGeom prst="rect">
          <a:avLst/>
        </a:prstGeom>
        <a:solidFill>
          <a:schemeClr val="accent3">
            <a:hueOff val="-8269636"/>
            <a:satOff val="13411"/>
            <a:lumOff val="98"/>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rtl="1">
            <a:lnSpc>
              <a:spcPct val="90000"/>
            </a:lnSpc>
            <a:spcBef>
              <a:spcPct val="0"/>
            </a:spcBef>
            <a:spcAft>
              <a:spcPct val="35000"/>
            </a:spcAft>
          </a:pPr>
          <a:r>
            <a:rPr lang="ar-SA" sz="3300" kern="1200" dirty="0" smtClean="0"/>
            <a:t>2- </a:t>
          </a:r>
          <a:r>
            <a:rPr lang="ar-EG" sz="3300" kern="1200" dirty="0" smtClean="0"/>
            <a:t>أن يكون انتشارها في طائفة من المجتمعات التي تتشابه في النوع وفي الظروف الطبيعية </a:t>
          </a:r>
          <a:r>
            <a:rPr lang="ar-EG" sz="3300" kern="1200" dirty="0" err="1" smtClean="0"/>
            <a:t>والمورفولوجية</a:t>
          </a:r>
          <a:r>
            <a:rPr lang="ar-EG" sz="3300" kern="1200" dirty="0" smtClean="0"/>
            <a:t> والاجتماعية</a:t>
          </a:r>
          <a:endParaRPr lang="ar-SA" sz="3300" kern="1200" dirty="0"/>
        </a:p>
      </dsp:txBody>
      <dsp:txXfrm>
        <a:off x="3049488" y="1633537"/>
        <a:ext cx="3045023" cy="3430428"/>
      </dsp:txXfrm>
    </dsp:sp>
    <dsp:sp modelId="{84A0F952-6073-4560-9F01-53148634CD68}">
      <dsp:nvSpPr>
        <dsp:cNvPr id="0" name=""/>
        <dsp:cNvSpPr/>
      </dsp:nvSpPr>
      <dsp:spPr>
        <a:xfrm>
          <a:off x="6094511" y="1633537"/>
          <a:ext cx="3045023" cy="3430428"/>
        </a:xfrm>
        <a:prstGeom prst="rect">
          <a:avLst/>
        </a:prstGeom>
        <a:solidFill>
          <a:schemeClr val="accent3">
            <a:hueOff val="-16539272"/>
            <a:satOff val="26822"/>
            <a:lumOff val="19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rtl="1">
            <a:lnSpc>
              <a:spcPct val="90000"/>
            </a:lnSpc>
            <a:spcBef>
              <a:spcPct val="0"/>
            </a:spcBef>
            <a:spcAft>
              <a:spcPct val="35000"/>
            </a:spcAft>
          </a:pPr>
          <a:r>
            <a:rPr lang="ar-SA" sz="3300" kern="1200" dirty="0" smtClean="0"/>
            <a:t>1- </a:t>
          </a:r>
          <a:r>
            <a:rPr lang="ar-EG" sz="3300" kern="1200" dirty="0" smtClean="0"/>
            <a:t>أن تنتشر الظواهر الاجتماعية في محيط مجتمع معين بصورة شاملة.</a:t>
          </a:r>
          <a:endParaRPr lang="ar-SA" sz="3300" kern="1200" dirty="0"/>
        </a:p>
      </dsp:txBody>
      <dsp:txXfrm>
        <a:off x="6094511" y="1633537"/>
        <a:ext cx="3045023" cy="3430428"/>
      </dsp:txXfrm>
    </dsp:sp>
    <dsp:sp modelId="{23D6947F-1229-44E4-A9DD-754EE7D4EC8F}">
      <dsp:nvSpPr>
        <dsp:cNvPr id="0" name=""/>
        <dsp:cNvSpPr/>
      </dsp:nvSpPr>
      <dsp:spPr>
        <a:xfrm>
          <a:off x="0" y="5063966"/>
          <a:ext cx="9144000" cy="381158"/>
        </a:xfrm>
        <a:prstGeom prst="rect">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14.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15.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16.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23" name="مستطيل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مستطيل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مستطيل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مستطيل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مستطيل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0" name="مستطيل مستدير الزوايا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1" name="مستطيل مستدير الزوايا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مستطيل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مستطيل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مستطيل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مستطيل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عنوان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a:xfrm>
            <a:off x="6705600" y="4206240"/>
            <a:ext cx="960120" cy="457200"/>
          </a:xfrm>
        </p:spPr>
        <p:txBody>
          <a:bodyPr/>
          <a:lstStyle/>
          <a:p>
            <a:fld id="{BDDD4FD9-1703-4EDF-81E1-173E3018AA56}" type="datetimeFigureOut">
              <a:rPr lang="ar-SA" smtClean="0"/>
              <a:pPr/>
              <a:t>21/02/1434</a:t>
            </a:fld>
            <a:endParaRPr lang="ar-SA" dirty="0"/>
          </a:p>
        </p:txBody>
      </p:sp>
      <p:sp>
        <p:nvSpPr>
          <p:cNvPr id="17" name="عنصر نائب للتذييل 16"/>
          <p:cNvSpPr>
            <a:spLocks noGrp="1"/>
          </p:cNvSpPr>
          <p:nvPr>
            <p:ph type="ftr" sz="quarter" idx="11"/>
          </p:nvPr>
        </p:nvSpPr>
        <p:spPr>
          <a:xfrm>
            <a:off x="5410200" y="4205288"/>
            <a:ext cx="1295400" cy="457200"/>
          </a:xfrm>
        </p:spPr>
        <p:txBody>
          <a:bodyPr/>
          <a:lstStyle/>
          <a:p>
            <a:endParaRPr lang="ar-SA" dirty="0"/>
          </a:p>
        </p:txBody>
      </p:sp>
      <p:sp>
        <p:nvSpPr>
          <p:cNvPr id="29" name="عنصر نائب لرقم الشريحة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4212A82E-476F-44F8-9D7C-9E8D62F163A7}" type="slidenum">
              <a:rPr lang="ar-SA" smtClean="0"/>
              <a:pPr/>
              <a:t>‹#›</a:t>
            </a:fld>
            <a:endParaRPr lang="ar-S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BDDD4FD9-1703-4EDF-81E1-173E3018AA56}" type="datetimeFigureOut">
              <a:rPr lang="ar-SA" smtClean="0"/>
              <a:pPr/>
              <a:t>21/02/1434</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4212A82E-476F-44F8-9D7C-9E8D62F163A7}" type="slidenum">
              <a:rPr lang="ar-SA" smtClean="0"/>
              <a:pPr/>
              <a:t>‹#›</a:t>
            </a:fld>
            <a:endParaRPr lang="ar-S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BDDD4FD9-1703-4EDF-81E1-173E3018AA56}" type="datetimeFigureOut">
              <a:rPr lang="ar-SA" smtClean="0"/>
              <a:pPr/>
              <a:t>21/02/1434</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4212A82E-476F-44F8-9D7C-9E8D62F163A7}" type="slidenum">
              <a:rPr lang="ar-SA" smtClean="0"/>
              <a:pPr/>
              <a:t>‹#›</a:t>
            </a:fld>
            <a:endParaRPr lang="ar-S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BDDD4FD9-1703-4EDF-81E1-173E3018AA56}" type="datetimeFigureOut">
              <a:rPr lang="ar-SA" smtClean="0"/>
              <a:pPr/>
              <a:t>21/02/1434</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4212A82E-476F-44F8-9D7C-9E8D62F163A7}" type="slidenum">
              <a:rPr lang="ar-SA" smtClean="0"/>
              <a:pPr/>
              <a:t>‹#›</a:t>
            </a:fld>
            <a:endParaRPr lang="ar-S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1143000"/>
            <a:ext cx="8382000" cy="1069848"/>
          </a:xfrm>
        </p:spPr>
        <p:txBody>
          <a:bodyPr anchor="ctr"/>
          <a:lstStyle>
            <a:lvl1pPr>
              <a:defRPr sz="4000" b="0" i="0" cap="none"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6" name="عنصر نائب للتاريخ 25"/>
          <p:cNvSpPr>
            <a:spLocks noGrp="1"/>
          </p:cNvSpPr>
          <p:nvPr>
            <p:ph type="dt" sz="half" idx="10"/>
          </p:nvPr>
        </p:nvSpPr>
        <p:spPr/>
        <p:txBody>
          <a:bodyPr rtlCol="0"/>
          <a:lstStyle/>
          <a:p>
            <a:fld id="{BDDD4FD9-1703-4EDF-81E1-173E3018AA56}" type="datetimeFigureOut">
              <a:rPr lang="ar-SA" smtClean="0"/>
              <a:pPr/>
              <a:t>21/02/1434</a:t>
            </a:fld>
            <a:endParaRPr lang="ar-SA" dirty="0"/>
          </a:p>
        </p:txBody>
      </p:sp>
      <p:sp>
        <p:nvSpPr>
          <p:cNvPr id="27" name="عنصر نائب لرقم الشريحة 26"/>
          <p:cNvSpPr>
            <a:spLocks noGrp="1"/>
          </p:cNvSpPr>
          <p:nvPr>
            <p:ph type="sldNum" sz="quarter" idx="11"/>
          </p:nvPr>
        </p:nvSpPr>
        <p:spPr/>
        <p:txBody>
          <a:bodyPr rtlCol="0"/>
          <a:lstStyle/>
          <a:p>
            <a:fld id="{4212A82E-476F-44F8-9D7C-9E8D62F163A7}" type="slidenum">
              <a:rPr lang="ar-SA" smtClean="0"/>
              <a:pPr/>
              <a:t>‹#›</a:t>
            </a:fld>
            <a:endParaRPr lang="ar-SA" dirty="0"/>
          </a:p>
        </p:txBody>
      </p:sp>
      <p:sp>
        <p:nvSpPr>
          <p:cNvPr id="28" name="عنصر نائب للتذييل 27"/>
          <p:cNvSpPr>
            <a:spLocks noGrp="1"/>
          </p:cNvSpPr>
          <p:nvPr>
            <p:ph type="ftr" sz="quarter" idx="12"/>
          </p:nvPr>
        </p:nvSpPr>
        <p:spPr/>
        <p:txBody>
          <a:bodyPr rtlCol="0"/>
          <a:lstStyle/>
          <a:p>
            <a:endParaRPr lang="ar-S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a:xfrm>
            <a:off x="6583680" y="612648"/>
            <a:ext cx="957264" cy="457200"/>
          </a:xfrm>
        </p:spPr>
        <p:txBody>
          <a:bodyPr/>
          <a:lstStyle/>
          <a:p>
            <a:fld id="{BDDD4FD9-1703-4EDF-81E1-173E3018AA56}" type="datetimeFigureOut">
              <a:rPr lang="ar-SA" smtClean="0"/>
              <a:pPr/>
              <a:t>21/02/1434</a:t>
            </a:fld>
            <a:endParaRPr lang="ar-SA" dirty="0"/>
          </a:p>
        </p:txBody>
      </p:sp>
      <p:sp>
        <p:nvSpPr>
          <p:cNvPr id="4" name="عنصر نائب للتذييل 3"/>
          <p:cNvSpPr>
            <a:spLocks noGrp="1"/>
          </p:cNvSpPr>
          <p:nvPr>
            <p:ph type="ftr" sz="quarter" idx="11"/>
          </p:nvPr>
        </p:nvSpPr>
        <p:spPr>
          <a:xfrm>
            <a:off x="5257800" y="612648"/>
            <a:ext cx="1325880" cy="457200"/>
          </a:xfrm>
        </p:spPr>
        <p:txBody>
          <a:bodyPr/>
          <a:lstStyle/>
          <a:p>
            <a:endParaRPr lang="ar-SA" dirty="0"/>
          </a:p>
        </p:txBody>
      </p:sp>
      <p:sp>
        <p:nvSpPr>
          <p:cNvPr id="5" name="عنصر نائب لرقم الشريحة 4"/>
          <p:cNvSpPr>
            <a:spLocks noGrp="1"/>
          </p:cNvSpPr>
          <p:nvPr>
            <p:ph type="sldNum" sz="quarter" idx="12"/>
          </p:nvPr>
        </p:nvSpPr>
        <p:spPr>
          <a:xfrm>
            <a:off x="8174736" y="2272"/>
            <a:ext cx="762000" cy="365760"/>
          </a:xfrm>
        </p:spPr>
        <p:txBody>
          <a:bodyPr/>
          <a:lstStyle/>
          <a:p>
            <a:fld id="{4212A82E-476F-44F8-9D7C-9E8D62F163A7}" type="slidenum">
              <a:rPr lang="ar-SA" smtClean="0"/>
              <a:pPr/>
              <a:t>‹#›</a:t>
            </a:fld>
            <a:endParaRPr lang="ar-S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BDDD4FD9-1703-4EDF-81E1-173E3018AA56}" type="datetimeFigureOut">
              <a:rPr lang="ar-SA" smtClean="0"/>
              <a:pPr/>
              <a:t>21/02/1434</a:t>
            </a:fld>
            <a:endParaRPr lang="ar-SA" dirty="0"/>
          </a:p>
        </p:txBody>
      </p:sp>
      <p:sp>
        <p:nvSpPr>
          <p:cNvPr id="3" name="عنصر نائب للتذييل 2"/>
          <p:cNvSpPr>
            <a:spLocks noGrp="1"/>
          </p:cNvSpPr>
          <p:nvPr>
            <p:ph type="ftr" sz="quarter" idx="11"/>
          </p:nvPr>
        </p:nvSpPr>
        <p:spPr/>
        <p:txBody>
          <a:bodyPr/>
          <a:lstStyle/>
          <a:p>
            <a:endParaRPr lang="ar-SA" dirty="0"/>
          </a:p>
        </p:txBody>
      </p:sp>
      <p:sp>
        <p:nvSpPr>
          <p:cNvPr id="4" name="عنصر نائب لرقم الشريحة 3"/>
          <p:cNvSpPr>
            <a:spLocks noGrp="1"/>
          </p:cNvSpPr>
          <p:nvPr>
            <p:ph type="sldNum" sz="quarter" idx="12"/>
          </p:nvPr>
        </p:nvSpPr>
        <p:spPr/>
        <p:txBody>
          <a:bodyPr/>
          <a:lstStyle/>
          <a:p>
            <a:fld id="{4212A82E-476F-44F8-9D7C-9E8D62F163A7}" type="slidenum">
              <a:rPr lang="ar-SA" smtClean="0"/>
              <a:pPr/>
              <a:t>‹#›</a:t>
            </a:fld>
            <a:endParaRPr lang="ar-S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353496" y="1101970"/>
            <a:ext cx="3383280" cy="877824"/>
          </a:xfrm>
        </p:spPr>
        <p:txBody>
          <a:bodyPr anchor="b"/>
          <a:lstStyle>
            <a:lvl1pPr algn="l">
              <a:buNone/>
              <a:defRPr sz="1800" b="1"/>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BDDD4FD9-1703-4EDF-81E1-173E3018AA56}" type="datetimeFigureOut">
              <a:rPr lang="ar-SA" smtClean="0"/>
              <a:pPr/>
              <a:t>21/02/1434</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4212A82E-476F-44F8-9D7C-9E8D62F163A7}" type="slidenum">
              <a:rPr lang="ar-SA" smtClean="0"/>
              <a:pPr/>
              <a:t>‹#›</a:t>
            </a:fld>
            <a:endParaRPr lang="ar-S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ar-SA" dirty="0" smtClean="0"/>
              <a:t>انقر فوق الرمز لإضافة صورة</a:t>
            </a:r>
            <a:endParaRPr kumimoji="0" lang="en-US" dirty="0"/>
          </a:p>
        </p:txBody>
      </p:sp>
      <p:sp>
        <p:nvSpPr>
          <p:cNvPr id="4" name="عنصر نائب للنص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BDDD4FD9-1703-4EDF-81E1-173E3018AA56}" type="datetimeFigureOut">
              <a:rPr lang="ar-SA" smtClean="0"/>
              <a:pPr/>
              <a:t>21/02/1434</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4212A82E-476F-44F8-9D7C-9E8D62F163A7}" type="slidenum">
              <a:rPr lang="ar-SA" smtClean="0"/>
              <a:pPr/>
              <a:t>‹#›</a:t>
            </a:fld>
            <a:endParaRPr lang="ar-S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BDDD4FD9-1703-4EDF-81E1-173E3018AA56}" type="datetimeFigureOut">
              <a:rPr lang="ar-SA" smtClean="0"/>
              <a:pPr/>
              <a:t>21/02/1434</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4212A82E-476F-44F8-9D7C-9E8D62F163A7}" type="slidenum">
              <a:rPr lang="ar-SA" smtClean="0"/>
              <a:pPr/>
              <a:t>‹#›</a:t>
            </a:fld>
            <a:endParaRPr lang="ar-S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781800" y="1143000"/>
            <a:ext cx="1905000" cy="5486400"/>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1143000"/>
            <a:ext cx="6248400" cy="5486400"/>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BDDD4FD9-1703-4EDF-81E1-173E3018AA56}" type="datetimeFigureOut">
              <a:rPr lang="ar-SA" smtClean="0"/>
              <a:pPr/>
              <a:t>21/02/1434</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4212A82E-476F-44F8-9D7C-9E8D62F163A7}" type="slidenum">
              <a:rPr lang="ar-SA" smtClean="0"/>
              <a:pPr/>
              <a:t>‹#›</a:t>
            </a:fld>
            <a:endParaRPr lang="ar-S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8" name="مستطيل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مستطيل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مستطيل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1" name="مستطيل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مستطيل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3" name="مستطيل مستدير الزوايا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4" name="مستطيل مستدير الزوايا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5" name="مستطيل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مستطيل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مستطيل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8" name="مستطيل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9" name="مستطيل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مستطيل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عنصر نائب للعنوان 21"/>
          <p:cNvSpPr>
            <a:spLocks noGrp="1"/>
          </p:cNvSpPr>
          <p:nvPr>
            <p:ph type="title"/>
          </p:nvPr>
        </p:nvSpPr>
        <p:spPr>
          <a:xfrm>
            <a:off x="457200" y="1143000"/>
            <a:ext cx="8229600" cy="1066800"/>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BDDD4FD9-1703-4EDF-81E1-173E3018AA56}" type="datetimeFigureOut">
              <a:rPr lang="ar-SA" smtClean="0"/>
              <a:pPr/>
              <a:t>21/02/1434</a:t>
            </a:fld>
            <a:endParaRPr lang="ar-SA" dirty="0"/>
          </a:p>
        </p:txBody>
      </p:sp>
      <p:sp>
        <p:nvSpPr>
          <p:cNvPr id="3" name="عنصر نائب للتذييل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ar-SA" dirty="0"/>
          </a:p>
        </p:txBody>
      </p:sp>
      <p:sp>
        <p:nvSpPr>
          <p:cNvPr id="23" name="عنصر نائب لرقم الشريحة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4212A82E-476F-44F8-9D7C-9E8D62F163A7}" type="slidenum">
              <a:rPr lang="ar-SA" smtClean="0"/>
              <a:pPr/>
              <a:t>‹#›</a:t>
            </a:fld>
            <a:endParaRPr lang="ar-SA"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1" eaLnBrk="1" latinLnBrk="0" hangingPunct="1">
        <a:spcBef>
          <a:spcPct val="0"/>
        </a:spcBef>
        <a:buNone/>
        <a:defRPr kumimoji="0" sz="4000" kern="1200">
          <a:solidFill>
            <a:schemeClr val="tx2"/>
          </a:solidFill>
          <a:latin typeface="+mj-lt"/>
          <a:ea typeface="+mj-ea"/>
          <a:cs typeface="+mj-cs"/>
        </a:defRPr>
      </a:lvl1pPr>
    </p:titleStyle>
    <p:bodyStyle>
      <a:lvl1pPr marL="365760" indent="-256032" algn="r" rtl="1"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r" rtl="1"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r" rtl="1"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r" rtl="1"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r" rtl="1"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r" rtl="1"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r" rtl="1"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r" rtl="1"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r" rtl="1"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7.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7.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7.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7.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0" y="3861048"/>
            <a:ext cx="9144000" cy="2996952"/>
          </a:xfrm>
          <a:solidFill>
            <a:srgbClr val="FFFF00"/>
          </a:solidFill>
        </p:spPr>
        <p:txBody>
          <a:bodyPr>
            <a:normAutofit/>
          </a:bodyPr>
          <a:lstStyle/>
          <a:p>
            <a:pPr algn="r"/>
            <a:r>
              <a:rPr lang="ar-SA" sz="4000" b="1" dirty="0" smtClean="0"/>
              <a:t>الفصل الثالث عشر</a:t>
            </a:r>
          </a:p>
          <a:p>
            <a:pPr algn="r"/>
            <a:r>
              <a:rPr lang="ar-SA" sz="4000" b="1" dirty="0" smtClean="0"/>
              <a:t>مقرر تاريخ الفكر الاجتماعي</a:t>
            </a:r>
          </a:p>
          <a:p>
            <a:endParaRPr lang="ar-SA" dirty="0"/>
          </a:p>
        </p:txBody>
      </p:sp>
      <p:sp>
        <p:nvSpPr>
          <p:cNvPr id="5" name="مستطيل 4"/>
          <p:cNvSpPr/>
          <p:nvPr/>
        </p:nvSpPr>
        <p:spPr>
          <a:xfrm>
            <a:off x="179512" y="1052736"/>
            <a:ext cx="8712968" cy="923330"/>
          </a:xfrm>
          <a:prstGeom prst="rect">
            <a:avLst/>
          </a:prstGeom>
          <a:noFill/>
        </p:spPr>
        <p:txBody>
          <a:bodyPr wrap="square" lIns="91440" tIns="45720" rIns="91440" bIns="45720">
            <a:spAutoFit/>
          </a:bodyPr>
          <a:lstStyle/>
          <a:p>
            <a:pPr algn="ctr"/>
            <a:r>
              <a:rPr lang="ar-SA" sz="5400" b="1" cap="none" spc="50" dirty="0" err="1" smtClean="0">
                <a:ln w="12700" cmpd="sng">
                  <a:solidFill>
                    <a:schemeClr val="accent6">
                      <a:satMod val="120000"/>
                      <a:shade val="80000"/>
                    </a:schemeClr>
                  </a:solidFill>
                  <a:prstDash val="solid"/>
                </a:ln>
                <a:solidFill>
                  <a:srgbClr val="FFFF00"/>
                </a:solidFill>
                <a:effectLst>
                  <a:glow rad="53100">
                    <a:schemeClr val="accent6">
                      <a:satMod val="180000"/>
                      <a:alpha val="30000"/>
                    </a:schemeClr>
                  </a:glow>
                </a:effectLst>
              </a:rPr>
              <a:t>دوركهايم</a:t>
            </a:r>
            <a:r>
              <a:rPr lang="ar-SA" sz="5400" b="1" cap="none" spc="50" dirty="0" smtClean="0">
                <a:ln w="12700" cmpd="sng">
                  <a:solidFill>
                    <a:schemeClr val="accent6">
                      <a:satMod val="120000"/>
                      <a:shade val="80000"/>
                    </a:schemeClr>
                  </a:solidFill>
                  <a:prstDash val="solid"/>
                </a:ln>
                <a:solidFill>
                  <a:srgbClr val="FFFF00"/>
                </a:solidFill>
                <a:effectLst>
                  <a:glow rad="53100">
                    <a:schemeClr val="accent6">
                      <a:satMod val="180000"/>
                      <a:alpha val="30000"/>
                    </a:schemeClr>
                  </a:glow>
                </a:effectLst>
              </a:rPr>
              <a:t> وعلم الاجتماع</a:t>
            </a:r>
            <a:endParaRPr lang="ar-SA" sz="5400" b="1" cap="none" spc="50" dirty="0">
              <a:ln w="12700" cmpd="sng">
                <a:solidFill>
                  <a:schemeClr val="accent6">
                    <a:satMod val="120000"/>
                    <a:shade val="80000"/>
                  </a:schemeClr>
                </a:solidFill>
                <a:prstDash val="solid"/>
              </a:ln>
              <a:solidFill>
                <a:srgbClr val="FFFF00"/>
              </a:solidFill>
              <a:effectLst>
                <a:glow rad="53100">
                  <a:schemeClr val="accent6">
                    <a:satMod val="180000"/>
                    <a:alpha val="30000"/>
                  </a:schemeClr>
                </a:glo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0" y="620713"/>
          <a:ext cx="9144000" cy="6237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32656"/>
            <a:ext cx="8229600" cy="864096"/>
          </a:xfrm>
          <a:solidFill>
            <a:srgbClr val="FFFF00"/>
          </a:solidFill>
        </p:spPr>
        <p:txBody>
          <a:bodyPr/>
          <a:lstStyle/>
          <a:p>
            <a:pPr algn="ctr"/>
            <a:r>
              <a:rPr lang="ar-SA" b="1" dirty="0" smtClean="0">
                <a:cs typeface="+mn-cs"/>
              </a:rPr>
              <a:t>في ماهية الظاهرة الاجتماعية</a:t>
            </a:r>
            <a:endParaRPr lang="ar-SA" b="1" dirty="0">
              <a:cs typeface="+mn-cs"/>
            </a:endParaRPr>
          </a:p>
        </p:txBody>
      </p:sp>
      <p:sp>
        <p:nvSpPr>
          <p:cNvPr id="3" name="عنصر نائب للمحتوى 2"/>
          <p:cNvSpPr>
            <a:spLocks noGrp="1"/>
          </p:cNvSpPr>
          <p:nvPr>
            <p:ph idx="1"/>
          </p:nvPr>
        </p:nvSpPr>
        <p:spPr>
          <a:xfrm>
            <a:off x="0" y="1052736"/>
            <a:ext cx="9144000" cy="5805264"/>
          </a:xfrm>
          <a:solidFill>
            <a:schemeClr val="accent2">
              <a:lumMod val="20000"/>
              <a:lumOff val="80000"/>
            </a:schemeClr>
          </a:solidFill>
        </p:spPr>
        <p:txBody>
          <a:bodyPr>
            <a:noAutofit/>
          </a:bodyPr>
          <a:lstStyle/>
          <a:p>
            <a:pPr algn="just"/>
            <a:r>
              <a:rPr lang="ar-EG" sz="3600" dirty="0" smtClean="0"/>
              <a:t>إذا كانت الأسرة هي وحدة المجتمع فان الظاهرة الاجتماعية </a:t>
            </a:r>
            <a:r>
              <a:rPr lang="ar-SA" sz="3600" dirty="0" smtClean="0"/>
              <a:t>ه</a:t>
            </a:r>
            <a:r>
              <a:rPr lang="ar-EG" sz="3600" dirty="0" smtClean="0"/>
              <a:t>ي وحدة علم الاجتماع</a:t>
            </a:r>
            <a:r>
              <a:rPr lang="ar-SA" sz="3600" dirty="0" smtClean="0"/>
              <a:t>.ف</a:t>
            </a:r>
            <a:r>
              <a:rPr lang="ar-EG" sz="3600" dirty="0" smtClean="0"/>
              <a:t>كل علم يختص بمجموعة من الظواهر التي تشكل منطقة نفوذه</a:t>
            </a:r>
            <a:r>
              <a:rPr lang="ar-SA" sz="3600" dirty="0" smtClean="0"/>
              <a:t>.</a:t>
            </a:r>
          </a:p>
          <a:p>
            <a:pPr algn="just"/>
            <a:r>
              <a:rPr lang="ar-SA" sz="3600" dirty="0" smtClean="0"/>
              <a:t>خصص </a:t>
            </a:r>
            <a:r>
              <a:rPr lang="ar-SA" sz="3600" dirty="0" err="1" smtClean="0"/>
              <a:t>دوركهايم</a:t>
            </a:r>
            <a:r>
              <a:rPr lang="ar-SA" sz="3600" dirty="0" smtClean="0"/>
              <a:t> جانباً كبيراً من كتابه ”قواعد المنهج في علم الاجتماع“ لتحديد ماهية لظاهرة الاجتماعية، وتفنيد كل ما أثير من شكوك حول استقلالية علم الاجتماع.</a:t>
            </a:r>
          </a:p>
          <a:p>
            <a:pPr algn="just"/>
            <a:r>
              <a:rPr lang="ar-SA" sz="3600" dirty="0" smtClean="0"/>
              <a:t>في الفصل الأول: حدد طبيعة الظواهر الاجتماعية</a:t>
            </a:r>
          </a:p>
          <a:p>
            <a:pPr algn="just"/>
            <a:r>
              <a:rPr lang="ar-SA" sz="3600" dirty="0" smtClean="0"/>
              <a:t>تعريف الظاهرة الاجتماعية</a:t>
            </a:r>
          </a:p>
          <a:p>
            <a:pPr algn="just"/>
            <a:r>
              <a:rPr lang="ar-SA" sz="3600" dirty="0" smtClean="0"/>
              <a:t>خصائص الظاهرة الاجتماعية</a:t>
            </a:r>
          </a:p>
          <a:p>
            <a:pPr algn="just"/>
            <a:r>
              <a:rPr lang="ar-SA" sz="3600" dirty="0" smtClean="0"/>
              <a:t>قواعد المنهج</a:t>
            </a:r>
            <a:endParaRPr lang="en-US" sz="36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32656"/>
            <a:ext cx="8229600" cy="864096"/>
          </a:xfrm>
          <a:solidFill>
            <a:srgbClr val="FFC000"/>
          </a:solidFill>
        </p:spPr>
        <p:txBody>
          <a:bodyPr/>
          <a:lstStyle/>
          <a:p>
            <a:pPr algn="ctr"/>
            <a:r>
              <a:rPr lang="ar-SA" b="1" dirty="0" smtClean="0">
                <a:cs typeface="+mn-cs"/>
              </a:rPr>
              <a:t>في ماهية الظاهرة الاجتماعية</a:t>
            </a:r>
            <a:endParaRPr lang="ar-SA" b="1" dirty="0">
              <a:cs typeface="+mn-cs"/>
            </a:endParaRPr>
          </a:p>
        </p:txBody>
      </p:sp>
      <p:sp>
        <p:nvSpPr>
          <p:cNvPr id="3" name="عنصر نائب للمحتوى 2"/>
          <p:cNvSpPr>
            <a:spLocks noGrp="1"/>
          </p:cNvSpPr>
          <p:nvPr>
            <p:ph idx="1"/>
          </p:nvPr>
        </p:nvSpPr>
        <p:spPr>
          <a:xfrm>
            <a:off x="0" y="1052736"/>
            <a:ext cx="9144000" cy="5805264"/>
          </a:xfrm>
          <a:solidFill>
            <a:schemeClr val="accent4">
              <a:lumMod val="20000"/>
              <a:lumOff val="80000"/>
            </a:schemeClr>
          </a:solidFill>
        </p:spPr>
        <p:txBody>
          <a:bodyPr>
            <a:noAutofit/>
          </a:bodyPr>
          <a:lstStyle/>
          <a:p>
            <a:pPr marL="0" indent="0" algn="justLow">
              <a:spcBef>
                <a:spcPts val="0"/>
              </a:spcBef>
              <a:buNone/>
            </a:pPr>
            <a:r>
              <a:rPr lang="ar-SA" sz="4400" dirty="0" smtClean="0">
                <a:latin typeface="Times New Roman" pitchFamily="18" charset="0"/>
                <a:cs typeface="Times New Roman" pitchFamily="18" charset="0"/>
              </a:rPr>
              <a:t>باختصار:</a:t>
            </a:r>
          </a:p>
          <a:p>
            <a:pPr marL="0" indent="0" algn="justLow">
              <a:spcBef>
                <a:spcPts val="0"/>
              </a:spcBef>
              <a:buNone/>
            </a:pPr>
            <a:r>
              <a:rPr lang="ar-SA" sz="4400" dirty="0" smtClean="0">
                <a:latin typeface="Times New Roman" pitchFamily="18" charset="0"/>
                <a:cs typeface="Times New Roman" pitchFamily="18" charset="0"/>
              </a:rPr>
              <a:t>لقد سعى </a:t>
            </a:r>
            <a:r>
              <a:rPr lang="ar-SA" sz="4400" dirty="0" err="1" smtClean="0">
                <a:latin typeface="Times New Roman" pitchFamily="18" charset="0"/>
                <a:cs typeface="Times New Roman" pitchFamily="18" charset="0"/>
              </a:rPr>
              <a:t>دوركهايم</a:t>
            </a:r>
            <a:r>
              <a:rPr lang="ar-SA" sz="4400" dirty="0" smtClean="0">
                <a:latin typeface="Times New Roman" pitchFamily="18" charset="0"/>
                <a:cs typeface="Times New Roman" pitchFamily="18" charset="0"/>
              </a:rPr>
              <a:t> من البداية للتنظير للظاهرة الاجتماعية ، مؤكداً على أنها شيء ملموس ومستقل عن ما حولها ومن ثم يمكن قياسها ، وهي تفرض تأثيرها وحضورها فيما حولها . وفي كتابه </a:t>
            </a:r>
            <a:r>
              <a:rPr lang="ar-SA" sz="4400" dirty="0" smtClean="0">
                <a:solidFill>
                  <a:srgbClr val="002060"/>
                </a:solidFill>
                <a:latin typeface="Times New Roman" pitchFamily="18" charset="0"/>
                <a:cs typeface="Times New Roman" pitchFamily="18" charset="0"/>
              </a:rPr>
              <a:t>"قواعد المنهج" </a:t>
            </a:r>
            <a:r>
              <a:rPr lang="ar-SA" sz="4400" dirty="0" smtClean="0">
                <a:latin typeface="Times New Roman" pitchFamily="18" charset="0"/>
                <a:cs typeface="Times New Roman" pitchFamily="18" charset="0"/>
              </a:rPr>
              <a:t>سعى لإبراز "المنهجية العلمية" في دراسة الظواهر الاجتماعية انطلاقاً من فهمه للفلسفة الوضعية .</a:t>
            </a:r>
            <a:endParaRPr lang="ar-SA" sz="4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32656"/>
            <a:ext cx="8229600" cy="864096"/>
          </a:xfrm>
          <a:solidFill>
            <a:srgbClr val="FFFF00"/>
          </a:solidFill>
        </p:spPr>
        <p:txBody>
          <a:bodyPr/>
          <a:lstStyle/>
          <a:p>
            <a:pPr algn="ctr"/>
            <a:r>
              <a:rPr lang="ar-SA" b="1" dirty="0" smtClean="0">
                <a:cs typeface="+mn-cs"/>
              </a:rPr>
              <a:t>في ماهية الظاهرة الاجتماعية</a:t>
            </a:r>
            <a:endParaRPr lang="ar-SA" b="1" dirty="0">
              <a:cs typeface="+mn-cs"/>
            </a:endParaRPr>
          </a:p>
        </p:txBody>
      </p:sp>
      <p:sp>
        <p:nvSpPr>
          <p:cNvPr id="3" name="عنصر نائب للمحتوى 2"/>
          <p:cNvSpPr>
            <a:spLocks noGrp="1"/>
          </p:cNvSpPr>
          <p:nvPr>
            <p:ph idx="1"/>
          </p:nvPr>
        </p:nvSpPr>
        <p:spPr>
          <a:xfrm>
            <a:off x="0" y="1052736"/>
            <a:ext cx="9144000" cy="5805264"/>
          </a:xfrm>
          <a:solidFill>
            <a:srgbClr val="0070C0"/>
          </a:solidFill>
        </p:spPr>
        <p:txBody>
          <a:bodyPr>
            <a:noAutofit/>
          </a:bodyPr>
          <a:lstStyle/>
          <a:p>
            <a:pPr algn="just"/>
            <a:r>
              <a:rPr lang="ar-SA" sz="3600" dirty="0" smtClean="0">
                <a:solidFill>
                  <a:schemeClr val="bg1"/>
                </a:solidFill>
              </a:rPr>
              <a:t>وجد </a:t>
            </a:r>
            <a:r>
              <a:rPr lang="ar-SA" sz="3600" dirty="0" err="1" smtClean="0">
                <a:solidFill>
                  <a:schemeClr val="bg1"/>
                </a:solidFill>
              </a:rPr>
              <a:t>دوركهايم</a:t>
            </a:r>
            <a:r>
              <a:rPr lang="ar-SA" sz="3600" dirty="0" smtClean="0">
                <a:solidFill>
                  <a:schemeClr val="bg1"/>
                </a:solidFill>
              </a:rPr>
              <a:t> أن ثمة ظواهر معينة في الحياة الاجتماعية يتعذر تفسيرها في ضوء التحليلات النفسية أو الطبيعية.</a:t>
            </a:r>
          </a:p>
          <a:p>
            <a:pPr algn="just"/>
            <a:r>
              <a:rPr lang="ar-SA" sz="3600" dirty="0" smtClean="0">
                <a:solidFill>
                  <a:schemeClr val="bg1"/>
                </a:solidFill>
              </a:rPr>
              <a:t>فهناك أنماطاً من السلوك، وضروباً من التفكير والشعور، تتميز بأنها خارجة عن الفرد، كما تتمتع بقوة قهر. والأمثلة عن هذه  الظواهر عديدة: قواعد الأخلاق، الأسرة، الممارسات الدينية، السلوك المهني، اللغة، النقود، .....</a:t>
            </a:r>
          </a:p>
          <a:p>
            <a:pPr algn="just"/>
            <a:r>
              <a:rPr lang="ar-SA" sz="3600" dirty="0" smtClean="0">
                <a:solidFill>
                  <a:schemeClr val="bg1"/>
                </a:solidFill>
              </a:rPr>
              <a:t>تشكل مثل هذه الظواهر الميدان </a:t>
            </a:r>
            <a:r>
              <a:rPr lang="ar-SA" sz="3600" dirty="0" err="1" smtClean="0">
                <a:solidFill>
                  <a:schemeClr val="bg1"/>
                </a:solidFill>
              </a:rPr>
              <a:t>الحقيقي</a:t>
            </a:r>
            <a:r>
              <a:rPr lang="ar-SA" sz="3600" dirty="0" smtClean="0">
                <a:solidFill>
                  <a:schemeClr val="bg1"/>
                </a:solidFill>
              </a:rPr>
              <a:t> للدراسة </a:t>
            </a:r>
            <a:r>
              <a:rPr lang="ar-SA" sz="3600" dirty="0" err="1" smtClean="0">
                <a:solidFill>
                  <a:schemeClr val="bg1"/>
                </a:solidFill>
              </a:rPr>
              <a:t>السوسيولوجية</a:t>
            </a:r>
            <a:r>
              <a:rPr lang="ar-SA" sz="3600" dirty="0" smtClean="0">
                <a:solidFill>
                  <a:schemeClr val="bg1"/>
                </a:solidFill>
              </a:rPr>
              <a:t>، وتعتبر بمثابة تيارات اجتماعية قائمة، أي لها واقعاً موضوعياً وتمارس ضغوطاً متعددة على الفرد والجماعة.</a:t>
            </a:r>
            <a:endParaRPr lang="en-US" sz="3600" dirty="0" smtClean="0">
              <a:solidFill>
                <a:schemeClr val="bg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32656"/>
            <a:ext cx="8229600" cy="864096"/>
          </a:xfrm>
        </p:spPr>
        <p:txBody>
          <a:bodyPr/>
          <a:lstStyle/>
          <a:p>
            <a:pPr algn="ctr"/>
            <a:r>
              <a:rPr lang="ar-SA" b="1" dirty="0" smtClean="0">
                <a:cs typeface="+mn-cs"/>
              </a:rPr>
              <a:t>في ماهية الظاهرة الاجتماعية</a:t>
            </a:r>
            <a:endParaRPr lang="ar-SA" b="1" dirty="0">
              <a:cs typeface="+mn-cs"/>
            </a:endParaRPr>
          </a:p>
        </p:txBody>
      </p:sp>
      <p:sp>
        <p:nvSpPr>
          <p:cNvPr id="3" name="عنصر نائب للمحتوى 2"/>
          <p:cNvSpPr>
            <a:spLocks noGrp="1"/>
          </p:cNvSpPr>
          <p:nvPr>
            <p:ph idx="1"/>
          </p:nvPr>
        </p:nvSpPr>
        <p:spPr>
          <a:xfrm>
            <a:off x="0" y="1052736"/>
            <a:ext cx="9144000" cy="5805264"/>
          </a:xfrm>
          <a:solidFill>
            <a:schemeClr val="accent2">
              <a:lumMod val="60000"/>
              <a:lumOff val="40000"/>
            </a:schemeClr>
          </a:solidFill>
        </p:spPr>
        <p:txBody>
          <a:bodyPr>
            <a:noAutofit/>
          </a:bodyPr>
          <a:lstStyle/>
          <a:p>
            <a:pPr algn="just"/>
            <a:r>
              <a:rPr lang="ar-SA" sz="3600" dirty="0" smtClean="0"/>
              <a:t>من الظواهر الاجتماعية الأخرى التي أشار إليها </a:t>
            </a:r>
            <a:r>
              <a:rPr lang="ar-SA" sz="3600" dirty="0" err="1" smtClean="0"/>
              <a:t>دوركهايم</a:t>
            </a:r>
            <a:r>
              <a:rPr lang="ar-SA" sz="3600" dirty="0" smtClean="0"/>
              <a:t>: الظواهر المادية المتعلقة </a:t>
            </a:r>
            <a:r>
              <a:rPr lang="ar-SA" sz="3600" u="sng" dirty="0" smtClean="0"/>
              <a:t>بالتركيب المورفولوجي</a:t>
            </a:r>
            <a:r>
              <a:rPr lang="ar-SA" sz="3600" dirty="0" smtClean="0"/>
              <a:t>. بمعنى أن كل مجتمع من المجتمعات مهما كانت درجة تحضره، يسير وفقاً لأساليب خاصة وأوضاع معينة، مثل اختيار مواقع المدن وتخطيطها ونشأتها واتساعها وتطورها، وتوزيع أفرادها على أحيائها السكنية والتخلخل والكثافة السكانية، وكذلك نشأة القرى والهجرة منها إلى المدن وبالعكس...</a:t>
            </a:r>
          </a:p>
          <a:p>
            <a:pPr algn="just"/>
            <a:r>
              <a:rPr lang="ar-SA" sz="3600" dirty="0" smtClean="0"/>
              <a:t>وهذه الأمور هي ظواهر اجتماعية، تخضع لقوانين معينة.</a:t>
            </a:r>
            <a:endParaRPr lang="en-US" sz="36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0" y="620713"/>
          <a:ext cx="9144000" cy="6237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style>
          <a:lnRef idx="1">
            <a:schemeClr val="accent3"/>
          </a:lnRef>
          <a:fillRef idx="3">
            <a:schemeClr val="accent3"/>
          </a:fillRef>
          <a:effectRef idx="2">
            <a:schemeClr val="accent3"/>
          </a:effectRef>
          <a:fontRef idx="minor">
            <a:schemeClr val="lt1"/>
          </a:fontRef>
        </p:style>
        <p:txBody>
          <a:bodyPr>
            <a:noAutofit/>
          </a:bodyPr>
          <a:lstStyle/>
          <a:p>
            <a:pPr lvl="0" algn="just"/>
            <a:r>
              <a:rPr lang="ar-SA" sz="4000" dirty="0" smtClean="0"/>
              <a:t>المحاكاة عملية فردية تكمن في الفرد ذاته، برغم ما يترتب عليها من نتائج اجتماعية.</a:t>
            </a:r>
          </a:p>
          <a:p>
            <a:pPr lvl="0" algn="just"/>
            <a:r>
              <a:rPr lang="ar-SA" sz="4000" dirty="0" smtClean="0"/>
              <a:t>وقد تكون المحاكاة ظاهرة عامة إلا أنها ليست مع ذلك ملزمة ، وهذا بدوره يجعلها غيراجتماعية.</a:t>
            </a:r>
          </a:p>
          <a:p>
            <a:pPr lvl="0" algn="just"/>
            <a:r>
              <a:rPr lang="ar-SA" sz="4000" dirty="0" smtClean="0"/>
              <a:t>لكن حين نتصور النظم على أنها: معتقدات وضروب من السلوك نتجت عن الحياة الجماعية للجماعة، حينئذ تصبح ظواهر اجتماعية </a:t>
            </a:r>
            <a:r>
              <a:rPr lang="ar-SA" sz="4000" dirty="0" err="1" smtClean="0"/>
              <a:t>حقيقية</a:t>
            </a:r>
            <a:r>
              <a:rPr lang="ar-SA" sz="4000" dirty="0" smtClean="0"/>
              <a:t>، لأن لها وجوداً خارجياً مستقلاً عن الفرد، وتمارس قهراً عليه. لهذا يعرف </a:t>
            </a:r>
            <a:r>
              <a:rPr lang="ar-SA" sz="4000" dirty="0" err="1" smtClean="0"/>
              <a:t>دوركهايم</a:t>
            </a:r>
            <a:r>
              <a:rPr lang="ar-SA" sz="4000" dirty="0" smtClean="0"/>
              <a:t> علم الاجتماع بأنه: ”علم النظم من حيث نشأتها ووظائفها.</a:t>
            </a:r>
          </a:p>
          <a:p>
            <a:endParaRPr lang="ar-SA" sz="4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0" y="548680"/>
          <a:ext cx="9144000" cy="6309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476672"/>
            <a:ext cx="9144000" cy="1210816"/>
          </a:xfrm>
          <a:solidFill>
            <a:srgbClr val="FFFF00"/>
          </a:solidFill>
        </p:spPr>
        <p:txBody>
          <a:bodyPr>
            <a:normAutofit fontScale="90000"/>
          </a:bodyPr>
          <a:lstStyle/>
          <a:p>
            <a:pPr algn="ctr"/>
            <a:r>
              <a:rPr lang="ar-SA" b="1" dirty="0" smtClean="0"/>
              <a:t>معنى الظاهرة الموضوعية والتعامل معها</a:t>
            </a:r>
            <a:endParaRPr lang="ar-SA" b="1" dirty="0"/>
          </a:p>
        </p:txBody>
      </p:sp>
      <p:sp>
        <p:nvSpPr>
          <p:cNvPr id="3" name="عنصر نائب للمحتوى 2"/>
          <p:cNvSpPr>
            <a:spLocks noGrp="1"/>
          </p:cNvSpPr>
          <p:nvPr>
            <p:ph idx="1"/>
          </p:nvPr>
        </p:nvSpPr>
        <p:spPr>
          <a:xfrm>
            <a:off x="36512" y="1628800"/>
            <a:ext cx="9144000" cy="5157192"/>
          </a:xfrm>
          <a:solidFill>
            <a:schemeClr val="accent3">
              <a:lumMod val="40000"/>
              <a:lumOff val="60000"/>
            </a:schemeClr>
          </a:solidFill>
        </p:spPr>
        <p:txBody>
          <a:bodyPr>
            <a:normAutofit/>
          </a:bodyPr>
          <a:lstStyle/>
          <a:p>
            <a:pPr algn="just">
              <a:buNone/>
            </a:pPr>
            <a:r>
              <a:rPr lang="ar-SA" sz="3200" dirty="0" smtClean="0"/>
              <a:t>أي أن للظواهر الاجتماعية وجوداً خارج شعور الأفراد ، بمعنى أنها ليست  من صنعه، بل هو يتلقاها من المجتمع الذي نشأ فيه. </a:t>
            </a:r>
          </a:p>
          <a:p>
            <a:pPr algn="just"/>
            <a:r>
              <a:rPr lang="ar-SA" sz="3200" dirty="0" smtClean="0"/>
              <a:t>وهي ليست وليدة التفكير الذاتي، لأنها هي التي تكون هذا التفكير لدى مختلف الأفراد بطابع متجانس</a:t>
            </a:r>
            <a:r>
              <a:rPr lang="ar-EG" sz="3200" dirty="0" smtClean="0"/>
              <a:t> إلى حد كبير أو قليل، حسب درجة التقدم التي وصل إليها المجتمع.</a:t>
            </a:r>
            <a:endParaRPr lang="en-US" sz="3200" dirty="0" smtClean="0"/>
          </a:p>
          <a:p>
            <a:pPr algn="just"/>
            <a:r>
              <a:rPr lang="ar-EG" sz="3200" dirty="0" smtClean="0"/>
              <a:t>فالغاية الأساسية لعلم الاجتماع هي تحقيق الموضوعية. </a:t>
            </a:r>
            <a:r>
              <a:rPr lang="ar-SA" sz="3200" dirty="0" smtClean="0"/>
              <a:t>بمعنى أن عالم الاجتماع حينما يدرس المجتمع، يتعين عليه أن يتخذ موقفاً يماثل موقف العالم الطبيعي، الذي يفترض أنه يرتاد ميداناً غير معروف وغير مكتشف، وما </a:t>
            </a:r>
            <a:r>
              <a:rPr lang="ar-EG" sz="3200" dirty="0" smtClean="0"/>
              <a:t>دامت </a:t>
            </a:r>
            <a:r>
              <a:rPr lang="ar-SA" sz="3200" dirty="0" smtClean="0"/>
              <a:t>ا</a:t>
            </a:r>
            <a:r>
              <a:rPr lang="ar-EG" sz="3200" dirty="0" smtClean="0"/>
              <a:t>لظواهر </a:t>
            </a:r>
            <a:r>
              <a:rPr lang="ar-EG" sz="3200" dirty="0" smtClean="0"/>
              <a:t>الاجتماعية </a:t>
            </a:r>
            <a:r>
              <a:rPr lang="ar-EG" sz="3200" dirty="0" smtClean="0"/>
              <a:t>موضوعية</a:t>
            </a:r>
            <a:r>
              <a:rPr lang="ar-SA" sz="3200" dirty="0" smtClean="0"/>
              <a:t> على هذا النحو </a:t>
            </a:r>
            <a:r>
              <a:rPr lang="ar-EG" sz="3200" dirty="0" smtClean="0"/>
              <a:t> </a:t>
            </a:r>
            <a:r>
              <a:rPr lang="ar-EG" sz="3200" dirty="0" smtClean="0"/>
              <a:t>فإنها تصبح مثل الأشياء</a:t>
            </a:r>
            <a:r>
              <a:rPr lang="ar-EG" sz="3200" dirty="0" smtClean="0"/>
              <a:t>.</a:t>
            </a:r>
            <a:endParaRPr lang="en-US" sz="32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6512" y="188640"/>
            <a:ext cx="9144000" cy="6597352"/>
          </a:xfrm>
          <a:solidFill>
            <a:schemeClr val="accent2">
              <a:lumMod val="40000"/>
              <a:lumOff val="60000"/>
            </a:schemeClr>
          </a:solidFill>
        </p:spPr>
        <p:txBody>
          <a:bodyPr>
            <a:normAutofit/>
          </a:bodyPr>
          <a:lstStyle/>
          <a:p>
            <a:pPr algn="just"/>
            <a:r>
              <a:rPr lang="ar-EG" sz="3600" dirty="0" smtClean="0"/>
              <a:t>وهذه </a:t>
            </a:r>
            <a:r>
              <a:rPr lang="ar-EG" sz="3600" dirty="0" smtClean="0"/>
              <a:t>الخاصية مهمة جداً عند </a:t>
            </a:r>
            <a:r>
              <a:rPr lang="ar-EG" sz="3600" dirty="0" err="1" smtClean="0"/>
              <a:t>دوركهايم</a:t>
            </a:r>
            <a:r>
              <a:rPr lang="ar-EG" sz="3600" dirty="0" smtClean="0"/>
              <a:t> وقد أقام على أساسها علم الاجتماع. وقد أعرب عن ذلك في </a:t>
            </a:r>
            <a:r>
              <a:rPr lang="ar-EG" sz="3600" dirty="0" smtClean="0"/>
              <a:t>كتابه</a:t>
            </a:r>
            <a:r>
              <a:rPr lang="ar-SA" sz="3600" dirty="0" smtClean="0"/>
              <a:t>:</a:t>
            </a:r>
          </a:p>
          <a:p>
            <a:pPr algn="just">
              <a:buNone/>
            </a:pPr>
            <a:r>
              <a:rPr lang="ar-EG" sz="3600" dirty="0" smtClean="0">
                <a:solidFill>
                  <a:srgbClr val="FF0000"/>
                </a:solidFill>
              </a:rPr>
              <a:t>"</a:t>
            </a:r>
            <a:r>
              <a:rPr lang="ar-EG" sz="3600" dirty="0" smtClean="0">
                <a:solidFill>
                  <a:srgbClr val="FF0000"/>
                </a:solidFill>
              </a:rPr>
              <a:t>قواعد المنهج في علم الاجتماع”.</a:t>
            </a:r>
            <a:endParaRPr lang="ar-SA" sz="3600" dirty="0" smtClean="0">
              <a:solidFill>
                <a:srgbClr val="FF0000"/>
              </a:solidFill>
            </a:endParaRPr>
          </a:p>
          <a:p>
            <a:pPr algn="just"/>
            <a:r>
              <a:rPr lang="ar-EG" sz="3600" dirty="0" smtClean="0"/>
              <a:t>لقد </a:t>
            </a:r>
            <a:r>
              <a:rPr lang="ar-EG" sz="3600" dirty="0" smtClean="0"/>
              <a:t>عارض بعض المعاصرين </a:t>
            </a:r>
            <a:r>
              <a:rPr lang="ar-EG" sz="3600" dirty="0" err="1" smtClean="0"/>
              <a:t>لدوركهايم</a:t>
            </a:r>
            <a:r>
              <a:rPr lang="ar-EG" sz="3600" dirty="0" smtClean="0"/>
              <a:t> صفة "الخارجية" معارضة قوية، لكن جواب دوركهايم ورده على هذا الاعتراض بأن المقصود بالشيء هو أن الشيء يقابل الفكرة. لقد  شبه حقائق العالم الاجتماعي بحقائق العالم الخارجي. بمعنى أن معرفتنا بالشيء تأتي من الخارج،  أما معرفتنا بالفكرة –على عكس ذلك- فإنها تأتي من الداخل. والشيء هو مادة المعرفة، بشرط أن تسمح له طبيعته بالاندماج في العقل الذي يدركه..</a:t>
            </a:r>
            <a:endParaRPr lang="en-US" sz="3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476672"/>
            <a:ext cx="9144000" cy="1210816"/>
          </a:xfrm>
          <a:solidFill>
            <a:srgbClr val="FFFF00"/>
          </a:solidFill>
        </p:spPr>
        <p:txBody>
          <a:bodyPr>
            <a:normAutofit/>
          </a:bodyPr>
          <a:lstStyle/>
          <a:p>
            <a:pPr algn="ctr"/>
            <a:r>
              <a:rPr lang="ar-SA" b="1" dirty="0" smtClean="0"/>
              <a:t>التعامل مع الظاهرة الموضوعية</a:t>
            </a:r>
            <a:endParaRPr lang="ar-SA" b="1" dirty="0"/>
          </a:p>
        </p:txBody>
      </p:sp>
      <p:sp>
        <p:nvSpPr>
          <p:cNvPr id="3" name="عنصر نائب للمحتوى 2"/>
          <p:cNvSpPr>
            <a:spLocks noGrp="1"/>
          </p:cNvSpPr>
          <p:nvPr>
            <p:ph idx="1"/>
          </p:nvPr>
        </p:nvSpPr>
        <p:spPr>
          <a:xfrm>
            <a:off x="36512" y="1628800"/>
            <a:ext cx="9144000" cy="5157192"/>
          </a:xfrm>
          <a:solidFill>
            <a:schemeClr val="accent3">
              <a:lumMod val="40000"/>
              <a:lumOff val="60000"/>
            </a:schemeClr>
          </a:solidFill>
        </p:spPr>
        <p:txBody>
          <a:bodyPr>
            <a:normAutofit lnSpcReduction="10000"/>
          </a:bodyPr>
          <a:lstStyle/>
          <a:p>
            <a:pPr lvl="0" algn="just"/>
            <a:r>
              <a:rPr lang="ar-EG" sz="4000" dirty="0" smtClean="0"/>
              <a:t> </a:t>
            </a:r>
            <a:r>
              <a:rPr lang="ar-EG" sz="4000" dirty="0" smtClean="0"/>
              <a:t>ومن ثم </a:t>
            </a:r>
            <a:r>
              <a:rPr lang="ar-SA" sz="4000" dirty="0" smtClean="0"/>
              <a:t>فليس معنى أننا نعالج طائفة خاصة من الظواهر على </a:t>
            </a:r>
            <a:r>
              <a:rPr lang="ar-EG" sz="4000" dirty="0" smtClean="0"/>
              <a:t>أنها "أشياء"، </a:t>
            </a:r>
            <a:r>
              <a:rPr lang="ar-SA" sz="4000" dirty="0" smtClean="0"/>
              <a:t>هو </a:t>
            </a:r>
            <a:r>
              <a:rPr lang="ar-EG" sz="4000" dirty="0" smtClean="0"/>
              <a:t>أننا </a:t>
            </a:r>
            <a:r>
              <a:rPr lang="ar-SA" sz="4000" dirty="0" smtClean="0"/>
              <a:t>ندخل هذه الظواهر في طائفة خاصة من </a:t>
            </a:r>
            <a:r>
              <a:rPr lang="ar-SA" sz="4000" dirty="0" smtClean="0"/>
              <a:t>الكائنات </a:t>
            </a:r>
            <a:r>
              <a:rPr lang="ar-SA" sz="4000" dirty="0" smtClean="0"/>
              <a:t>الطبيعية، بل معنى ذلك أننا نسلك حيالها مسلكاً</a:t>
            </a:r>
            <a:r>
              <a:rPr lang="ar-EG" sz="4000" dirty="0" smtClean="0"/>
              <a:t> عقلي</a:t>
            </a:r>
            <a:r>
              <a:rPr lang="ar-SA" sz="4000" dirty="0" err="1" smtClean="0"/>
              <a:t>اً</a:t>
            </a:r>
            <a:r>
              <a:rPr lang="ar-SA" sz="4000" dirty="0" smtClean="0"/>
              <a:t> خاصاً</a:t>
            </a:r>
            <a:r>
              <a:rPr lang="ar-SA" sz="4000" dirty="0" smtClean="0"/>
              <a:t>، أي </a:t>
            </a:r>
            <a:r>
              <a:rPr lang="ar-SA" sz="4000" dirty="0" smtClean="0"/>
              <a:t>أننا نأخذ في دراستها، وقد تمسكنا بالمبدأ الآتي : ”أننا نجهل كل شيء عن حقيقتها وأننا لا نستطيع الكشف عن خواصها الذاتية أو عن الأسباب المجهولة التي تخضع لها عن طريق الاستبطان مهما بلغت هذه الطريقة قدرا كبيرا من </a:t>
            </a:r>
            <a:r>
              <a:rPr lang="ar-SA" sz="4000" dirty="0" smtClean="0"/>
              <a:t>الدقة“. </a:t>
            </a:r>
            <a:endParaRPr lang="en-US" sz="4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6512" y="332656"/>
            <a:ext cx="9144000" cy="6453336"/>
          </a:xfrm>
          <a:solidFill>
            <a:schemeClr val="accent3">
              <a:lumMod val="40000"/>
              <a:lumOff val="60000"/>
            </a:schemeClr>
          </a:solidFill>
        </p:spPr>
        <p:txBody>
          <a:bodyPr>
            <a:normAutofit fontScale="92500"/>
          </a:bodyPr>
          <a:lstStyle/>
          <a:p>
            <a:pPr lvl="0" algn="just"/>
            <a:r>
              <a:rPr lang="ar-EG" sz="4000" dirty="0" smtClean="0"/>
              <a:t> </a:t>
            </a:r>
            <a:r>
              <a:rPr lang="ar-SA" sz="4000" dirty="0" smtClean="0"/>
              <a:t>وواضح أن المبدأ السابق يلزم الباحث أن يسلك مسلكاً عقلياً مشابهاً للمسلك الذي </a:t>
            </a:r>
            <a:r>
              <a:rPr lang="ar-SA" sz="4000" dirty="0" err="1" smtClean="0"/>
              <a:t>ينهجه</a:t>
            </a:r>
            <a:r>
              <a:rPr lang="ar-SA" sz="4000" dirty="0" smtClean="0"/>
              <a:t> كل من عالم الطبيعة أو الكيمياء أو علم وظائف الأعضاء.... حينما يأخذ في دراسة بعض الظواهر التي لم تكتشف بعد في دائرة اختصاصه العلمي. ومن ثم فإنه يجب على الباحث الاجتماعي أن يشعر حينما يطرق المجال الاجتماعي بأنه يلج عالماً مجهولا ولا مناص له من أن يشعر بأنه يوجد وجها لوجه مع بعض الظواهر التي </a:t>
            </a:r>
            <a:r>
              <a:rPr lang="ar-SA" sz="4000" dirty="0" err="1" smtClean="0"/>
              <a:t>ت</a:t>
            </a:r>
            <a:r>
              <a:rPr lang="ar-EG" sz="4000" dirty="0" smtClean="0"/>
              <a:t>خضع لقوانين </a:t>
            </a:r>
            <a:r>
              <a:rPr lang="ar-SA" sz="4000" dirty="0" err="1" smtClean="0"/>
              <a:t>حقيقية</a:t>
            </a:r>
            <a:r>
              <a:rPr lang="ar-SA" sz="4000" dirty="0" smtClean="0"/>
              <a:t>، قوانين الحياة. </a:t>
            </a:r>
            <a:endParaRPr lang="en-US" sz="4000" dirty="0" smtClean="0"/>
          </a:p>
          <a:p>
            <a:pPr lvl="0" algn="just"/>
            <a:r>
              <a:rPr lang="ar-EG" sz="4000" dirty="0" smtClean="0"/>
              <a:t>فما دامت الظواهر الاجتماعية  موضوعية وشيئية فإنها ستصبح بمثابة أشياء خارجية بالنسبة لشعور الأفراد</a:t>
            </a:r>
            <a:r>
              <a:rPr lang="ar-SA" sz="4000" dirty="0" smtClean="0"/>
              <a:t>. </a:t>
            </a:r>
            <a:endParaRPr lang="en-US" sz="4000" dirty="0" smtClean="0"/>
          </a:p>
          <a:p>
            <a:pPr lvl="0" algn="just"/>
            <a:endParaRPr lang="en-US" sz="4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6512" y="476672"/>
            <a:ext cx="9144000" cy="6309320"/>
          </a:xfrm>
          <a:solidFill>
            <a:schemeClr val="accent3">
              <a:lumMod val="20000"/>
              <a:lumOff val="80000"/>
            </a:schemeClr>
          </a:solidFill>
        </p:spPr>
        <p:txBody>
          <a:bodyPr>
            <a:normAutofit/>
          </a:bodyPr>
          <a:lstStyle/>
          <a:p>
            <a:pPr lvl="0" algn="just"/>
            <a:r>
              <a:rPr lang="ar-EG" sz="4000" dirty="0" smtClean="0"/>
              <a:t> </a:t>
            </a:r>
            <a:r>
              <a:rPr lang="ar-SA" sz="4000" dirty="0" smtClean="0"/>
              <a:t>ويقصد </a:t>
            </a:r>
            <a:r>
              <a:rPr lang="ar-SA" sz="4000" dirty="0" err="1" smtClean="0"/>
              <a:t>دوركهايم</a:t>
            </a:r>
            <a:r>
              <a:rPr lang="ar-SA" sz="4000" dirty="0" smtClean="0"/>
              <a:t> بالصفة الخارجيّة وجود هذه الظواهر في اللُغة والدين والاقتصاد والقانون ... ودوامها من جيل </a:t>
            </a:r>
            <a:r>
              <a:rPr lang="ar-SA" sz="4000" smtClean="0"/>
              <a:t>إلى </a:t>
            </a:r>
            <a:r>
              <a:rPr lang="ar-SA" sz="4000" smtClean="0"/>
              <a:t>جيل، </a:t>
            </a:r>
            <a:r>
              <a:rPr lang="ar-SA" sz="4000" dirty="0" smtClean="0"/>
              <a:t>وعدم تأثرها بتغيير الأفراد ؛ وذلك لكونها مُستمرّة وبشكل معيّن ، ويولد الأفراد ليجدوها سابقة على مولدهم ، ويعرفونها ويأخذون بها عن طريق التعليم والتنشئة </a:t>
            </a:r>
            <a:r>
              <a:rPr lang="ar-SA" sz="4000" dirty="0" smtClean="0"/>
              <a:t>الاجتماعية.</a:t>
            </a:r>
          </a:p>
          <a:p>
            <a:pPr lvl="0" algn="just"/>
            <a:r>
              <a:rPr lang="ar-SA" sz="4000" dirty="0" smtClean="0"/>
              <a:t> </a:t>
            </a:r>
            <a:r>
              <a:rPr lang="ar-SA" sz="4000" b="1" u="sng" dirty="0" smtClean="0">
                <a:solidFill>
                  <a:srgbClr val="FF0000"/>
                </a:solidFill>
              </a:rPr>
              <a:t>ويستدل دوركهايم على خارجية الظواهر بثلاثة شواهد </a:t>
            </a:r>
            <a:r>
              <a:rPr lang="ar-SA" sz="4000" b="1" u="sng" dirty="0" smtClean="0">
                <a:solidFill>
                  <a:srgbClr val="FF0000"/>
                </a:solidFill>
              </a:rPr>
              <a:t>هي:</a:t>
            </a:r>
            <a:endParaRPr lang="en-US" sz="4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p:cNvGraphicFramePr/>
          <p:nvPr/>
        </p:nvGraphicFramePr>
        <p:xfrm>
          <a:off x="0" y="476672"/>
          <a:ext cx="9144000" cy="63813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476672"/>
            <a:ext cx="9144000" cy="6381328"/>
          </a:xfrm>
        </p:spPr>
        <p:style>
          <a:lnRef idx="3">
            <a:schemeClr val="lt1"/>
          </a:lnRef>
          <a:fillRef idx="1">
            <a:schemeClr val="accent6"/>
          </a:fillRef>
          <a:effectRef idx="1">
            <a:schemeClr val="accent6"/>
          </a:effectRef>
          <a:fontRef idx="minor">
            <a:schemeClr val="lt1"/>
          </a:fontRef>
        </p:style>
        <p:txBody>
          <a:bodyPr>
            <a:normAutofit/>
          </a:bodyPr>
          <a:lstStyle/>
          <a:p>
            <a:pPr lvl="0" algn="just"/>
            <a:r>
              <a:rPr lang="ar-SA" sz="3600" b="1" dirty="0" smtClean="0"/>
              <a:t>وهكذا نقل </a:t>
            </a:r>
            <a:r>
              <a:rPr lang="ar-SA" sz="3600" b="1" dirty="0" err="1" smtClean="0"/>
              <a:t>دوركهايم</a:t>
            </a:r>
            <a:r>
              <a:rPr lang="ar-SA" sz="3600" b="1" dirty="0" smtClean="0"/>
              <a:t> علم الاجتماع من عالم التصورات إلى عالم الواقع. فالأشياء تختلف عن الأفكار التصورية تماماً كما تختلف المعرفة التي نكتسبها من الخارج عن معرفتنا الداخلية بالأشياء. ذلك أن الأشياء كما يرى </a:t>
            </a:r>
            <a:r>
              <a:rPr lang="ar-SA" sz="3600" b="1" dirty="0" err="1" smtClean="0"/>
              <a:t>دوركهايم</a:t>
            </a:r>
            <a:r>
              <a:rPr lang="ar-SA" sz="3600" b="1" dirty="0" smtClean="0"/>
              <a:t> تتضمن كافة موضوعات المعرفة التي يتعذر إدراكها بالنشاط العقلي الخالص، والتي يتطلب تصورها توافر بيانات خارجة عن العقل، لا يمكن الحصول عليها بدون الملاحظات والتجارب، أي التي يمكن تكوينها من السمات الخارجية المباشرة للنواحي الاجتماعية مثل الولاء الديني ، المكانة الزوجية، معدل الانتحار، والمهنة الاقتصادية.....</a:t>
            </a:r>
            <a:endParaRPr lang="en-US" sz="3600" b="1" dirty="0" smtClean="0"/>
          </a:p>
          <a:p>
            <a:pPr algn="just"/>
            <a:endParaRPr lang="ar-SA" sz="3600"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p:cNvGraphicFramePr/>
          <p:nvPr/>
        </p:nvGraphicFramePr>
        <p:xfrm>
          <a:off x="0" y="476672"/>
          <a:ext cx="9144000" cy="63813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p:cNvGraphicFramePr/>
          <p:nvPr/>
        </p:nvGraphicFramePr>
        <p:xfrm>
          <a:off x="0" y="620688"/>
          <a:ext cx="9144000" cy="6237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332656"/>
            <a:ext cx="9144000" cy="1066800"/>
          </a:xfrm>
          <a:solidFill>
            <a:schemeClr val="accent3">
              <a:lumMod val="40000"/>
              <a:lumOff val="60000"/>
            </a:schemeClr>
          </a:solidFill>
        </p:spPr>
        <p:txBody>
          <a:bodyPr>
            <a:normAutofit/>
          </a:bodyPr>
          <a:lstStyle/>
          <a:p>
            <a:pPr algn="ctr"/>
            <a:r>
              <a:rPr lang="ar-EG" b="1" dirty="0" smtClean="0">
                <a:cs typeface="+mn-cs"/>
              </a:rPr>
              <a:t>5- تمتاز الظواهر الاجتماعية بأنها تلقائية</a:t>
            </a:r>
            <a:endParaRPr lang="ar-SA" b="1" dirty="0">
              <a:cs typeface="+mn-cs"/>
            </a:endParaRPr>
          </a:p>
        </p:txBody>
      </p:sp>
      <p:sp>
        <p:nvSpPr>
          <p:cNvPr id="3" name="عنصر نائب للمحتوى 2"/>
          <p:cNvSpPr>
            <a:spLocks noGrp="1"/>
          </p:cNvSpPr>
          <p:nvPr>
            <p:ph idx="1"/>
          </p:nvPr>
        </p:nvSpPr>
        <p:spPr>
          <a:xfrm>
            <a:off x="0" y="1340768"/>
            <a:ext cx="9144000" cy="5517232"/>
          </a:xfrm>
          <a:solidFill>
            <a:srgbClr val="FFC000"/>
          </a:solidFill>
        </p:spPr>
        <p:txBody>
          <a:bodyPr>
            <a:noAutofit/>
          </a:bodyPr>
          <a:lstStyle/>
          <a:p>
            <a:pPr algn="just"/>
            <a:r>
              <a:rPr lang="ar-EG" sz="4000" dirty="0" err="1" smtClean="0"/>
              <a:t>بمعن</a:t>
            </a:r>
            <a:r>
              <a:rPr lang="ar-SA" sz="4000" dirty="0" smtClean="0"/>
              <a:t>ى </a:t>
            </a:r>
            <a:r>
              <a:rPr lang="ar-EG" sz="4000" dirty="0" smtClean="0"/>
              <a:t>أنها ليست من صنع فرد أو أفراد، وإنما هي من صنع المجتمع ومن خلقه </a:t>
            </a:r>
            <a:r>
              <a:rPr lang="ar-SA" sz="4000" dirty="0" smtClean="0"/>
              <a:t>وتظهر على مسرحه بصورة تلقائية ومن وحي "العقل الجمعي". فالنظم والأوضاع قد نشأت </a:t>
            </a:r>
            <a:r>
              <a:rPr lang="ar-EG" sz="4000" dirty="0" smtClean="0"/>
              <a:t>منذ نشأة الحياة الاجتماعية بصفة طبيعية. وعلى هذا فالظواهر الاجتماعية تنطوي على صفات ذاتية من جنس خاص جداً، وتنحصر هذه الظواهر في ضروب السلوك والتفكير والشعور وهي توجد خارج شعور الفرد وقد زودت بقوة قهر تمكنها من فرض نفسها عليه</a:t>
            </a:r>
            <a:r>
              <a:rPr lang="ar-SA" sz="4000" dirty="0" smtClean="0"/>
              <a:t>.</a:t>
            </a:r>
            <a:r>
              <a:rPr lang="ar-EG" sz="4000" dirty="0" smtClean="0"/>
              <a:t> </a:t>
            </a:r>
            <a:endParaRPr lang="en-US" sz="4000" dirty="0" smtClean="0"/>
          </a:p>
          <a:p>
            <a:pPr algn="just"/>
            <a:endParaRPr lang="ar-SA" sz="4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260648"/>
            <a:ext cx="9144000" cy="1066800"/>
          </a:xfrm>
          <a:solidFill>
            <a:srgbClr val="92D050"/>
          </a:solidFill>
        </p:spPr>
        <p:txBody>
          <a:bodyPr>
            <a:normAutofit/>
          </a:bodyPr>
          <a:lstStyle/>
          <a:p>
            <a:pPr algn="ctr"/>
            <a:r>
              <a:rPr lang="ar-SA" sz="3200" b="1" dirty="0" smtClean="0">
                <a:cs typeface="+mn-cs"/>
              </a:rPr>
              <a:t>6-</a:t>
            </a:r>
            <a:r>
              <a:rPr lang="ar-EG" sz="3200" b="1" dirty="0" smtClean="0">
                <a:cs typeface="+mn-cs"/>
              </a:rPr>
              <a:t> الظواهر الاجتماعية ظواهر عامة : </a:t>
            </a:r>
            <a:r>
              <a:rPr lang="ar-SA" sz="3200" b="1" dirty="0" smtClean="0">
                <a:cs typeface="+mn-cs"/>
              </a:rPr>
              <a:t>لأنها تفرض نفسها على الأفراد في سائر أنحاء المجتمع.</a:t>
            </a:r>
            <a:endParaRPr lang="ar-SA" sz="3200" b="1" dirty="0">
              <a:cs typeface="+mn-cs"/>
            </a:endParaRPr>
          </a:p>
        </p:txBody>
      </p:sp>
      <p:graphicFrame>
        <p:nvGraphicFramePr>
          <p:cNvPr id="4" name="عنصر نائب للمحتوى 3"/>
          <p:cNvGraphicFramePr>
            <a:graphicFrameLocks noGrp="1"/>
          </p:cNvGraphicFramePr>
          <p:nvPr>
            <p:ph idx="1"/>
          </p:nvPr>
        </p:nvGraphicFramePr>
        <p:xfrm>
          <a:off x="0" y="1412875"/>
          <a:ext cx="9144000" cy="5445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476672"/>
            <a:ext cx="9144000" cy="1066800"/>
          </a:xfrm>
          <a:solidFill>
            <a:schemeClr val="accent4">
              <a:lumMod val="20000"/>
              <a:lumOff val="80000"/>
            </a:schemeClr>
          </a:solidFill>
        </p:spPr>
        <p:txBody>
          <a:bodyPr/>
          <a:lstStyle/>
          <a:p>
            <a:pPr algn="ctr"/>
            <a:r>
              <a:rPr lang="ar-SA" b="1" dirty="0" smtClean="0">
                <a:cs typeface="+mn-cs"/>
              </a:rPr>
              <a:t>7</a:t>
            </a:r>
            <a:r>
              <a:rPr lang="ar-EG" b="1" dirty="0" smtClean="0">
                <a:cs typeface="+mn-cs"/>
              </a:rPr>
              <a:t>- تمتاز الظواهر الاجتماعية بالترابط</a:t>
            </a:r>
            <a:endParaRPr lang="ar-SA" b="1" dirty="0">
              <a:cs typeface="+mn-cs"/>
            </a:endParaRPr>
          </a:p>
        </p:txBody>
      </p:sp>
      <p:sp>
        <p:nvSpPr>
          <p:cNvPr id="3" name="عنصر نائب للمحتوى 2"/>
          <p:cNvSpPr>
            <a:spLocks noGrp="1"/>
          </p:cNvSpPr>
          <p:nvPr>
            <p:ph idx="1"/>
          </p:nvPr>
        </p:nvSpPr>
        <p:spPr>
          <a:xfrm>
            <a:off x="0" y="1484784"/>
            <a:ext cx="9144000" cy="5373216"/>
          </a:xfrm>
          <a:solidFill>
            <a:schemeClr val="accent4">
              <a:lumMod val="20000"/>
              <a:lumOff val="80000"/>
            </a:schemeClr>
          </a:solidFill>
        </p:spPr>
        <p:txBody>
          <a:bodyPr>
            <a:normAutofit/>
          </a:bodyPr>
          <a:lstStyle/>
          <a:p>
            <a:endParaRPr lang="ar-SA" sz="4000" b="1" dirty="0"/>
          </a:p>
        </p:txBody>
      </p:sp>
      <p:sp>
        <p:nvSpPr>
          <p:cNvPr id="4" name="مخطط انسيابي: قرص ممغنط 3"/>
          <p:cNvSpPr/>
          <p:nvPr/>
        </p:nvSpPr>
        <p:spPr>
          <a:xfrm>
            <a:off x="611560" y="1628800"/>
            <a:ext cx="8136904" cy="5184576"/>
          </a:xfrm>
          <a:prstGeom prst="flowChartMagneticDisk">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4000" b="1" dirty="0" smtClean="0"/>
              <a:t>- تمتاز الظواهر الاجتماعية بالترابط، وهذا الترابط : قد يكون </a:t>
            </a:r>
            <a:r>
              <a:rPr lang="ar-EG" sz="4000" b="1" u="sng" dirty="0" smtClean="0"/>
              <a:t>في الحاضر</a:t>
            </a:r>
            <a:r>
              <a:rPr lang="ar-EG" sz="4000" b="1" dirty="0" smtClean="0"/>
              <a:t>؛ وقد يكون </a:t>
            </a:r>
            <a:r>
              <a:rPr lang="ar-EG" sz="4000" b="1" u="sng" dirty="0" smtClean="0"/>
              <a:t>تاريخياً</a:t>
            </a:r>
            <a:r>
              <a:rPr lang="ar-EG" sz="4000" b="1" dirty="0" smtClean="0"/>
              <a:t>؛ وقد يكون الترابط </a:t>
            </a:r>
            <a:r>
              <a:rPr lang="ar-EG" sz="4000" b="1" u="sng" dirty="0" smtClean="0"/>
              <a:t>دولياً </a:t>
            </a:r>
            <a:r>
              <a:rPr lang="ar-EG" sz="4000" b="1" dirty="0" smtClean="0"/>
              <a:t>: مثل التأثير المتبادل بين الأمم واقتباس بعضها من البعض الآخر ويتحقق ذلك عن طريق الفتح مثل سيادة اللغة العربية والدين الإسلامي في البلاد التي فتحها العرب المسلمون في صدر الإسلام . </a:t>
            </a:r>
            <a:endParaRPr lang="en-US" sz="4000" b="1" dirty="0" smtClean="0"/>
          </a:p>
          <a:p>
            <a:pPr algn="ctr"/>
            <a:endParaRPr lang="ar-SA" sz="4000"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p:cNvGraphicFramePr/>
          <p:nvPr/>
        </p:nvGraphicFramePr>
        <p:xfrm>
          <a:off x="0" y="620688"/>
          <a:ext cx="9144000" cy="6237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p:cNvGraphicFramePr/>
          <p:nvPr/>
        </p:nvGraphicFramePr>
        <p:xfrm>
          <a:off x="0" y="476672"/>
          <a:ext cx="9144000" cy="63813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شكل بيضاوي 2"/>
          <p:cNvSpPr/>
          <p:nvPr/>
        </p:nvSpPr>
        <p:spPr>
          <a:xfrm>
            <a:off x="0" y="1844824"/>
            <a:ext cx="2627784" cy="3096344"/>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000" b="1" dirty="0" smtClean="0"/>
              <a:t>أقسام علم الاجتماع الرئيسية</a:t>
            </a:r>
            <a:endParaRPr lang="ar-SA" sz="4000"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p:cNvGraphicFramePr/>
          <p:nvPr/>
        </p:nvGraphicFramePr>
        <p:xfrm>
          <a:off x="0" y="620688"/>
          <a:ext cx="9144000" cy="6237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476672"/>
            <a:ext cx="9144000" cy="850776"/>
          </a:xfrm>
          <a:solidFill>
            <a:srgbClr val="FFFF00"/>
          </a:solidFill>
        </p:spPr>
        <p:txBody>
          <a:bodyPr>
            <a:normAutofit/>
          </a:bodyPr>
          <a:lstStyle/>
          <a:p>
            <a:pPr algn="ctr"/>
            <a:r>
              <a:rPr lang="ar-SA" b="1" dirty="0" smtClean="0">
                <a:solidFill>
                  <a:schemeClr val="accent1"/>
                </a:solidFill>
                <a:cs typeface="+mn-cs"/>
              </a:rPr>
              <a:t>منهاج دور كهايم للبحث في علم الاجتماع:</a:t>
            </a:r>
            <a:endParaRPr lang="ar-SA" b="1" dirty="0">
              <a:cs typeface="+mn-cs"/>
            </a:endParaRPr>
          </a:p>
        </p:txBody>
      </p:sp>
      <p:sp>
        <p:nvSpPr>
          <p:cNvPr id="3" name="عنصر نائب للمحتوى 2"/>
          <p:cNvSpPr>
            <a:spLocks noGrp="1"/>
          </p:cNvSpPr>
          <p:nvPr>
            <p:ph idx="1"/>
          </p:nvPr>
        </p:nvSpPr>
        <p:spPr>
          <a:xfrm>
            <a:off x="0" y="1268760"/>
            <a:ext cx="9144000" cy="5589240"/>
          </a:xfrm>
          <a:solidFill>
            <a:schemeClr val="accent3">
              <a:lumMod val="75000"/>
            </a:schemeClr>
          </a:solidFill>
        </p:spPr>
        <p:txBody>
          <a:bodyPr/>
          <a:lstStyle/>
          <a:p>
            <a:pPr algn="just"/>
            <a:r>
              <a:rPr lang="ar-SA" dirty="0" smtClean="0">
                <a:solidFill>
                  <a:schemeClr val="bg1"/>
                </a:solidFill>
              </a:rPr>
              <a:t>وجد دور كهايم أن السابقين قد اهتموا بتحديد منهاج خاص لعلم الاجتماع لاسيما كونت- لكنهم جميعا لم يعرفوا الظاهرة الاجتماعية </a:t>
            </a:r>
          </a:p>
          <a:p>
            <a:pPr algn="just">
              <a:buNone/>
            </a:pPr>
            <a:r>
              <a:rPr lang="ar-SA" sz="3600" b="1" u="sng" dirty="0" smtClean="0">
                <a:solidFill>
                  <a:schemeClr val="bg1"/>
                </a:solidFill>
              </a:rPr>
              <a:t>قواعد منهاج دور كهايم هي:</a:t>
            </a:r>
          </a:p>
          <a:p>
            <a:pPr algn="just">
              <a:buNone/>
            </a:pPr>
            <a:r>
              <a:rPr lang="ar-SA" dirty="0" smtClean="0">
                <a:solidFill>
                  <a:schemeClr val="bg1"/>
                </a:solidFill>
              </a:rPr>
              <a:t>1-ضرورة تحرر الباحث الاجتماعي بصفه مطردة من كل فكرة سابقة يعرفها عن الظاهرة موضوع الدراسة. وهذه هي قاعدة الشك عند ديكارت وفكرة التحرر من الأصنام عند بيكون.</a:t>
            </a:r>
          </a:p>
          <a:p>
            <a:pPr algn="just">
              <a:buNone/>
            </a:pPr>
            <a:r>
              <a:rPr lang="ar-SA" dirty="0" smtClean="0">
                <a:solidFill>
                  <a:schemeClr val="bg1"/>
                </a:solidFill>
              </a:rPr>
              <a:t>2-ضرورة تركيز الدراسة في موضوع البحث على مجموعة من الظواهر التي سبق تعريفها ببعض الخواص الخارجية المشتركة بينها . ومن الواجب أن ينصب نفس البحث عن كل الظواهر التي تتوافر فيها شروط ذلك التعريف. وهذه القاعدة خاصة بتصنيف الظواهر الاجتماعية في طوائف متجانسة كظاهرة الجريمة ، الأسرة، العشيرة، العائلة الأبوية.... ويقتضي ذلك تحديد المصطلحات العلمية التي تعبر تعبيراً دقيقاً عن طبيعة الظواهر.</a:t>
            </a:r>
            <a:endParaRPr lang="ar-SA" dirty="0">
              <a:solidFill>
                <a:schemeClr val="bg1"/>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a:solidFill>
            <a:schemeClr val="accent2">
              <a:lumMod val="75000"/>
            </a:schemeClr>
          </a:solidFill>
        </p:spPr>
        <p:txBody>
          <a:bodyPr>
            <a:normAutofit/>
          </a:bodyPr>
          <a:lstStyle/>
          <a:p>
            <a:pPr algn="just">
              <a:buNone/>
            </a:pPr>
            <a:r>
              <a:rPr lang="ar-SA" sz="4000" dirty="0" smtClean="0">
                <a:solidFill>
                  <a:schemeClr val="bg1"/>
                </a:solidFill>
              </a:rPr>
              <a:t>3- ضرورة قيام الباحث الاجتماعي عند شروعه في دراسة طائفة من الظواهر الاجتماعية ببذل قصارى جهوده في ملاحظة هذه الظواهر من الناحية التي تبدو</a:t>
            </a:r>
          </a:p>
          <a:p>
            <a:pPr algn="just">
              <a:buNone/>
            </a:pPr>
            <a:r>
              <a:rPr lang="ar-SA" sz="4000" dirty="0" smtClean="0">
                <a:solidFill>
                  <a:schemeClr val="bg1"/>
                </a:solidFill>
              </a:rPr>
              <a:t>فيها مستقلة عن مظاهرها الفردية. </a:t>
            </a:r>
          </a:p>
          <a:p>
            <a:pPr algn="just">
              <a:buNone/>
            </a:pPr>
            <a:r>
              <a:rPr lang="ar-SA" sz="4000" dirty="0" smtClean="0">
                <a:solidFill>
                  <a:schemeClr val="bg1"/>
                </a:solidFill>
              </a:rPr>
              <a:t>وهذا شرط ضروري حتى يمكن التوصل إلى الصفات الثابتة التي تتيح لنا فرصة الكشف عن حقيقة الظواهر الاجتماعية، ومن ثم تسمح لنا بالكشف عن القانون الذي تخضع له.</a:t>
            </a:r>
          </a:p>
          <a:p>
            <a:pPr algn="just"/>
            <a:endParaRPr lang="ar-SA" sz="4400" dirty="0">
              <a:solidFill>
                <a:schemeClr val="bg1"/>
              </a:solidFill>
              <a:cs typeface="Arabic Transparent" pitchFamily="2" charset="-7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404664"/>
            <a:ext cx="9144000" cy="936104"/>
          </a:xfrm>
        </p:spPr>
        <p:txBody>
          <a:bodyPr>
            <a:normAutofit/>
          </a:bodyPr>
          <a:lstStyle/>
          <a:p>
            <a:pPr algn="ctr"/>
            <a:r>
              <a:rPr lang="ar-SA" b="1" dirty="0" smtClean="0">
                <a:solidFill>
                  <a:schemeClr val="accent1"/>
                </a:solidFill>
                <a:cs typeface="+mn-cs"/>
              </a:rPr>
              <a:t>خطوات منهاج دور كهايم في علم الاجتماع :</a:t>
            </a:r>
            <a:endParaRPr lang="ar-SA" b="1" dirty="0">
              <a:cs typeface="+mn-cs"/>
            </a:endParaRPr>
          </a:p>
        </p:txBody>
      </p:sp>
      <p:sp>
        <p:nvSpPr>
          <p:cNvPr id="3" name="عنصر نائب للمحتوى 2"/>
          <p:cNvSpPr>
            <a:spLocks noGrp="1"/>
          </p:cNvSpPr>
          <p:nvPr>
            <p:ph idx="1"/>
          </p:nvPr>
        </p:nvSpPr>
        <p:spPr>
          <a:xfrm>
            <a:off x="0" y="1124744"/>
            <a:ext cx="9144000" cy="5733256"/>
          </a:xfrm>
          <a:solidFill>
            <a:schemeClr val="accent3">
              <a:lumMod val="20000"/>
              <a:lumOff val="80000"/>
            </a:schemeClr>
          </a:solidFill>
        </p:spPr>
        <p:txBody>
          <a:bodyPr>
            <a:normAutofit/>
          </a:bodyPr>
          <a:lstStyle/>
          <a:p>
            <a:pPr algn="just">
              <a:buNone/>
            </a:pPr>
            <a:r>
              <a:rPr lang="ar-SA" dirty="0" smtClean="0"/>
              <a:t>أدرك </a:t>
            </a:r>
            <a:r>
              <a:rPr lang="ar-SA" dirty="0" err="1" smtClean="0"/>
              <a:t>دوركهايم</a:t>
            </a:r>
            <a:r>
              <a:rPr lang="ar-SA" dirty="0" smtClean="0"/>
              <a:t> في علم الاجتماع بوضوح تام أن علماء النظرية الاجتماعية من قبله قد أهملوا إلى حد بعيد مشكلة البحث عن المنهاج الملائم لدراسة</a:t>
            </a:r>
          </a:p>
          <a:p>
            <a:pPr algn="just">
              <a:buNone/>
            </a:pPr>
            <a:r>
              <a:rPr lang="ar-SA" dirty="0" smtClean="0"/>
              <a:t>الظواهر الاجتماعية وتحليلها.</a:t>
            </a:r>
          </a:p>
          <a:p>
            <a:pPr algn="just">
              <a:buNone/>
            </a:pPr>
            <a:r>
              <a:rPr lang="ar-SA" dirty="0" smtClean="0"/>
              <a:t>ذلك أن كونت قد عالج مسالة المنهاج ولكن معالجته تميزت بالغموض، لأنها دارت أساسا حول تأكيد نزعته الوضعية.</a:t>
            </a:r>
          </a:p>
          <a:p>
            <a:pPr algn="just">
              <a:buNone/>
            </a:pPr>
            <a:r>
              <a:rPr lang="ar-SA" dirty="0" smtClean="0"/>
              <a:t>يقول </a:t>
            </a:r>
            <a:r>
              <a:rPr lang="ar-SA" dirty="0" err="1" smtClean="0"/>
              <a:t>دوركهايم</a:t>
            </a:r>
            <a:r>
              <a:rPr lang="ar-SA" dirty="0" smtClean="0"/>
              <a:t>:</a:t>
            </a:r>
          </a:p>
          <a:p>
            <a:pPr algn="just">
              <a:buNone/>
            </a:pPr>
            <a:r>
              <a:rPr lang="ar-SA" dirty="0" smtClean="0"/>
              <a:t>(إن على عالم الاجتماع </a:t>
            </a:r>
            <a:r>
              <a:rPr lang="ar-SA" dirty="0" err="1" smtClean="0"/>
              <a:t>ان</a:t>
            </a:r>
            <a:r>
              <a:rPr lang="ar-SA" dirty="0" smtClean="0"/>
              <a:t> يتحرر-دفعه واحدة- من سيطرة تلك المقولات الواقعية التي اكتسبت قوة من خلال تعودنا عليها منذ  زمن بعيد). </a:t>
            </a:r>
          </a:p>
          <a:p>
            <a:pPr algn="just">
              <a:buNone/>
            </a:pPr>
            <a:r>
              <a:rPr lang="ar-SA" dirty="0" smtClean="0"/>
              <a:t> ثم إن عليه أن يحدد موضوع كل بحث في علم الاجتماع بحيث يغطي مجموعة من الظواهر التي أمكن تحديدها في ضوء خواصها الخارجية والعامة.</a:t>
            </a:r>
          </a:p>
          <a:p>
            <a:pPr algn="just"/>
            <a:endParaRPr lang="ar-SA"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p:cNvGraphicFramePr/>
          <p:nvPr/>
        </p:nvGraphicFramePr>
        <p:xfrm>
          <a:off x="0" y="476672"/>
          <a:ext cx="9144000" cy="63813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a:solidFill>
            <a:schemeClr val="accent6">
              <a:lumMod val="20000"/>
              <a:lumOff val="80000"/>
            </a:schemeClr>
          </a:solidFill>
        </p:spPr>
        <p:txBody>
          <a:bodyPr>
            <a:normAutofit/>
          </a:bodyPr>
          <a:lstStyle/>
          <a:p>
            <a:pPr algn="just">
              <a:buNone/>
            </a:pPr>
            <a:r>
              <a:rPr lang="ar-SA" sz="4400" dirty="0" smtClean="0">
                <a:solidFill>
                  <a:schemeClr val="accent1"/>
                </a:solidFill>
              </a:rPr>
              <a:t>والواضح أن </a:t>
            </a:r>
            <a:r>
              <a:rPr lang="ar-SA" sz="4400" dirty="0" err="1" smtClean="0">
                <a:solidFill>
                  <a:schemeClr val="accent1"/>
                </a:solidFill>
              </a:rPr>
              <a:t>دوركهايم</a:t>
            </a:r>
            <a:r>
              <a:rPr lang="ar-SA" sz="4400" dirty="0" smtClean="0">
                <a:solidFill>
                  <a:schemeClr val="accent1"/>
                </a:solidFill>
              </a:rPr>
              <a:t> يهتم بالتاريخ ويركز على المقارنات.</a:t>
            </a:r>
          </a:p>
          <a:p>
            <a:pPr algn="just">
              <a:buNone/>
            </a:pPr>
            <a:r>
              <a:rPr lang="ar-SA" sz="4400" dirty="0" smtClean="0">
                <a:solidFill>
                  <a:schemeClr val="accent1"/>
                </a:solidFill>
              </a:rPr>
              <a:t>فهو يرى ضرورة توسيع نطاق المقارنة بين المجتمعات المشابهة والعصور المتعددة حتى تأتي القوانين بصوره شاملة ودقيقة ومعبرة عن</a:t>
            </a:r>
          </a:p>
          <a:p>
            <a:pPr algn="just">
              <a:buNone/>
            </a:pPr>
            <a:r>
              <a:rPr lang="ar-SA" sz="4400" dirty="0" smtClean="0">
                <a:solidFill>
                  <a:schemeClr val="accent1"/>
                </a:solidFill>
              </a:rPr>
              <a:t>ظروف الظاهرة أو الظواهر الاجتماعية محل الدراسة. </a:t>
            </a:r>
            <a:endParaRPr lang="ar-SA" sz="4400" dirty="0">
              <a:solidFill>
                <a:schemeClr val="accent1">
                  <a:lumMod val="50000"/>
                </a:schemeClr>
              </a:solidFill>
              <a:cs typeface="Arabic Transparent" pitchFamily="2" charset="-78"/>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p:cNvGraphicFramePr/>
          <p:nvPr/>
        </p:nvGraphicFramePr>
        <p:xfrm>
          <a:off x="0" y="548680"/>
          <a:ext cx="9144000" cy="6309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a:solidFill>
            <a:schemeClr val="accent6">
              <a:lumMod val="40000"/>
              <a:lumOff val="60000"/>
            </a:schemeClr>
          </a:solidFill>
        </p:spPr>
        <p:txBody>
          <a:bodyPr>
            <a:normAutofit/>
          </a:bodyPr>
          <a:lstStyle/>
          <a:p>
            <a:pPr algn="just">
              <a:buNone/>
            </a:pPr>
            <a:r>
              <a:rPr lang="ar-SA" sz="4000" dirty="0" smtClean="0"/>
              <a:t>ومن هذه المقارنة يستطيع الباحث أن يحدد أعمار المدن وأسباب تحضرها مثلما فعل </a:t>
            </a:r>
            <a:r>
              <a:rPr lang="ar-SA" sz="4000" dirty="0" err="1" smtClean="0"/>
              <a:t>دوركهايم</a:t>
            </a:r>
            <a:r>
              <a:rPr lang="ar-SA" sz="4000" dirty="0" smtClean="0"/>
              <a:t> في تحديد أعمار المدن:  روما وأثينا واسبرطة من خلال</a:t>
            </a:r>
          </a:p>
          <a:p>
            <a:pPr algn="just">
              <a:buNone/>
            </a:pPr>
            <a:r>
              <a:rPr lang="ar-SA" sz="4000" dirty="0" smtClean="0"/>
              <a:t>تتبع المراحل التي مرت بها العائلة البطريركية.</a:t>
            </a:r>
          </a:p>
          <a:p>
            <a:pPr algn="just">
              <a:buNone/>
            </a:pPr>
            <a:r>
              <a:rPr lang="ar-SA" sz="4000" dirty="0" smtClean="0">
                <a:solidFill>
                  <a:srgbClr val="FF0000"/>
                </a:solidFill>
              </a:rPr>
              <a:t>ومن هذه القواعد المنهجية السالفة الذكر ينتهي </a:t>
            </a:r>
            <a:r>
              <a:rPr lang="ar-SA" sz="4000" dirty="0" err="1" smtClean="0">
                <a:solidFill>
                  <a:srgbClr val="FF0000"/>
                </a:solidFill>
              </a:rPr>
              <a:t>دوركهايم</a:t>
            </a:r>
            <a:r>
              <a:rPr lang="ar-SA" sz="4000" dirty="0" smtClean="0">
                <a:solidFill>
                  <a:srgbClr val="FF0000"/>
                </a:solidFill>
              </a:rPr>
              <a:t> إلى أن علم الاجتماع ينبغي أن يصبح  علما اجتماعيا مقارنا طالما انه لا يكتفي بمجرد الوصف بل يسعى إلى دراسة الظواهر الاجتماعية.</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a:solidFill>
            <a:srgbClr val="00B0F0"/>
          </a:solidFill>
        </p:spPr>
        <p:txBody>
          <a:bodyPr>
            <a:normAutofit lnSpcReduction="10000"/>
          </a:bodyPr>
          <a:lstStyle/>
          <a:p>
            <a:pPr algn="just">
              <a:buNone/>
            </a:pPr>
            <a:r>
              <a:rPr lang="ar-SA" sz="4400" dirty="0" smtClean="0"/>
              <a:t>ولعل ذلك هو الذي دفع </a:t>
            </a:r>
            <a:r>
              <a:rPr lang="ar-SA" sz="4400" dirty="0" err="1" smtClean="0"/>
              <a:t>دوركهايم</a:t>
            </a:r>
            <a:r>
              <a:rPr lang="ar-SA" sz="4400" dirty="0" smtClean="0"/>
              <a:t> إلى الاهتمام بتأكيد فوائد الطريقة التي </a:t>
            </a:r>
            <a:r>
              <a:rPr lang="ar-SA" sz="4400" dirty="0" smtClean="0">
                <a:solidFill>
                  <a:srgbClr val="FF0000"/>
                </a:solidFill>
              </a:rPr>
              <a:t>أطلق عليها جون ستيوارت مل ”طريقة التلازم في التغير“.</a:t>
            </a:r>
          </a:p>
          <a:p>
            <a:pPr algn="just">
              <a:buNone/>
            </a:pPr>
            <a:r>
              <a:rPr lang="ar-SA" sz="4400" dirty="0" smtClean="0"/>
              <a:t>والتي تذهب بأنه إذا كان التغير في متغير معين مثل معدل الانتحار يصاحبه تغير آخر مثل الانتماء الديني مثلا التلازم في التغير قد يرجع إلى ارتباط سببي مباشر بين المتغيرين أو إلى ارتباط بينهما من خلال ظاهرة اجتماعية سياسية ولتكن </a:t>
            </a:r>
            <a:r>
              <a:rPr lang="ar-SA" sz="4400" dirty="0" smtClean="0">
                <a:solidFill>
                  <a:srgbClr val="FFFF00"/>
                </a:solidFill>
              </a:rPr>
              <a:t>مثلا(درجة التضامن الاجتماعي في الجماعة).</a:t>
            </a:r>
            <a:endParaRPr lang="ar-SA" sz="4400" dirty="0">
              <a:solidFill>
                <a:srgbClr val="FFFF00"/>
              </a:solidFill>
              <a:cs typeface="Arabic Transparent" pitchFamily="2" charset="-7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a:solidFill>
            <a:srgbClr val="92D050"/>
          </a:solidFill>
        </p:spPr>
        <p:txBody>
          <a:bodyPr>
            <a:normAutofit/>
          </a:bodyPr>
          <a:lstStyle/>
          <a:p>
            <a:pPr algn="just">
              <a:buNone/>
            </a:pPr>
            <a:r>
              <a:rPr lang="ar-SA" sz="4400" b="1" u="sng" dirty="0" smtClean="0">
                <a:solidFill>
                  <a:srgbClr val="FFFF00"/>
                </a:solidFill>
              </a:rPr>
              <a:t>والنزعة الوظيفية </a:t>
            </a:r>
            <a:r>
              <a:rPr lang="ar-SA" sz="4400" dirty="0" smtClean="0"/>
              <a:t>عند دور كهايم هي بديل الطريقة الغائية التي تكشف عنها كتابات كونت وسبنسر. تلك الطريقة التي تفرض أنه يكفي لتفسير الظواهر الاجتماعية أن نقف عند قدرتها على إشباع الرغبات الإنسانية.</a:t>
            </a:r>
          </a:p>
          <a:p>
            <a:pPr algn="just">
              <a:buNone/>
            </a:pPr>
            <a:r>
              <a:rPr lang="ar-SA" sz="4400" dirty="0" smtClean="0"/>
              <a:t>وهذا في رأيه خطأ واضح على اعتبار أن الرغبات ذاتها لا تخضع لضروب من التغير كما أن الظواهر الاجتماعية لا تفقد كيانها حتى بعد أن</a:t>
            </a:r>
          </a:p>
          <a:p>
            <a:pPr algn="just">
              <a:buNone/>
            </a:pPr>
            <a:r>
              <a:rPr lang="ar-SA" sz="4400" dirty="0" smtClean="0"/>
              <a:t>تنتهي فائدتها الأصلية.</a:t>
            </a:r>
            <a:endParaRPr lang="ar-SA" sz="4400" dirty="0">
              <a:solidFill>
                <a:schemeClr val="accent1">
                  <a:lumMod val="50000"/>
                </a:schemeClr>
              </a:solidFill>
              <a:cs typeface="Arabic Transparent" pitchFamily="2" charset="-78"/>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5496" y="404664"/>
            <a:ext cx="8964488" cy="1080120"/>
          </a:xfrm>
          <a:solidFill>
            <a:srgbClr val="92D050"/>
          </a:solidFill>
        </p:spPr>
        <p:txBody>
          <a:bodyPr>
            <a:normAutofit/>
          </a:bodyPr>
          <a:lstStyle/>
          <a:p>
            <a:pPr algn="ctr"/>
            <a:r>
              <a:rPr lang="ar-SA" b="1" dirty="0" smtClean="0">
                <a:solidFill>
                  <a:schemeClr val="accent1"/>
                </a:solidFill>
                <a:cs typeface="+mn-cs"/>
              </a:rPr>
              <a:t>نظريات دور كهايم في علم الاجتماع:</a:t>
            </a:r>
            <a:endParaRPr lang="ar-SA" b="1" dirty="0">
              <a:cs typeface="+mn-cs"/>
            </a:endParaRPr>
          </a:p>
        </p:txBody>
      </p:sp>
      <p:sp>
        <p:nvSpPr>
          <p:cNvPr id="3" name="عنصر نائب للمحتوى 2"/>
          <p:cNvSpPr>
            <a:spLocks noGrp="1"/>
          </p:cNvSpPr>
          <p:nvPr>
            <p:ph idx="1"/>
          </p:nvPr>
        </p:nvSpPr>
        <p:spPr>
          <a:xfrm>
            <a:off x="0" y="1556792"/>
            <a:ext cx="9144000" cy="5301208"/>
          </a:xfrm>
          <a:solidFill>
            <a:srgbClr val="FFFF00"/>
          </a:solidFill>
        </p:spPr>
        <p:txBody>
          <a:bodyPr>
            <a:normAutofit/>
          </a:bodyPr>
          <a:lstStyle/>
          <a:p>
            <a:pPr algn="just">
              <a:buNone/>
            </a:pPr>
            <a:r>
              <a:rPr lang="ar-SA" sz="4000" b="1" dirty="0" smtClean="0"/>
              <a:t>تتميز بحوث دوركايم بالثراء حيث كانت له نظريات متعددة في مختلف الموضوعات الاجتماعية أهمها:</a:t>
            </a:r>
          </a:p>
          <a:p>
            <a:pPr algn="just">
              <a:buNone/>
            </a:pPr>
            <a:r>
              <a:rPr lang="ar-SA" sz="4000" b="1" dirty="0" smtClean="0">
                <a:solidFill>
                  <a:schemeClr val="accent1"/>
                </a:solidFill>
              </a:rPr>
              <a:t>1-في طبيعة وشكل المجتمع:</a:t>
            </a:r>
          </a:p>
          <a:p>
            <a:pPr algn="just">
              <a:buNone/>
            </a:pPr>
            <a:r>
              <a:rPr lang="ar-SA" sz="4000" b="1" dirty="0" smtClean="0"/>
              <a:t>رفض دوركايم انطلاقا من تعريفه للظاهرة الاجتماعية الأخذ بنشأة المجتمع على أساس التعاقد أو على أساس التقليد كما نرى ذلك في المدرسة النفسية. </a:t>
            </a:r>
          </a:p>
          <a:p>
            <a:pPr algn="just">
              <a:buNone/>
            </a:pPr>
            <a:r>
              <a:rPr lang="ar-SA" sz="4000" b="1" dirty="0" smtClean="0"/>
              <a:t>أما عن تقسيمه للمجتمعات فقد كانت </a:t>
            </a:r>
            <a:r>
              <a:rPr lang="ar-SA" sz="4000" b="1" u="sng" dirty="0" smtClean="0"/>
              <a:t>نظريته في هذا التقسيم تقوم على المبدأ التالي:</a:t>
            </a:r>
            <a:endParaRPr lang="ar-SA" sz="4000" b="1" u="sng" dirty="0" smtClean="0">
              <a:solidFill>
                <a:schemeClr val="accent1">
                  <a:lumMod val="50000"/>
                </a:schemeClr>
              </a:solidFill>
              <a:cs typeface="Arabic Transparent" pitchFamily="2" charset="-78"/>
            </a:endParaRPr>
          </a:p>
          <a:p>
            <a:endParaRPr lang="ar-SA" sz="4000" b="1"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a:solidFill>
            <a:schemeClr val="accent3">
              <a:lumMod val="40000"/>
              <a:lumOff val="60000"/>
            </a:schemeClr>
          </a:solidFill>
        </p:spPr>
        <p:txBody>
          <a:bodyPr>
            <a:normAutofit/>
          </a:bodyPr>
          <a:lstStyle/>
          <a:p>
            <a:pPr>
              <a:buNone/>
            </a:pPr>
            <a:r>
              <a:rPr lang="ar-SA" sz="4400" dirty="0" smtClean="0">
                <a:solidFill>
                  <a:srgbClr val="002060"/>
                </a:solidFill>
              </a:rPr>
              <a:t>((يجب علينا ان نبدأ بتصنيف المجتمعات بناء على مايبدو من درجة تركيبها وذلك بأن نتخذ أبسط المجتمعات تركيباً أو المجتمع المكون من جزء واحد أساسا لهذا التصنيف، ويجب علينا أن نفرق بين مختلف الأنواع التي يحتوي عليها كل نموذج من هذه النماذج وذلك بناء على وجود اندماج تام بين الطوائف الأولية التي يتركب كل نموذج منها أو عدم وجود هذا الاندماج التام)).</a:t>
            </a:r>
            <a:endParaRPr lang="ar-SA" sz="4400" dirty="0">
              <a:solidFill>
                <a:srgbClr val="002060"/>
              </a:solidFill>
              <a:cs typeface="Arabic Transparent" pitchFamily="2" charset="-78"/>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p:cNvGraphicFramePr/>
          <p:nvPr/>
        </p:nvGraphicFramePr>
        <p:xfrm>
          <a:off x="0" y="476672"/>
          <a:ext cx="9144000" cy="63813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p:cNvGraphicFramePr/>
          <p:nvPr/>
        </p:nvGraphicFramePr>
        <p:xfrm>
          <a:off x="0" y="476672"/>
          <a:ext cx="9144000" cy="63813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0" y="620688"/>
            <a:ext cx="9144000" cy="6237312"/>
          </a:xfrm>
        </p:spPr>
        <p:style>
          <a:lnRef idx="1">
            <a:schemeClr val="accent3"/>
          </a:lnRef>
          <a:fillRef idx="3">
            <a:schemeClr val="accent3"/>
          </a:fillRef>
          <a:effectRef idx="2">
            <a:schemeClr val="accent3"/>
          </a:effectRef>
          <a:fontRef idx="minor">
            <a:schemeClr val="lt1"/>
          </a:fontRef>
        </p:style>
        <p:txBody>
          <a:bodyPr>
            <a:normAutofit lnSpcReduction="10000"/>
          </a:bodyPr>
          <a:lstStyle/>
          <a:p>
            <a:pPr algn="just">
              <a:buNone/>
            </a:pPr>
            <a:r>
              <a:rPr lang="ar-SA" sz="3600" dirty="0" smtClean="0"/>
              <a:t>وبذلك انتهى </a:t>
            </a:r>
            <a:r>
              <a:rPr lang="ar-SA" sz="3600" dirty="0" err="1" smtClean="0"/>
              <a:t>دوركهايم</a:t>
            </a:r>
            <a:r>
              <a:rPr lang="ar-SA" sz="3600" dirty="0" smtClean="0"/>
              <a:t> إلى الأخذ بالطوطمية (التوتمية) كما تسود في قبيلة الأرونتا باعتبارها أكثر صور الدين بساطة. موضحاً أن وظيفة الدين تتمثل في تحقيق التضامن الاجتماعي وتدعيمه والمحافظة عليه.</a:t>
            </a:r>
          </a:p>
          <a:p>
            <a:pPr algn="just">
              <a:buNone/>
            </a:pPr>
            <a:r>
              <a:rPr lang="ar-SA" sz="3600" b="1" dirty="0" smtClean="0">
                <a:solidFill>
                  <a:srgbClr val="FFFF00"/>
                </a:solidFill>
              </a:rPr>
              <a:t>وتشير الطوطمية إلى :</a:t>
            </a:r>
          </a:p>
          <a:p>
            <a:pPr algn="just">
              <a:buNone/>
            </a:pPr>
            <a:r>
              <a:rPr lang="ar-SA" sz="3600" b="1" dirty="0" smtClean="0">
                <a:solidFill>
                  <a:schemeClr val="accent2">
                    <a:lumMod val="50000"/>
                  </a:schemeClr>
                </a:solidFill>
              </a:rPr>
              <a:t>”اعتقاد داخلي في قوة غيبية (أو مقدسة) وفي مبدأ يحدد مجموعة من الجزاءات ، يتعين تطبيقها على كل من يحاول انتهاك المحرمات (التابو)، ويعمل في الوقت نفسه على دعم المسئوليات الأخلاقية في الجماعة، بل ويضفي على الطوطم (التوتم) ذاته. ويرمز الطوطم –سواء كان حيواناً أو نباتاً أو شيئاً طبيعياً إلى هذا المبدأ الطوطمي المقدس من ناحية، وإلى الجماعة أو العشيرة من ناحية أخرى“.</a:t>
            </a:r>
            <a:endParaRPr lang="ar-SA" sz="36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404664"/>
            <a:ext cx="9144000" cy="792088"/>
          </a:xfrm>
          <a:solidFill>
            <a:schemeClr val="accent5">
              <a:lumMod val="20000"/>
              <a:lumOff val="80000"/>
            </a:schemeClr>
          </a:solidFill>
        </p:spPr>
        <p:txBody>
          <a:bodyPr/>
          <a:lstStyle/>
          <a:p>
            <a:pPr algn="ctr"/>
            <a:r>
              <a:rPr lang="ar-SA" b="1" dirty="0" smtClean="0">
                <a:solidFill>
                  <a:schemeClr val="accent1"/>
                </a:solidFill>
                <a:cs typeface="+mn-cs"/>
              </a:rPr>
              <a:t>نظرية </a:t>
            </a:r>
            <a:r>
              <a:rPr lang="ar-SA" b="1" dirty="0" err="1" smtClean="0">
                <a:solidFill>
                  <a:schemeClr val="accent1"/>
                </a:solidFill>
                <a:cs typeface="+mn-cs"/>
              </a:rPr>
              <a:t>دوركهايم</a:t>
            </a:r>
            <a:r>
              <a:rPr lang="ar-SA" b="1" dirty="0" smtClean="0">
                <a:solidFill>
                  <a:schemeClr val="accent1"/>
                </a:solidFill>
                <a:cs typeface="+mn-cs"/>
              </a:rPr>
              <a:t> في الانتحار</a:t>
            </a:r>
            <a:endParaRPr lang="ar-SA" b="1" dirty="0">
              <a:cs typeface="+mn-cs"/>
            </a:endParaRPr>
          </a:p>
        </p:txBody>
      </p:sp>
      <p:sp>
        <p:nvSpPr>
          <p:cNvPr id="3" name="عنصر نائب للمحتوى 2"/>
          <p:cNvSpPr>
            <a:spLocks noGrp="1"/>
          </p:cNvSpPr>
          <p:nvPr>
            <p:ph idx="1"/>
          </p:nvPr>
        </p:nvSpPr>
        <p:spPr>
          <a:xfrm>
            <a:off x="0" y="1196752"/>
            <a:ext cx="9144000" cy="5661248"/>
          </a:xfrm>
          <a:solidFill>
            <a:schemeClr val="accent3">
              <a:lumMod val="20000"/>
              <a:lumOff val="80000"/>
            </a:schemeClr>
          </a:solidFill>
        </p:spPr>
        <p:txBody>
          <a:bodyPr>
            <a:noAutofit/>
          </a:bodyPr>
          <a:lstStyle/>
          <a:p>
            <a:pPr algn="just"/>
            <a:r>
              <a:rPr lang="ar-SA" sz="3200" dirty="0" smtClean="0"/>
              <a:t>ربط دور كهايم في دراسته </a:t>
            </a:r>
            <a:r>
              <a:rPr lang="ar-SA" sz="3200" dirty="0" err="1" smtClean="0"/>
              <a:t>المونوجرافية</a:t>
            </a:r>
            <a:r>
              <a:rPr lang="ar-SA" sz="3200" dirty="0" smtClean="0"/>
              <a:t> الواسعة بين الانتحار وبين نظريته في القهر الاجتماعي في أكثر صورها </a:t>
            </a:r>
            <a:r>
              <a:rPr lang="ar-SA" sz="3200" dirty="0" err="1" smtClean="0"/>
              <a:t>حدة</a:t>
            </a:r>
            <a:r>
              <a:rPr lang="ar-SA" sz="3200" dirty="0" smtClean="0"/>
              <a:t> تلك التي ترتبط أيضا بتصوراته عن العقل الجمعي. وفي ظل هذا الارتباط وفي ضوء ما أكده </a:t>
            </a:r>
            <a:r>
              <a:rPr lang="ar-SA" sz="3200" dirty="0" err="1" smtClean="0"/>
              <a:t>كيتليه</a:t>
            </a:r>
            <a:r>
              <a:rPr lang="ar-SA" sz="3200" dirty="0" smtClean="0"/>
              <a:t> من أهمية المناهج الكمية وضرورتها في علم الاجتماع بل وفي العلوم الإنسانية كافة.</a:t>
            </a:r>
          </a:p>
          <a:p>
            <a:pPr algn="just"/>
            <a:r>
              <a:rPr lang="ar-SA" sz="3200" dirty="0" smtClean="0"/>
              <a:t>حاول </a:t>
            </a:r>
            <a:r>
              <a:rPr lang="ar-SA" sz="3200" dirty="0" err="1" smtClean="0"/>
              <a:t>دوركهايم</a:t>
            </a:r>
            <a:r>
              <a:rPr lang="ar-SA" sz="3200" dirty="0" smtClean="0"/>
              <a:t> أن يدرس معدلات الانتحار في قطاعات مختلفة من سكان أوربا، مستخدماً التحليل الإحصائي الواسع النطاق، وذلك بهدف:</a:t>
            </a:r>
          </a:p>
          <a:p>
            <a:pPr algn="just"/>
            <a:r>
              <a:rPr lang="ar-SA" sz="3200" dirty="0" smtClean="0"/>
              <a:t>1- نقد النظريات التي تفسر معدلات الانتحار على أسس بيولوجية أو نفسية.</a:t>
            </a:r>
          </a:p>
          <a:p>
            <a:pPr algn="just"/>
            <a:r>
              <a:rPr lang="ar-SA" sz="3200" dirty="0" smtClean="0"/>
              <a:t>2- تدعيم تفسيراته النظرية </a:t>
            </a:r>
            <a:r>
              <a:rPr lang="ar-SA" sz="3200" dirty="0" err="1" smtClean="0"/>
              <a:t>والسوسيولوجية</a:t>
            </a:r>
            <a:r>
              <a:rPr lang="ar-SA" sz="3200" dirty="0" smtClean="0"/>
              <a:t> بشواهد واقعية</a:t>
            </a:r>
            <a:endParaRPr lang="ar-SA" sz="32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تمرير عمودي 1"/>
          <p:cNvSpPr/>
          <p:nvPr/>
        </p:nvSpPr>
        <p:spPr>
          <a:xfrm>
            <a:off x="0" y="0"/>
            <a:ext cx="9144000" cy="6858000"/>
          </a:xfrm>
          <a:prstGeom prst="verticalScroll">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r>
              <a:rPr lang="ar-SA" sz="2800" b="1" dirty="0" smtClean="0"/>
              <a:t>وتوصل من هذه الدراسة إلى القانون الاجتماعي التالي:</a:t>
            </a:r>
          </a:p>
          <a:p>
            <a:pPr algn="just"/>
            <a:r>
              <a:rPr lang="ar-SA" sz="2800" b="1" dirty="0" smtClean="0"/>
              <a:t>”إن الميل إلى الانتحار يتناسب تناسباً عكسياً مع درجة التكامل في الهيئة الدينية ، ومع درجة التماسك في الأسرة ومع درجة التوحيد في الهيئة السياسية، فكلما قويت هذه الهيئات الثلاث (الدين والأسرة والدولة) واشتدت سلطتها على الأفراد الذين ينتمون إليها كلما قلَّ عدد المنتحرين.</a:t>
            </a:r>
          </a:p>
          <a:p>
            <a:pPr algn="just"/>
            <a:r>
              <a:rPr lang="ar-SA" sz="2800" b="1" dirty="0" smtClean="0"/>
              <a:t>ولكن إذا ضعف كيانها ووهنت سلطتها واضمحل نفوذها وتحرر أفرادها من رقابتها، وانهار الشعور الجمعي في نفوسهم، وتغلبت الروح الفردية ومن ثم لا يجدون في نفوسهم أثراً للوازع الديني أو العائلي أو الحكومي، فإنهم يتصرفون حسب إرادتهم الخاصة، وهنا يكثر الانتحار وتشتد موجته“.</a:t>
            </a:r>
          </a:p>
          <a:p>
            <a:pPr algn="just"/>
            <a:r>
              <a:rPr lang="ar-SA" sz="2800" b="1" dirty="0" smtClean="0"/>
              <a:t>ولعل النواحي الدينية والقومية والأخلاقية من أهم الجوانب التي تؤدي قوتها إلى تقليل الانتحار. </a:t>
            </a:r>
            <a:endParaRPr lang="ar-SA" sz="2800" b="1"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p:cNvGraphicFramePr/>
          <p:nvPr/>
        </p:nvGraphicFramePr>
        <p:xfrm>
          <a:off x="0" y="476672"/>
          <a:ext cx="9144000" cy="63813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0" y="0"/>
            <a:ext cx="9144000" cy="6858000"/>
          </a:xfrm>
        </p:spPr>
        <p:txBody>
          <a:bodyPr>
            <a:normAutofit/>
          </a:bodyPr>
          <a:lstStyle/>
          <a:p>
            <a:pPr>
              <a:buNone/>
            </a:pPr>
            <a:endParaRPr lang="ar-SA" sz="4000" b="1" dirty="0"/>
          </a:p>
        </p:txBody>
      </p:sp>
      <p:sp>
        <p:nvSpPr>
          <p:cNvPr id="4" name="تمرير أفقي 3"/>
          <p:cNvSpPr/>
          <p:nvPr/>
        </p:nvSpPr>
        <p:spPr>
          <a:xfrm>
            <a:off x="0" y="0"/>
            <a:ext cx="9144000" cy="685800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buNone/>
            </a:pPr>
            <a:r>
              <a:rPr lang="ar-SA" sz="4000" b="1" dirty="0" smtClean="0"/>
              <a:t>كان </a:t>
            </a:r>
            <a:r>
              <a:rPr lang="ar-SA" sz="4000" b="1" dirty="0" err="1" smtClean="0"/>
              <a:t>دوركهايم</a:t>
            </a:r>
            <a:r>
              <a:rPr lang="ar-SA" sz="4000" b="1" dirty="0" smtClean="0"/>
              <a:t> أكثر تطرفاً في نزعته الواقعية </a:t>
            </a:r>
            <a:r>
              <a:rPr lang="ar-SA" sz="4000" b="1" dirty="0" err="1" smtClean="0"/>
              <a:t>السوسيولوجية</a:t>
            </a:r>
            <a:r>
              <a:rPr lang="ar-SA" sz="4000" b="1" dirty="0" smtClean="0"/>
              <a:t>. حيث أشار إلى ما أطلق عليه ”تيارات الانتحار“.</a:t>
            </a:r>
          </a:p>
          <a:p>
            <a:pPr algn="just">
              <a:buNone/>
            </a:pPr>
            <a:r>
              <a:rPr lang="ar-SA" sz="4000" b="1" u="sng" dirty="0" smtClean="0">
                <a:solidFill>
                  <a:srgbClr val="FFFF00"/>
                </a:solidFill>
              </a:rPr>
              <a:t>تيارات الانتحار: </a:t>
            </a:r>
          </a:p>
          <a:p>
            <a:pPr algn="just">
              <a:buNone/>
            </a:pPr>
            <a:r>
              <a:rPr lang="ar-SA" sz="4000" b="1" dirty="0" smtClean="0"/>
              <a:t>هي اتجاهات جمعية تسيطر على الأفراد وتجرفهم في تيارها العارم ومن ثم يمكننا تفسير السلوك الانتحاري في أوقات معينة كنتيجة لهذه التيارات.</a:t>
            </a:r>
            <a:endParaRPr lang="ar-SA" sz="4000" b="1"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pPr algn="just"/>
            <a:endParaRPr lang="ar-SA" sz="4400" dirty="0">
              <a:solidFill>
                <a:schemeClr val="accent1">
                  <a:lumMod val="50000"/>
                </a:schemeClr>
              </a:solidFill>
              <a:cs typeface="Arabic Transparent" pitchFamily="2" charset="-78"/>
            </a:endParaRPr>
          </a:p>
        </p:txBody>
      </p:sp>
      <p:sp>
        <p:nvSpPr>
          <p:cNvPr id="4" name="شريط منحني إلى الأعلى 3"/>
          <p:cNvSpPr/>
          <p:nvPr/>
        </p:nvSpPr>
        <p:spPr>
          <a:xfrm>
            <a:off x="0" y="260648"/>
            <a:ext cx="8892480" cy="6597352"/>
          </a:xfrm>
          <a:prstGeom prst="ellipseRibbon2">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6000" b="1" dirty="0" smtClean="0">
                <a:solidFill>
                  <a:srgbClr val="FFFF00"/>
                </a:solidFill>
              </a:rPr>
              <a:t>انتهى مبحث </a:t>
            </a:r>
            <a:r>
              <a:rPr lang="ar-SA" sz="6000" b="1" dirty="0" err="1" smtClean="0">
                <a:solidFill>
                  <a:srgbClr val="FFFF00"/>
                </a:solidFill>
              </a:rPr>
              <a:t>دوركهايم</a:t>
            </a:r>
            <a:endParaRPr lang="ar-SA" sz="6000" b="1" dirty="0">
              <a:solidFill>
                <a:srgbClr val="FFFF00"/>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حضري">
  <a:themeElements>
    <a:clrScheme name="حضري">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حضري">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حضري">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1553</TotalTime>
  <Words>3302</Words>
  <Application>Microsoft Office PowerPoint</Application>
  <PresentationFormat>عرض على الشاشة (3:4)‏</PresentationFormat>
  <Paragraphs>179</Paragraphs>
  <Slides>44</Slides>
  <Notes>0</Notes>
  <HiddenSlides>0</HiddenSlides>
  <MMClips>0</MMClips>
  <ScaleCrop>false</ScaleCrop>
  <HeadingPairs>
    <vt:vector size="4" baseType="variant">
      <vt:variant>
        <vt:lpstr>سمة</vt:lpstr>
      </vt:variant>
      <vt:variant>
        <vt:i4>1</vt:i4>
      </vt:variant>
      <vt:variant>
        <vt:lpstr>عناوين الشرائح</vt:lpstr>
      </vt:variant>
      <vt:variant>
        <vt:i4>44</vt:i4>
      </vt:variant>
    </vt:vector>
  </HeadingPairs>
  <TitlesOfParts>
    <vt:vector size="45" baseType="lpstr">
      <vt:lpstr>حضري</vt:lpstr>
      <vt:lpstr>الشريحة 1</vt:lpstr>
      <vt:lpstr>الشريحة 2</vt:lpstr>
      <vt:lpstr>الشريحة 3</vt:lpstr>
      <vt:lpstr>في ماهية الظاهرة الاجتماعية</vt:lpstr>
      <vt:lpstr>في ماهية الظاهرة الاجتماعية</vt:lpstr>
      <vt:lpstr>في ماهية الظاهرة الاجتماعية</vt:lpstr>
      <vt:lpstr>في ماهية الظاهرة الاجتماعية</vt:lpstr>
      <vt:lpstr>الشريحة 8</vt:lpstr>
      <vt:lpstr>الشريحة 9</vt:lpstr>
      <vt:lpstr>الشريحة 10</vt:lpstr>
      <vt:lpstr>معنى الظاهرة الموضوعية والتعامل معها</vt:lpstr>
      <vt:lpstr>الشريحة 12</vt:lpstr>
      <vt:lpstr>التعامل مع الظاهرة الموضوعية</vt:lpstr>
      <vt:lpstr>الشريحة 14</vt:lpstr>
      <vt:lpstr>الشريحة 15</vt:lpstr>
      <vt:lpstr>الشريحة 16</vt:lpstr>
      <vt:lpstr>الشريحة 17</vt:lpstr>
      <vt:lpstr>الشريحة 18</vt:lpstr>
      <vt:lpstr>الشريحة 19</vt:lpstr>
      <vt:lpstr>5- تمتاز الظواهر الاجتماعية بأنها تلقائية</vt:lpstr>
      <vt:lpstr>6- الظواهر الاجتماعية ظواهر عامة : لأنها تفرض نفسها على الأفراد في سائر أنحاء المجتمع.</vt:lpstr>
      <vt:lpstr>7- تمتاز الظواهر الاجتماعية بالترابط</vt:lpstr>
      <vt:lpstr>الشريحة 23</vt:lpstr>
      <vt:lpstr>الشريحة 24</vt:lpstr>
      <vt:lpstr>الشريحة 25</vt:lpstr>
      <vt:lpstr>منهاج دور كهايم للبحث في علم الاجتماع:</vt:lpstr>
      <vt:lpstr>الشريحة 27</vt:lpstr>
      <vt:lpstr>خطوات منهاج دور كهايم في علم الاجتماع :</vt:lpstr>
      <vt:lpstr>الشريحة 29</vt:lpstr>
      <vt:lpstr>الشريحة 30</vt:lpstr>
      <vt:lpstr>الشريحة 31</vt:lpstr>
      <vt:lpstr>الشريحة 32</vt:lpstr>
      <vt:lpstr>الشريحة 33</vt:lpstr>
      <vt:lpstr>الشريحة 34</vt:lpstr>
      <vt:lpstr>نظريات دور كهايم في علم الاجتماع:</vt:lpstr>
      <vt:lpstr>الشريحة 36</vt:lpstr>
      <vt:lpstr>الشريحة 37</vt:lpstr>
      <vt:lpstr>الشريحة 38</vt:lpstr>
      <vt:lpstr>الشريحة 39</vt:lpstr>
      <vt:lpstr>نظرية دوركهايم في الانتحار</vt:lpstr>
      <vt:lpstr>الشريحة 41</vt:lpstr>
      <vt:lpstr>الشريحة 42</vt:lpstr>
      <vt:lpstr>الشريحة 43</vt:lpstr>
      <vt:lpstr>الشريحة 44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Prof. Sawsan AlBitar</dc:creator>
  <cp:lastModifiedBy>Prof. Sawsan AlBitar</cp:lastModifiedBy>
  <cp:revision>965</cp:revision>
  <dcterms:created xsi:type="dcterms:W3CDTF">2012-10-06T16:16:33Z</dcterms:created>
  <dcterms:modified xsi:type="dcterms:W3CDTF">2013-01-03T18:39:26Z</dcterms:modified>
</cp:coreProperties>
</file>