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Default Extension="doc" ContentType="application/msword"/>
  <Override PartName="/ppt/legacyDocTextInfo.bin" ContentType="application/vnd.ms-office.legacyDocTextInfo"/>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Default Extension="bin" ContentType="application/vnd.ms-office.legacyDiagramTex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Default Extension="wav" ContentType="audio/wav"/>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8" r:id="rId1"/>
  </p:sldMasterIdLst>
  <p:notesMasterIdLst>
    <p:notesMasterId r:id="rId39"/>
  </p:notesMasterIdLst>
  <p:sldIdLst>
    <p:sldId id="268" r:id="rId2"/>
    <p:sldId id="341" r:id="rId3"/>
    <p:sldId id="349" r:id="rId4"/>
    <p:sldId id="343" r:id="rId5"/>
    <p:sldId id="348" r:id="rId6"/>
    <p:sldId id="351" r:id="rId7"/>
    <p:sldId id="375" r:id="rId8"/>
    <p:sldId id="352" r:id="rId9"/>
    <p:sldId id="353" r:id="rId10"/>
    <p:sldId id="354" r:id="rId11"/>
    <p:sldId id="376" r:id="rId12"/>
    <p:sldId id="342" r:id="rId13"/>
    <p:sldId id="328" r:id="rId14"/>
    <p:sldId id="355" r:id="rId15"/>
    <p:sldId id="356" r:id="rId16"/>
    <p:sldId id="357" r:id="rId17"/>
    <p:sldId id="287" r:id="rId18"/>
    <p:sldId id="358" r:id="rId19"/>
    <p:sldId id="347" r:id="rId20"/>
    <p:sldId id="361" r:id="rId21"/>
    <p:sldId id="359" r:id="rId22"/>
    <p:sldId id="360" r:id="rId23"/>
    <p:sldId id="377" r:id="rId24"/>
    <p:sldId id="374" r:id="rId25"/>
    <p:sldId id="373" r:id="rId26"/>
    <p:sldId id="362" r:id="rId27"/>
    <p:sldId id="363" r:id="rId28"/>
    <p:sldId id="365" r:id="rId29"/>
    <p:sldId id="366" r:id="rId30"/>
    <p:sldId id="378" r:id="rId31"/>
    <p:sldId id="367" r:id="rId32"/>
    <p:sldId id="368" r:id="rId33"/>
    <p:sldId id="369" r:id="rId34"/>
    <p:sldId id="379" r:id="rId35"/>
    <p:sldId id="370" r:id="rId36"/>
    <p:sldId id="371" r:id="rId37"/>
    <p:sldId id="372" r:id="rId38"/>
  </p:sldIdLst>
  <p:sldSz cx="9144000" cy="6858000" type="screen4x3"/>
  <p:notesSz cx="6858000" cy="9144000"/>
  <p:defaultTextStyle>
    <a:defPPr>
      <a:defRPr lang="en-US"/>
    </a:defPPr>
    <a:lvl1pPr algn="r" rtl="1" fontAlgn="base">
      <a:spcBef>
        <a:spcPct val="0"/>
      </a:spcBef>
      <a:spcAft>
        <a:spcPct val="0"/>
      </a:spcAft>
      <a:defRPr sz="4400" kern="1200">
        <a:solidFill>
          <a:schemeClr val="tx1"/>
        </a:solidFill>
        <a:latin typeface="Arial" pitchFamily="34" charset="0"/>
        <a:ea typeface="+mn-ea"/>
        <a:cs typeface="Arial" pitchFamily="34" charset="0"/>
      </a:defRPr>
    </a:lvl1pPr>
    <a:lvl2pPr marL="457200" algn="r" rtl="1" fontAlgn="base">
      <a:spcBef>
        <a:spcPct val="0"/>
      </a:spcBef>
      <a:spcAft>
        <a:spcPct val="0"/>
      </a:spcAft>
      <a:defRPr sz="4400" kern="1200">
        <a:solidFill>
          <a:schemeClr val="tx1"/>
        </a:solidFill>
        <a:latin typeface="Arial" pitchFamily="34" charset="0"/>
        <a:ea typeface="+mn-ea"/>
        <a:cs typeface="Arial" pitchFamily="34" charset="0"/>
      </a:defRPr>
    </a:lvl2pPr>
    <a:lvl3pPr marL="914400" algn="r" rtl="1" fontAlgn="base">
      <a:spcBef>
        <a:spcPct val="0"/>
      </a:spcBef>
      <a:spcAft>
        <a:spcPct val="0"/>
      </a:spcAft>
      <a:defRPr sz="4400"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sz="4400"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sz="4400" kern="1200">
        <a:solidFill>
          <a:schemeClr val="tx1"/>
        </a:solidFill>
        <a:latin typeface="Arial" pitchFamily="34" charset="0"/>
        <a:ea typeface="+mn-ea"/>
        <a:cs typeface="Arial" pitchFamily="34" charset="0"/>
      </a:defRPr>
    </a:lvl5pPr>
    <a:lvl6pPr marL="2286000" algn="r" defTabSz="914400" rtl="1" eaLnBrk="1" latinLnBrk="0" hangingPunct="1">
      <a:defRPr sz="4400" kern="1200">
        <a:solidFill>
          <a:schemeClr val="tx1"/>
        </a:solidFill>
        <a:latin typeface="Arial" pitchFamily="34" charset="0"/>
        <a:ea typeface="+mn-ea"/>
        <a:cs typeface="Arial" pitchFamily="34" charset="0"/>
      </a:defRPr>
    </a:lvl6pPr>
    <a:lvl7pPr marL="2743200" algn="r" defTabSz="914400" rtl="1" eaLnBrk="1" latinLnBrk="0" hangingPunct="1">
      <a:defRPr sz="4400" kern="1200">
        <a:solidFill>
          <a:schemeClr val="tx1"/>
        </a:solidFill>
        <a:latin typeface="Arial" pitchFamily="34" charset="0"/>
        <a:ea typeface="+mn-ea"/>
        <a:cs typeface="Arial" pitchFamily="34" charset="0"/>
      </a:defRPr>
    </a:lvl7pPr>
    <a:lvl8pPr marL="3200400" algn="r" defTabSz="914400" rtl="1" eaLnBrk="1" latinLnBrk="0" hangingPunct="1">
      <a:defRPr sz="4400" kern="1200">
        <a:solidFill>
          <a:schemeClr val="tx1"/>
        </a:solidFill>
        <a:latin typeface="Arial" pitchFamily="34" charset="0"/>
        <a:ea typeface="+mn-ea"/>
        <a:cs typeface="Arial" pitchFamily="34" charset="0"/>
      </a:defRPr>
    </a:lvl8pPr>
    <a:lvl9pPr marL="3657600" algn="r" defTabSz="914400" rtl="1" eaLnBrk="1" latinLnBrk="0" hangingPunct="1">
      <a:defRPr sz="4400" kern="1200">
        <a:solidFill>
          <a:schemeClr val="tx1"/>
        </a:solidFill>
        <a:latin typeface="Arial" pitchFamily="34" charset="0"/>
        <a:ea typeface="+mn-ea"/>
        <a:cs typeface="Arial" pitchFamily="34" charset="0"/>
      </a:defRPr>
    </a:lvl9pPr>
  </p:defaultTextStyle>
</p:presentation>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microsoft.com/office/2006/relationships/legacyDocTextInfo" Target="legacyDocTextInfo.bin"/><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emf"/></Relationship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2.wav"/></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3.wav"/></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4.wav"/></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5.wav"/></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6.wav"/></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7.wav"/></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8.wav"/></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9.wav"/></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0.wav"/></Relationships>
</file>

<file path=ppt/slideLayouts/_rels/slideLayout1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1.wav"/></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2.wav"/></Relationships>
</file>

<file path=ppt/slideLayouts/_rels/slideLayout1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3.wav"/></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showMasterPhAnim="0" type="title" preserve="1">
  <p:cSld name="شريحة عنوان">
    <p:bg>
      <p:bgPr>
        <a:gradFill rotWithShape="0">
          <a:gsLst>
            <a:gs pos="0">
              <a:schemeClr val="bg1"/>
            </a:gs>
            <a:gs pos="100000">
              <a:schemeClr val="bg1">
                <a:gamma/>
                <a:shade val="48627"/>
                <a:invGamma/>
              </a:schemeClr>
            </a:gs>
          </a:gsLst>
          <a:lin ang="2700000" scaled="1"/>
        </a:gradFill>
        <a:effectLst/>
      </p:bgPr>
    </p:bg>
    <p:spTree>
      <p:nvGrpSpPr>
        <p:cNvPr id="1" name=""/>
        <p:cNvGrpSpPr/>
        <p:nvPr/>
      </p:nvGrpSpPr>
      <p:grpSpPr>
        <a:xfrm>
          <a:off x="0" y="0"/>
          <a:ext cx="0" cy="0"/>
          <a:chOff x="0" y="0"/>
          <a:chExt cx="0" cy="0"/>
        </a:xfrm>
      </p:grpSpPr>
      <p:grpSp>
        <p:nvGrpSpPr>
          <p:cNvPr id="4" name="Group 2"/>
          <p:cNvGrpSpPr>
            <a:grpSpLocks/>
          </p:cNvGrpSpPr>
          <p:nvPr/>
        </p:nvGrpSpPr>
        <p:grpSpPr bwMode="auto">
          <a:xfrm>
            <a:off x="-498475" y="1311275"/>
            <a:ext cx="10429875" cy="5908675"/>
            <a:chOff x="-313" y="824"/>
            <a:chExt cx="6570" cy="3722"/>
          </a:xfrm>
        </p:grpSpPr>
        <p:sp>
          <p:nvSpPr>
            <p:cNvPr id="5" name="Rectangle 3"/>
            <p:cNvSpPr>
              <a:spLocks noChangeArrowheads="1"/>
            </p:cNvSpPr>
            <p:nvPr userDrawn="1"/>
          </p:nvSpPr>
          <p:spPr bwMode="hidden">
            <a:xfrm rot="20798144" flipV="1">
              <a:off x="-14" y="1033"/>
              <a:ext cx="1744" cy="6"/>
            </a:xfrm>
            <a:prstGeom prst="rect">
              <a:avLst/>
            </a:prstGeom>
            <a:gradFill rotWithShape="0">
              <a:gsLst>
                <a:gs pos="0">
                  <a:schemeClr val="bg1">
                    <a:gamma/>
                    <a:shade val="90980"/>
                    <a:invGamma/>
                  </a:schemeClr>
                </a:gs>
                <a:gs pos="100000">
                  <a:schemeClr val="bg1"/>
                </a:gs>
              </a:gsLst>
              <a:lin ang="2700000" scaled="1"/>
            </a:gradFill>
            <a:ln w="9525">
              <a:noFill/>
              <a:miter lim="800000"/>
              <a:headEnd/>
              <a:tailEnd/>
            </a:ln>
            <a:effectLst/>
          </p:spPr>
          <p:txBody>
            <a:bodyPr rot="10800000"/>
            <a:lstStyle/>
            <a:p>
              <a:pPr algn="ctr" rtl="0">
                <a:defRPr/>
              </a:pPr>
              <a:endParaRPr lang="ar-SA" sz="1800"/>
            </a:p>
          </p:txBody>
        </p:sp>
        <p:sp>
          <p:nvSpPr>
            <p:cNvPr id="6" name="Rectangle 4"/>
            <p:cNvSpPr>
              <a:spLocks noChangeArrowheads="1"/>
            </p:cNvSpPr>
            <p:nvPr userDrawn="1"/>
          </p:nvSpPr>
          <p:spPr bwMode="hidden">
            <a:xfrm rot="20774366" flipV="1">
              <a:off x="-24" y="1127"/>
              <a:ext cx="2033" cy="6"/>
            </a:xfrm>
            <a:prstGeom prst="rect">
              <a:avLst/>
            </a:prstGeom>
            <a:gradFill rotWithShape="0">
              <a:gsLst>
                <a:gs pos="0">
                  <a:schemeClr val="bg1">
                    <a:gamma/>
                    <a:shade val="90980"/>
                    <a:invGamma/>
                  </a:schemeClr>
                </a:gs>
                <a:gs pos="100000">
                  <a:schemeClr val="bg1"/>
                </a:gs>
              </a:gsLst>
              <a:lin ang="2700000" scaled="1"/>
            </a:gradFill>
            <a:ln w="9525">
              <a:noFill/>
              <a:miter lim="800000"/>
              <a:headEnd/>
              <a:tailEnd/>
            </a:ln>
            <a:effectLst/>
          </p:spPr>
          <p:txBody>
            <a:bodyPr rot="10800000"/>
            <a:lstStyle/>
            <a:p>
              <a:pPr algn="ctr" rtl="0">
                <a:defRPr/>
              </a:pPr>
              <a:endParaRPr lang="ar-SA" sz="1800"/>
            </a:p>
          </p:txBody>
        </p:sp>
        <p:sp>
          <p:nvSpPr>
            <p:cNvPr id="7" name="Rectangle 5"/>
            <p:cNvSpPr>
              <a:spLocks noChangeArrowheads="1"/>
            </p:cNvSpPr>
            <p:nvPr userDrawn="1"/>
          </p:nvSpPr>
          <p:spPr bwMode="hidden">
            <a:xfrm rot="20757421" flipV="1">
              <a:off x="-27" y="1198"/>
              <a:ext cx="2246" cy="6"/>
            </a:xfrm>
            <a:prstGeom prst="rect">
              <a:avLst/>
            </a:prstGeom>
            <a:gradFill rotWithShape="0">
              <a:gsLst>
                <a:gs pos="0">
                  <a:schemeClr val="bg1">
                    <a:gamma/>
                    <a:shade val="90980"/>
                    <a:invGamma/>
                  </a:schemeClr>
                </a:gs>
                <a:gs pos="100000">
                  <a:schemeClr val="bg1"/>
                </a:gs>
              </a:gsLst>
              <a:lin ang="2700000" scaled="1"/>
            </a:gradFill>
            <a:ln w="9525">
              <a:noFill/>
              <a:miter lim="800000"/>
              <a:headEnd/>
              <a:tailEnd/>
            </a:ln>
            <a:effectLst/>
          </p:spPr>
          <p:txBody>
            <a:bodyPr rot="10800000"/>
            <a:lstStyle/>
            <a:p>
              <a:pPr algn="ctr" rtl="0">
                <a:defRPr/>
              </a:pPr>
              <a:endParaRPr lang="ar-SA" sz="1800"/>
            </a:p>
          </p:txBody>
        </p:sp>
        <p:sp>
          <p:nvSpPr>
            <p:cNvPr id="8" name="Rectangle 6"/>
            <p:cNvSpPr>
              <a:spLocks noChangeArrowheads="1"/>
            </p:cNvSpPr>
            <p:nvPr userDrawn="1"/>
          </p:nvSpPr>
          <p:spPr bwMode="hidden">
            <a:xfrm rot="20684206" flipV="1">
              <a:off x="-43" y="1283"/>
              <a:ext cx="2476" cy="6"/>
            </a:xfrm>
            <a:prstGeom prst="rect">
              <a:avLst/>
            </a:prstGeom>
            <a:gradFill rotWithShape="0">
              <a:gsLst>
                <a:gs pos="0">
                  <a:schemeClr val="bg1">
                    <a:gamma/>
                    <a:shade val="90980"/>
                    <a:invGamma/>
                  </a:schemeClr>
                </a:gs>
                <a:gs pos="100000">
                  <a:schemeClr val="bg1"/>
                </a:gs>
              </a:gsLst>
              <a:lin ang="2700000" scaled="1"/>
            </a:gradFill>
            <a:ln w="9525">
              <a:noFill/>
              <a:miter lim="800000"/>
              <a:headEnd/>
              <a:tailEnd/>
            </a:ln>
            <a:effectLst/>
          </p:spPr>
          <p:txBody>
            <a:bodyPr rot="10800000"/>
            <a:lstStyle/>
            <a:p>
              <a:pPr algn="ctr" rtl="0">
                <a:defRPr/>
              </a:pPr>
              <a:endParaRPr lang="ar-SA" sz="1800"/>
            </a:p>
          </p:txBody>
        </p:sp>
        <p:sp>
          <p:nvSpPr>
            <p:cNvPr id="9" name="Rectangle 7"/>
            <p:cNvSpPr>
              <a:spLocks noChangeArrowheads="1"/>
            </p:cNvSpPr>
            <p:nvPr userDrawn="1"/>
          </p:nvSpPr>
          <p:spPr bwMode="hidden">
            <a:xfrm rot="20631226" flipV="1">
              <a:off x="-51" y="1397"/>
              <a:ext cx="2770" cy="6"/>
            </a:xfrm>
            <a:prstGeom prst="rect">
              <a:avLst/>
            </a:prstGeom>
            <a:gradFill rotWithShape="0">
              <a:gsLst>
                <a:gs pos="0">
                  <a:schemeClr val="bg1">
                    <a:gamma/>
                    <a:shade val="90980"/>
                    <a:invGamma/>
                  </a:schemeClr>
                </a:gs>
                <a:gs pos="100000">
                  <a:schemeClr val="bg1"/>
                </a:gs>
              </a:gsLst>
              <a:lin ang="2700000" scaled="1"/>
            </a:gradFill>
            <a:ln w="9525">
              <a:noFill/>
              <a:miter lim="800000"/>
              <a:headEnd/>
              <a:tailEnd/>
            </a:ln>
            <a:effectLst/>
          </p:spPr>
          <p:txBody>
            <a:bodyPr rot="10800000"/>
            <a:lstStyle/>
            <a:p>
              <a:pPr algn="ctr" rtl="0">
                <a:defRPr/>
              </a:pPr>
              <a:endParaRPr lang="ar-SA" sz="1800"/>
            </a:p>
          </p:txBody>
        </p:sp>
        <p:sp>
          <p:nvSpPr>
            <p:cNvPr id="10" name="Rectangle 8"/>
            <p:cNvSpPr>
              <a:spLocks noChangeArrowheads="1"/>
            </p:cNvSpPr>
            <p:nvPr userDrawn="1"/>
          </p:nvSpPr>
          <p:spPr bwMode="hidden">
            <a:xfrm rot="20554235" flipV="1">
              <a:off x="-65" y="1523"/>
              <a:ext cx="3058" cy="6"/>
            </a:xfrm>
            <a:prstGeom prst="rect">
              <a:avLst/>
            </a:prstGeom>
            <a:gradFill rotWithShape="0">
              <a:gsLst>
                <a:gs pos="0">
                  <a:schemeClr val="bg1">
                    <a:gamma/>
                    <a:shade val="90980"/>
                    <a:invGamma/>
                  </a:schemeClr>
                </a:gs>
                <a:gs pos="100000">
                  <a:schemeClr val="bg1"/>
                </a:gs>
              </a:gsLst>
              <a:lin ang="2700000" scaled="1"/>
            </a:gradFill>
            <a:ln w="9525">
              <a:noFill/>
              <a:miter lim="800000"/>
              <a:headEnd/>
              <a:tailEnd/>
            </a:ln>
            <a:effectLst/>
          </p:spPr>
          <p:txBody>
            <a:bodyPr rot="10800000"/>
            <a:lstStyle/>
            <a:p>
              <a:pPr algn="ctr" rtl="0">
                <a:defRPr/>
              </a:pPr>
              <a:endParaRPr lang="ar-SA" sz="1800"/>
            </a:p>
          </p:txBody>
        </p:sp>
        <p:sp>
          <p:nvSpPr>
            <p:cNvPr id="11" name="Rectangle 9"/>
            <p:cNvSpPr>
              <a:spLocks noChangeArrowheads="1"/>
            </p:cNvSpPr>
            <p:nvPr userDrawn="1"/>
          </p:nvSpPr>
          <p:spPr bwMode="hidden">
            <a:xfrm rot="20466593" flipV="1">
              <a:off x="-93" y="1694"/>
              <a:ext cx="3403" cy="6"/>
            </a:xfrm>
            <a:prstGeom prst="rect">
              <a:avLst/>
            </a:prstGeom>
            <a:gradFill rotWithShape="0">
              <a:gsLst>
                <a:gs pos="0">
                  <a:schemeClr val="bg1">
                    <a:gamma/>
                    <a:shade val="90980"/>
                    <a:invGamma/>
                  </a:schemeClr>
                </a:gs>
                <a:gs pos="100000">
                  <a:schemeClr val="bg1"/>
                </a:gs>
              </a:gsLst>
              <a:lin ang="2700000" scaled="1"/>
            </a:gradFill>
            <a:ln w="9525">
              <a:noFill/>
              <a:miter lim="800000"/>
              <a:headEnd/>
              <a:tailEnd/>
            </a:ln>
            <a:effectLst/>
          </p:spPr>
          <p:txBody>
            <a:bodyPr rot="10800000"/>
            <a:lstStyle/>
            <a:p>
              <a:pPr algn="ctr" rtl="0">
                <a:defRPr/>
              </a:pPr>
              <a:endParaRPr lang="ar-SA" sz="1800"/>
            </a:p>
          </p:txBody>
        </p:sp>
        <p:sp>
          <p:nvSpPr>
            <p:cNvPr id="12" name="Rectangle 10"/>
            <p:cNvSpPr>
              <a:spLocks noChangeArrowheads="1"/>
            </p:cNvSpPr>
            <p:nvPr userDrawn="1"/>
          </p:nvSpPr>
          <p:spPr bwMode="hidden">
            <a:xfrm rot="20343219" flipV="1">
              <a:off x="-99" y="1863"/>
              <a:ext cx="3749" cy="6"/>
            </a:xfrm>
            <a:prstGeom prst="rect">
              <a:avLst/>
            </a:prstGeom>
            <a:gradFill rotWithShape="0">
              <a:gsLst>
                <a:gs pos="0">
                  <a:schemeClr val="bg1"/>
                </a:gs>
                <a:gs pos="100000">
                  <a:schemeClr val="bg1">
                    <a:gamma/>
                    <a:shade val="84706"/>
                    <a:invGamma/>
                  </a:schemeClr>
                </a:gs>
              </a:gsLst>
              <a:lin ang="2700000" scaled="1"/>
            </a:gradFill>
            <a:ln w="9525">
              <a:noFill/>
              <a:miter lim="800000"/>
              <a:headEnd/>
              <a:tailEnd/>
            </a:ln>
            <a:effectLst/>
          </p:spPr>
          <p:txBody>
            <a:bodyPr rot="10800000"/>
            <a:lstStyle/>
            <a:p>
              <a:pPr algn="ctr" rtl="0">
                <a:defRPr/>
              </a:pPr>
              <a:endParaRPr lang="ar-SA" sz="1800"/>
            </a:p>
          </p:txBody>
        </p:sp>
        <p:sp>
          <p:nvSpPr>
            <p:cNvPr id="13" name="Rectangle 11"/>
            <p:cNvSpPr>
              <a:spLocks noChangeArrowheads="1"/>
            </p:cNvSpPr>
            <p:nvPr userDrawn="1"/>
          </p:nvSpPr>
          <p:spPr bwMode="hidden">
            <a:xfrm rot="20211065" flipV="1">
              <a:off x="-165" y="2053"/>
              <a:ext cx="4209" cy="6"/>
            </a:xfrm>
            <a:prstGeom prst="rect">
              <a:avLst/>
            </a:prstGeom>
            <a:gradFill rotWithShape="0">
              <a:gsLst>
                <a:gs pos="0">
                  <a:schemeClr val="bg1"/>
                </a:gs>
                <a:gs pos="100000">
                  <a:schemeClr val="bg1">
                    <a:gamma/>
                    <a:shade val="75686"/>
                    <a:invGamma/>
                  </a:schemeClr>
                </a:gs>
              </a:gsLst>
              <a:lin ang="2700000" scaled="1"/>
            </a:gradFill>
            <a:ln w="9525">
              <a:noFill/>
              <a:miter lim="800000"/>
              <a:headEnd/>
              <a:tailEnd/>
            </a:ln>
            <a:effectLst/>
          </p:spPr>
          <p:txBody>
            <a:bodyPr rot="10800000"/>
            <a:lstStyle/>
            <a:p>
              <a:pPr algn="ctr" rtl="0">
                <a:defRPr/>
              </a:pPr>
              <a:endParaRPr lang="ar-SA" sz="1800"/>
            </a:p>
          </p:txBody>
        </p:sp>
        <p:sp>
          <p:nvSpPr>
            <p:cNvPr id="14" name="Rectangle 12"/>
            <p:cNvSpPr>
              <a:spLocks noChangeArrowheads="1"/>
            </p:cNvSpPr>
            <p:nvPr userDrawn="1"/>
          </p:nvSpPr>
          <p:spPr bwMode="hidden">
            <a:xfrm rot="20102912" flipV="1">
              <a:off x="-214" y="2289"/>
              <a:ext cx="4612" cy="6"/>
            </a:xfrm>
            <a:prstGeom prst="rect">
              <a:avLst/>
            </a:prstGeom>
            <a:gradFill rotWithShape="0">
              <a:gsLst>
                <a:gs pos="0">
                  <a:schemeClr val="bg1"/>
                </a:gs>
                <a:gs pos="100000">
                  <a:schemeClr val="bg1">
                    <a:gamma/>
                    <a:shade val="69804"/>
                    <a:invGamma/>
                  </a:schemeClr>
                </a:gs>
              </a:gsLst>
              <a:lin ang="2700000" scaled="1"/>
            </a:gradFill>
            <a:ln w="9525">
              <a:noFill/>
              <a:miter lim="800000"/>
              <a:headEnd/>
              <a:tailEnd/>
            </a:ln>
            <a:effectLst/>
          </p:spPr>
          <p:txBody>
            <a:bodyPr rot="10800000"/>
            <a:lstStyle/>
            <a:p>
              <a:pPr algn="ctr" rtl="0">
                <a:defRPr/>
              </a:pPr>
              <a:endParaRPr lang="ar-SA" sz="1800"/>
            </a:p>
          </p:txBody>
        </p:sp>
        <p:sp>
          <p:nvSpPr>
            <p:cNvPr id="15" name="Rectangle 13"/>
            <p:cNvSpPr>
              <a:spLocks noChangeArrowheads="1"/>
            </p:cNvSpPr>
            <p:nvPr userDrawn="1"/>
          </p:nvSpPr>
          <p:spPr bwMode="hidden">
            <a:xfrm rot="19923405" flipV="1">
              <a:off x="-313" y="2617"/>
              <a:ext cx="5200" cy="6"/>
            </a:xfrm>
            <a:prstGeom prst="rect">
              <a:avLst/>
            </a:prstGeom>
            <a:gradFill rotWithShape="0">
              <a:gsLst>
                <a:gs pos="0">
                  <a:schemeClr val="bg1"/>
                </a:gs>
                <a:gs pos="100000">
                  <a:schemeClr val="bg1">
                    <a:gamma/>
                    <a:shade val="60784"/>
                    <a:invGamma/>
                  </a:schemeClr>
                </a:gs>
              </a:gsLst>
              <a:lin ang="2700000" scaled="1"/>
            </a:gradFill>
            <a:ln w="9525">
              <a:noFill/>
              <a:miter lim="800000"/>
              <a:headEnd/>
              <a:tailEnd/>
            </a:ln>
            <a:effectLst/>
          </p:spPr>
          <p:txBody>
            <a:bodyPr rot="10800000"/>
            <a:lstStyle/>
            <a:p>
              <a:pPr algn="ctr" rtl="0">
                <a:defRPr/>
              </a:pPr>
              <a:endParaRPr lang="ar-SA" sz="1800"/>
            </a:p>
          </p:txBody>
        </p:sp>
        <p:sp>
          <p:nvSpPr>
            <p:cNvPr id="16" name="Rectangle 14"/>
            <p:cNvSpPr>
              <a:spLocks noChangeArrowheads="1"/>
            </p:cNvSpPr>
            <p:nvPr userDrawn="1"/>
          </p:nvSpPr>
          <p:spPr bwMode="hidden">
            <a:xfrm rot="19686284" flipV="1">
              <a:off x="9" y="2881"/>
              <a:ext cx="5401" cy="6"/>
            </a:xfrm>
            <a:prstGeom prst="rect">
              <a:avLst/>
            </a:prstGeom>
            <a:gradFill rotWithShape="0">
              <a:gsLst>
                <a:gs pos="0">
                  <a:schemeClr val="bg1"/>
                </a:gs>
                <a:gs pos="100000">
                  <a:schemeClr val="bg1">
                    <a:gamma/>
                    <a:shade val="46275"/>
                    <a:invGamma/>
                  </a:schemeClr>
                </a:gs>
              </a:gsLst>
              <a:lin ang="2700000" scaled="1"/>
            </a:gradFill>
            <a:ln w="9525">
              <a:noFill/>
              <a:miter lim="800000"/>
              <a:headEnd/>
              <a:tailEnd/>
            </a:ln>
            <a:effectLst/>
          </p:spPr>
          <p:txBody>
            <a:bodyPr rot="10800000"/>
            <a:lstStyle/>
            <a:p>
              <a:pPr algn="ctr" rtl="0">
                <a:defRPr/>
              </a:pPr>
              <a:endParaRPr lang="ar-SA" sz="1800"/>
            </a:p>
          </p:txBody>
        </p:sp>
        <p:sp>
          <p:nvSpPr>
            <p:cNvPr id="17" name="Rectangle 15"/>
            <p:cNvSpPr>
              <a:spLocks noChangeArrowheads="1"/>
            </p:cNvSpPr>
            <p:nvPr userDrawn="1"/>
          </p:nvSpPr>
          <p:spPr bwMode="hidden">
            <a:xfrm rot="19383534" flipV="1">
              <a:off x="1319" y="2928"/>
              <a:ext cx="4612" cy="6"/>
            </a:xfrm>
            <a:prstGeom prst="rect">
              <a:avLst/>
            </a:prstGeom>
            <a:gradFill rotWithShape="0">
              <a:gsLst>
                <a:gs pos="0">
                  <a:schemeClr val="bg1"/>
                </a:gs>
                <a:gs pos="100000">
                  <a:schemeClr val="bg1">
                    <a:gamma/>
                    <a:shade val="30196"/>
                    <a:invGamma/>
                  </a:schemeClr>
                </a:gs>
              </a:gsLst>
              <a:lin ang="2700000" scaled="1"/>
            </a:gradFill>
            <a:ln w="9525">
              <a:noFill/>
              <a:miter lim="800000"/>
              <a:headEnd/>
              <a:tailEnd/>
            </a:ln>
            <a:effectLst/>
          </p:spPr>
          <p:txBody>
            <a:bodyPr rot="10800000"/>
            <a:lstStyle/>
            <a:p>
              <a:pPr algn="ctr" rtl="0">
                <a:defRPr/>
              </a:pPr>
              <a:endParaRPr lang="ar-SA" sz="1800"/>
            </a:p>
          </p:txBody>
        </p:sp>
        <p:sp>
          <p:nvSpPr>
            <p:cNvPr id="18" name="Rectangle 16"/>
            <p:cNvSpPr>
              <a:spLocks noChangeArrowheads="1"/>
            </p:cNvSpPr>
            <p:nvPr userDrawn="1"/>
          </p:nvSpPr>
          <p:spPr bwMode="hidden">
            <a:xfrm rot="18994182" flipV="1">
              <a:off x="2681" y="3071"/>
              <a:ext cx="3576" cy="6"/>
            </a:xfrm>
            <a:prstGeom prst="rect">
              <a:avLst/>
            </a:prstGeom>
            <a:gradFill rotWithShape="0">
              <a:gsLst>
                <a:gs pos="0">
                  <a:schemeClr val="bg1"/>
                </a:gs>
                <a:gs pos="100000">
                  <a:schemeClr val="bg1">
                    <a:gamma/>
                    <a:shade val="3137"/>
                    <a:invGamma/>
                  </a:schemeClr>
                </a:gs>
              </a:gsLst>
              <a:lin ang="2700000" scaled="1"/>
            </a:gradFill>
            <a:ln w="9525">
              <a:noFill/>
              <a:miter lim="800000"/>
              <a:headEnd/>
              <a:tailEnd/>
            </a:ln>
            <a:effectLst/>
          </p:spPr>
          <p:txBody>
            <a:bodyPr rot="10800000"/>
            <a:lstStyle/>
            <a:p>
              <a:pPr algn="ctr" rtl="0">
                <a:defRPr/>
              </a:pPr>
              <a:endParaRPr lang="ar-SA" sz="1800"/>
            </a:p>
          </p:txBody>
        </p:sp>
        <p:sp>
          <p:nvSpPr>
            <p:cNvPr id="19" name="Rectangle 17"/>
            <p:cNvSpPr>
              <a:spLocks noChangeArrowheads="1"/>
            </p:cNvSpPr>
            <p:nvPr userDrawn="1"/>
          </p:nvSpPr>
          <p:spPr bwMode="hidden">
            <a:xfrm rot="18603245" flipV="1">
              <a:off x="4054" y="3503"/>
              <a:ext cx="2079" cy="6"/>
            </a:xfrm>
            <a:prstGeom prst="rect">
              <a:avLst/>
            </a:prstGeom>
            <a:gradFill rotWithShape="0">
              <a:gsLst>
                <a:gs pos="0">
                  <a:schemeClr val="bg1"/>
                </a:gs>
                <a:gs pos="100000">
                  <a:schemeClr val="bg1">
                    <a:gamma/>
                    <a:shade val="0"/>
                    <a:invGamma/>
                  </a:schemeClr>
                </a:gs>
              </a:gsLst>
              <a:lin ang="2700000" scaled="1"/>
            </a:gradFill>
            <a:ln w="9525">
              <a:noFill/>
              <a:miter lim="800000"/>
              <a:headEnd/>
              <a:tailEnd/>
            </a:ln>
            <a:effectLst/>
          </p:spPr>
          <p:txBody>
            <a:bodyPr rot="10800000" vert="eaVert"/>
            <a:lstStyle/>
            <a:p>
              <a:pPr algn="ctr" rtl="0">
                <a:defRPr/>
              </a:pPr>
              <a:endParaRPr lang="ar-SA" sz="1800"/>
            </a:p>
          </p:txBody>
        </p:sp>
        <p:sp>
          <p:nvSpPr>
            <p:cNvPr id="20" name="Rectangle 18"/>
            <p:cNvSpPr>
              <a:spLocks noChangeArrowheads="1"/>
            </p:cNvSpPr>
            <p:nvPr userDrawn="1"/>
          </p:nvSpPr>
          <p:spPr bwMode="hidden">
            <a:xfrm rot="39991575" flipH="1" flipV="1">
              <a:off x="5370" y="4167"/>
              <a:ext cx="501" cy="6"/>
            </a:xfrm>
            <a:prstGeom prst="rect">
              <a:avLst/>
            </a:prstGeom>
            <a:gradFill rotWithShape="0">
              <a:gsLst>
                <a:gs pos="0">
                  <a:schemeClr val="bg1"/>
                </a:gs>
                <a:gs pos="100000">
                  <a:schemeClr val="bg1">
                    <a:gamma/>
                    <a:shade val="0"/>
                    <a:invGamma/>
                  </a:schemeClr>
                </a:gs>
              </a:gsLst>
              <a:lin ang="2700000" scaled="1"/>
            </a:gradFill>
            <a:ln w="9525">
              <a:noFill/>
              <a:miter lim="800000"/>
              <a:headEnd/>
              <a:tailEnd/>
            </a:ln>
            <a:effectLst/>
          </p:spPr>
          <p:txBody>
            <a:bodyPr rot="10800000" vert="eaVert"/>
            <a:lstStyle/>
            <a:p>
              <a:pPr algn="ctr" rtl="0">
                <a:defRPr/>
              </a:pPr>
              <a:endParaRPr lang="ar-SA" sz="1800"/>
            </a:p>
          </p:txBody>
        </p:sp>
        <p:sp>
          <p:nvSpPr>
            <p:cNvPr id="21" name="Rectangle 19"/>
            <p:cNvSpPr>
              <a:spLocks noChangeArrowheads="1"/>
            </p:cNvSpPr>
            <p:nvPr userDrawn="1"/>
          </p:nvSpPr>
          <p:spPr bwMode="hidden">
            <a:xfrm rot="-20541361">
              <a:off x="-146" y="2360"/>
              <a:ext cx="6046" cy="6"/>
            </a:xfrm>
            <a:prstGeom prst="rect">
              <a:avLst/>
            </a:prstGeom>
            <a:gradFill rotWithShape="0">
              <a:gsLst>
                <a:gs pos="0">
                  <a:schemeClr val="bg1"/>
                </a:gs>
                <a:gs pos="100000">
                  <a:schemeClr val="bg1">
                    <a:gamma/>
                    <a:shade val="54510"/>
                    <a:invGamma/>
                  </a:schemeClr>
                </a:gs>
              </a:gsLst>
              <a:lin ang="2700000" scaled="1"/>
            </a:gradFill>
            <a:ln w="9525">
              <a:noFill/>
              <a:miter lim="800000"/>
              <a:headEnd/>
              <a:tailEnd/>
            </a:ln>
            <a:effectLst/>
          </p:spPr>
          <p:txBody>
            <a:bodyPr/>
            <a:lstStyle/>
            <a:p>
              <a:pPr algn="ctr" rtl="0">
                <a:defRPr/>
              </a:pPr>
              <a:endParaRPr lang="ar-SA" sz="1800"/>
            </a:p>
          </p:txBody>
        </p:sp>
        <p:sp>
          <p:nvSpPr>
            <p:cNvPr id="22" name="Rectangle 20"/>
            <p:cNvSpPr>
              <a:spLocks noChangeArrowheads="1"/>
            </p:cNvSpPr>
            <p:nvPr userDrawn="1"/>
          </p:nvSpPr>
          <p:spPr bwMode="hidden">
            <a:xfrm rot="-20036206">
              <a:off x="-198" y="3396"/>
              <a:ext cx="4142" cy="6"/>
            </a:xfrm>
            <a:prstGeom prst="rect">
              <a:avLst/>
            </a:prstGeom>
            <a:gradFill rotWithShape="0">
              <a:gsLst>
                <a:gs pos="0">
                  <a:schemeClr val="bg1"/>
                </a:gs>
                <a:gs pos="100000">
                  <a:schemeClr val="bg1">
                    <a:gamma/>
                    <a:shade val="63529"/>
                    <a:invGamma/>
                  </a:schemeClr>
                </a:gs>
              </a:gsLst>
              <a:lin ang="2700000" scaled="1"/>
            </a:gradFill>
            <a:ln w="9525">
              <a:noFill/>
              <a:miter lim="800000"/>
              <a:headEnd/>
              <a:tailEnd/>
            </a:ln>
            <a:effectLst/>
          </p:spPr>
          <p:txBody>
            <a:bodyPr/>
            <a:lstStyle/>
            <a:p>
              <a:pPr algn="ctr" rtl="0">
                <a:defRPr/>
              </a:pPr>
              <a:endParaRPr lang="ar-SA" sz="1800"/>
            </a:p>
          </p:txBody>
        </p:sp>
        <p:sp>
          <p:nvSpPr>
            <p:cNvPr id="23" name="Rectangle 21"/>
            <p:cNvSpPr>
              <a:spLocks noChangeArrowheads="1"/>
            </p:cNvSpPr>
            <p:nvPr userDrawn="1"/>
          </p:nvSpPr>
          <p:spPr bwMode="hidden">
            <a:xfrm rot="1732981">
              <a:off x="-165" y="3624"/>
              <a:ext cx="2804" cy="6"/>
            </a:xfrm>
            <a:prstGeom prst="rect">
              <a:avLst/>
            </a:prstGeom>
            <a:gradFill rotWithShape="0">
              <a:gsLst>
                <a:gs pos="0">
                  <a:schemeClr val="bg1"/>
                </a:gs>
                <a:gs pos="100000">
                  <a:schemeClr val="bg1">
                    <a:gamma/>
                    <a:shade val="63529"/>
                    <a:invGamma/>
                  </a:schemeClr>
                </a:gs>
              </a:gsLst>
              <a:lin ang="2700000" scaled="1"/>
            </a:gradFill>
            <a:ln w="9525">
              <a:noFill/>
              <a:miter lim="800000"/>
              <a:headEnd/>
              <a:tailEnd/>
            </a:ln>
            <a:effectLst/>
          </p:spPr>
          <p:txBody>
            <a:bodyPr/>
            <a:lstStyle/>
            <a:p>
              <a:pPr algn="ctr" rtl="0">
                <a:defRPr/>
              </a:pPr>
              <a:endParaRPr lang="ar-SA" sz="1800"/>
            </a:p>
          </p:txBody>
        </p:sp>
        <p:sp>
          <p:nvSpPr>
            <p:cNvPr id="24" name="Rectangle 22"/>
            <p:cNvSpPr>
              <a:spLocks noChangeArrowheads="1"/>
            </p:cNvSpPr>
            <p:nvPr userDrawn="1"/>
          </p:nvSpPr>
          <p:spPr bwMode="hidden">
            <a:xfrm rot="1969083">
              <a:off x="-110" y="3922"/>
              <a:ext cx="1400" cy="6"/>
            </a:xfrm>
            <a:prstGeom prst="rect">
              <a:avLst/>
            </a:prstGeom>
            <a:gradFill rotWithShape="0">
              <a:gsLst>
                <a:gs pos="0">
                  <a:schemeClr val="bg1"/>
                </a:gs>
                <a:gs pos="100000">
                  <a:schemeClr val="bg1">
                    <a:gamma/>
                    <a:shade val="69804"/>
                    <a:invGamma/>
                  </a:schemeClr>
                </a:gs>
              </a:gsLst>
              <a:lin ang="2700000" scaled="1"/>
            </a:gradFill>
            <a:ln w="9525">
              <a:noFill/>
              <a:miter lim="800000"/>
              <a:headEnd/>
              <a:tailEnd/>
            </a:ln>
            <a:effectLst/>
          </p:spPr>
          <p:txBody>
            <a:bodyPr/>
            <a:lstStyle/>
            <a:p>
              <a:pPr algn="ctr" rtl="0">
                <a:defRPr/>
              </a:pPr>
              <a:endParaRPr lang="ar-SA" sz="1800"/>
            </a:p>
          </p:txBody>
        </p:sp>
        <p:sp>
          <p:nvSpPr>
            <p:cNvPr id="25" name="Rectangle 23"/>
            <p:cNvSpPr>
              <a:spLocks noChangeArrowheads="1"/>
            </p:cNvSpPr>
            <p:nvPr userDrawn="1"/>
          </p:nvSpPr>
          <p:spPr bwMode="hidden">
            <a:xfrm rot="-20213826">
              <a:off x="-216" y="3221"/>
              <a:ext cx="5477" cy="6"/>
            </a:xfrm>
            <a:prstGeom prst="rect">
              <a:avLst/>
            </a:prstGeom>
            <a:gradFill rotWithShape="0">
              <a:gsLst>
                <a:gs pos="0">
                  <a:schemeClr val="bg1"/>
                </a:gs>
                <a:gs pos="100000">
                  <a:schemeClr val="bg1">
                    <a:gamma/>
                    <a:shade val="48627"/>
                    <a:invGamma/>
                  </a:schemeClr>
                </a:gs>
              </a:gsLst>
              <a:lin ang="2700000" scaled="1"/>
            </a:gradFill>
            <a:ln w="9525">
              <a:noFill/>
              <a:miter lim="800000"/>
              <a:headEnd/>
              <a:tailEnd/>
            </a:ln>
            <a:effectLst/>
          </p:spPr>
          <p:txBody>
            <a:bodyPr/>
            <a:lstStyle/>
            <a:p>
              <a:pPr algn="ctr" rtl="0">
                <a:defRPr/>
              </a:pPr>
              <a:endParaRPr lang="ar-SA" sz="1800"/>
            </a:p>
          </p:txBody>
        </p:sp>
        <p:sp>
          <p:nvSpPr>
            <p:cNvPr id="26" name="Rectangle 24"/>
            <p:cNvSpPr>
              <a:spLocks noChangeArrowheads="1"/>
            </p:cNvSpPr>
            <p:nvPr userDrawn="1"/>
          </p:nvSpPr>
          <p:spPr bwMode="hidden">
            <a:xfrm rot="22583969">
              <a:off x="-115" y="2129"/>
              <a:ext cx="6016" cy="6"/>
            </a:xfrm>
            <a:prstGeom prst="rect">
              <a:avLst/>
            </a:prstGeom>
            <a:gradFill rotWithShape="0">
              <a:gsLst>
                <a:gs pos="0">
                  <a:schemeClr val="bg1"/>
                </a:gs>
                <a:gs pos="100000">
                  <a:schemeClr val="bg1">
                    <a:gamma/>
                    <a:shade val="57647"/>
                    <a:invGamma/>
                  </a:schemeClr>
                </a:gs>
              </a:gsLst>
              <a:lin ang="0" scaled="1"/>
            </a:gradFill>
            <a:ln w="9525">
              <a:noFill/>
              <a:miter lim="800000"/>
              <a:headEnd/>
              <a:tailEnd/>
            </a:ln>
            <a:effectLst/>
          </p:spPr>
          <p:txBody>
            <a:bodyPr/>
            <a:lstStyle/>
            <a:p>
              <a:pPr algn="ctr" rtl="0">
                <a:defRPr/>
              </a:pPr>
              <a:endParaRPr lang="ar-SA" sz="1800"/>
            </a:p>
          </p:txBody>
        </p:sp>
        <p:sp>
          <p:nvSpPr>
            <p:cNvPr id="27" name="Rectangle 25"/>
            <p:cNvSpPr>
              <a:spLocks noChangeArrowheads="1"/>
            </p:cNvSpPr>
            <p:nvPr userDrawn="1"/>
          </p:nvSpPr>
          <p:spPr bwMode="hidden">
            <a:xfrm rot="930109" flipV="1">
              <a:off x="80" y="1946"/>
              <a:ext cx="5756" cy="6"/>
            </a:xfrm>
            <a:prstGeom prst="rect">
              <a:avLst/>
            </a:prstGeom>
            <a:gradFill rotWithShape="0">
              <a:gsLst>
                <a:gs pos="0">
                  <a:schemeClr val="bg1"/>
                </a:gs>
                <a:gs pos="100000">
                  <a:schemeClr val="bg1">
                    <a:gamma/>
                    <a:shade val="60784"/>
                    <a:invGamma/>
                  </a:schemeClr>
                </a:gs>
              </a:gsLst>
              <a:lin ang="2700000" scaled="1"/>
            </a:gradFill>
            <a:ln w="9525">
              <a:noFill/>
              <a:miter lim="800000"/>
              <a:headEnd/>
              <a:tailEnd/>
            </a:ln>
            <a:effectLst/>
          </p:spPr>
          <p:txBody>
            <a:bodyPr rot="10800000"/>
            <a:lstStyle/>
            <a:p>
              <a:pPr algn="ctr" rtl="0">
                <a:defRPr/>
              </a:pPr>
              <a:endParaRPr lang="ar-SA" sz="1800"/>
            </a:p>
          </p:txBody>
        </p:sp>
        <p:sp>
          <p:nvSpPr>
            <p:cNvPr id="28" name="Rectangle 26"/>
            <p:cNvSpPr>
              <a:spLocks noChangeArrowheads="1"/>
            </p:cNvSpPr>
            <p:nvPr userDrawn="1"/>
          </p:nvSpPr>
          <p:spPr bwMode="hidden">
            <a:xfrm rot="-20731987">
              <a:off x="374" y="1802"/>
              <a:ext cx="5475" cy="6"/>
            </a:xfrm>
            <a:prstGeom prst="rect">
              <a:avLst/>
            </a:prstGeom>
            <a:gradFill rotWithShape="0">
              <a:gsLst>
                <a:gs pos="0">
                  <a:schemeClr val="bg1"/>
                </a:gs>
                <a:gs pos="100000">
                  <a:schemeClr val="bg1">
                    <a:gamma/>
                    <a:shade val="60784"/>
                    <a:invGamma/>
                  </a:schemeClr>
                </a:gs>
              </a:gsLst>
              <a:lin ang="2700000" scaled="1"/>
            </a:gradFill>
            <a:ln w="9525">
              <a:noFill/>
              <a:miter lim="800000"/>
              <a:headEnd/>
              <a:tailEnd/>
            </a:ln>
            <a:effectLst/>
          </p:spPr>
          <p:txBody>
            <a:bodyPr/>
            <a:lstStyle/>
            <a:p>
              <a:pPr algn="ctr" rtl="0">
                <a:defRPr/>
              </a:pPr>
              <a:endParaRPr lang="ar-SA" sz="1800"/>
            </a:p>
          </p:txBody>
        </p:sp>
        <p:sp>
          <p:nvSpPr>
            <p:cNvPr id="29" name="Rectangle 27"/>
            <p:cNvSpPr>
              <a:spLocks noChangeArrowheads="1"/>
            </p:cNvSpPr>
            <p:nvPr userDrawn="1"/>
          </p:nvSpPr>
          <p:spPr bwMode="hidden">
            <a:xfrm rot="-64024402">
              <a:off x="848" y="1582"/>
              <a:ext cx="4976" cy="6"/>
            </a:xfrm>
            <a:prstGeom prst="rect">
              <a:avLst/>
            </a:prstGeom>
            <a:gradFill rotWithShape="0">
              <a:gsLst>
                <a:gs pos="0">
                  <a:schemeClr val="bg1"/>
                </a:gs>
                <a:gs pos="100000">
                  <a:schemeClr val="bg1">
                    <a:gamma/>
                    <a:shade val="60784"/>
                    <a:invGamma/>
                  </a:schemeClr>
                </a:gs>
              </a:gsLst>
              <a:lin ang="2700000" scaled="1"/>
            </a:gradFill>
            <a:ln w="9525">
              <a:noFill/>
              <a:miter lim="800000"/>
              <a:headEnd/>
              <a:tailEnd/>
            </a:ln>
            <a:effectLst/>
          </p:spPr>
          <p:txBody>
            <a:bodyPr/>
            <a:lstStyle/>
            <a:p>
              <a:pPr algn="ctr" rtl="0">
                <a:defRPr/>
              </a:pPr>
              <a:endParaRPr lang="ar-SA" sz="1800"/>
            </a:p>
          </p:txBody>
        </p:sp>
        <p:sp>
          <p:nvSpPr>
            <p:cNvPr id="30" name="Rectangle 28"/>
            <p:cNvSpPr>
              <a:spLocks noChangeArrowheads="1"/>
            </p:cNvSpPr>
            <p:nvPr userDrawn="1"/>
          </p:nvSpPr>
          <p:spPr bwMode="hidden">
            <a:xfrm rot="-42464612">
              <a:off x="1053" y="1476"/>
              <a:ext cx="4759" cy="6"/>
            </a:xfrm>
            <a:prstGeom prst="rect">
              <a:avLst/>
            </a:prstGeom>
            <a:gradFill rotWithShape="0">
              <a:gsLst>
                <a:gs pos="0">
                  <a:schemeClr val="bg1"/>
                </a:gs>
                <a:gs pos="100000">
                  <a:schemeClr val="bg1">
                    <a:gamma/>
                    <a:shade val="60784"/>
                    <a:invGamma/>
                  </a:schemeClr>
                </a:gs>
              </a:gsLst>
              <a:lin ang="2700000" scaled="1"/>
            </a:gradFill>
            <a:ln w="9525">
              <a:noFill/>
              <a:miter lim="800000"/>
              <a:headEnd/>
              <a:tailEnd/>
            </a:ln>
            <a:effectLst/>
          </p:spPr>
          <p:txBody>
            <a:bodyPr/>
            <a:lstStyle/>
            <a:p>
              <a:pPr algn="ctr" rtl="0">
                <a:defRPr/>
              </a:pPr>
              <a:endParaRPr lang="ar-SA" sz="1800"/>
            </a:p>
          </p:txBody>
        </p:sp>
        <p:sp>
          <p:nvSpPr>
            <p:cNvPr id="31" name="Rectangle 29"/>
            <p:cNvSpPr>
              <a:spLocks noChangeArrowheads="1"/>
            </p:cNvSpPr>
            <p:nvPr userDrawn="1"/>
          </p:nvSpPr>
          <p:spPr bwMode="hidden">
            <a:xfrm rot="-20907336">
              <a:off x="1244" y="1377"/>
              <a:ext cx="4557" cy="6"/>
            </a:xfrm>
            <a:prstGeom prst="rect">
              <a:avLst/>
            </a:prstGeom>
            <a:gradFill rotWithShape="0">
              <a:gsLst>
                <a:gs pos="0">
                  <a:schemeClr val="bg1"/>
                </a:gs>
                <a:gs pos="100000">
                  <a:schemeClr val="bg1">
                    <a:gamma/>
                    <a:shade val="66667"/>
                    <a:invGamma/>
                  </a:schemeClr>
                </a:gs>
              </a:gsLst>
              <a:lin ang="2700000" scaled="1"/>
            </a:gradFill>
            <a:ln w="9525">
              <a:noFill/>
              <a:miter lim="800000"/>
              <a:headEnd/>
              <a:tailEnd/>
            </a:ln>
            <a:effectLst/>
          </p:spPr>
          <p:txBody>
            <a:bodyPr/>
            <a:lstStyle/>
            <a:p>
              <a:pPr algn="ctr" rtl="0">
                <a:defRPr/>
              </a:pPr>
              <a:endParaRPr lang="ar-SA" sz="1800"/>
            </a:p>
          </p:txBody>
        </p:sp>
        <p:sp>
          <p:nvSpPr>
            <p:cNvPr id="32" name="Rectangle 30"/>
            <p:cNvSpPr>
              <a:spLocks noChangeArrowheads="1"/>
            </p:cNvSpPr>
            <p:nvPr userDrawn="1"/>
          </p:nvSpPr>
          <p:spPr bwMode="hidden">
            <a:xfrm rot="655690" flipV="1">
              <a:off x="1487" y="1305"/>
              <a:ext cx="4314" cy="6"/>
            </a:xfrm>
            <a:prstGeom prst="rect">
              <a:avLst/>
            </a:prstGeom>
            <a:gradFill rotWithShape="0">
              <a:gsLst>
                <a:gs pos="0">
                  <a:schemeClr val="bg1"/>
                </a:gs>
                <a:gs pos="100000">
                  <a:schemeClr val="bg1">
                    <a:gamma/>
                    <a:shade val="66667"/>
                    <a:invGamma/>
                  </a:schemeClr>
                </a:gs>
              </a:gsLst>
              <a:lin ang="2700000" scaled="1"/>
            </a:gradFill>
            <a:ln w="9525">
              <a:noFill/>
              <a:miter lim="800000"/>
              <a:headEnd/>
              <a:tailEnd/>
            </a:ln>
            <a:effectLst/>
          </p:spPr>
          <p:txBody>
            <a:bodyPr rot="10800000"/>
            <a:lstStyle/>
            <a:p>
              <a:pPr algn="ctr" rtl="0">
                <a:defRPr/>
              </a:pPr>
              <a:endParaRPr lang="ar-SA" sz="1800"/>
            </a:p>
          </p:txBody>
        </p:sp>
        <p:sp>
          <p:nvSpPr>
            <p:cNvPr id="33" name="Rectangle 31"/>
            <p:cNvSpPr>
              <a:spLocks noChangeArrowheads="1"/>
            </p:cNvSpPr>
            <p:nvPr userDrawn="1"/>
          </p:nvSpPr>
          <p:spPr bwMode="hidden">
            <a:xfrm rot="636921" flipV="1">
              <a:off x="1650" y="1218"/>
              <a:ext cx="4154" cy="6"/>
            </a:xfrm>
            <a:prstGeom prst="rect">
              <a:avLst/>
            </a:prstGeom>
            <a:gradFill rotWithShape="0">
              <a:gsLst>
                <a:gs pos="0">
                  <a:schemeClr val="bg1"/>
                </a:gs>
                <a:gs pos="100000">
                  <a:schemeClr val="bg1">
                    <a:gamma/>
                    <a:shade val="66667"/>
                    <a:invGamma/>
                  </a:schemeClr>
                </a:gs>
              </a:gsLst>
              <a:lin ang="2700000" scaled="1"/>
            </a:gradFill>
            <a:ln w="9525">
              <a:noFill/>
              <a:miter lim="800000"/>
              <a:headEnd/>
              <a:tailEnd/>
            </a:ln>
            <a:effectLst/>
          </p:spPr>
          <p:txBody>
            <a:bodyPr rot="10800000"/>
            <a:lstStyle/>
            <a:p>
              <a:pPr algn="ctr" rtl="0">
                <a:defRPr/>
              </a:pPr>
              <a:endParaRPr lang="ar-SA" sz="1800"/>
            </a:p>
          </p:txBody>
        </p:sp>
        <p:sp>
          <p:nvSpPr>
            <p:cNvPr id="34" name="Rectangle 32"/>
            <p:cNvSpPr>
              <a:spLocks noChangeArrowheads="1"/>
            </p:cNvSpPr>
            <p:nvPr userDrawn="1"/>
          </p:nvSpPr>
          <p:spPr bwMode="hidden">
            <a:xfrm rot="803987" flipV="1">
              <a:off x="611" y="1684"/>
              <a:ext cx="5204" cy="6"/>
            </a:xfrm>
            <a:prstGeom prst="rect">
              <a:avLst/>
            </a:prstGeom>
            <a:gradFill rotWithShape="0">
              <a:gsLst>
                <a:gs pos="0">
                  <a:schemeClr val="bg1"/>
                </a:gs>
                <a:gs pos="100000">
                  <a:schemeClr val="bg1">
                    <a:gamma/>
                    <a:shade val="60784"/>
                    <a:invGamma/>
                  </a:schemeClr>
                </a:gs>
              </a:gsLst>
              <a:lin ang="2700000" scaled="1"/>
            </a:gradFill>
            <a:ln w="9525">
              <a:noFill/>
              <a:miter lim="800000"/>
              <a:headEnd/>
              <a:tailEnd/>
            </a:ln>
            <a:effectLst/>
          </p:spPr>
          <p:txBody>
            <a:bodyPr rot="10800000"/>
            <a:lstStyle/>
            <a:p>
              <a:pPr algn="ctr" rtl="0">
                <a:defRPr/>
              </a:pPr>
              <a:endParaRPr lang="ar-SA" sz="1800"/>
            </a:p>
          </p:txBody>
        </p:sp>
        <p:sp>
          <p:nvSpPr>
            <p:cNvPr id="35" name="Rectangle 33"/>
            <p:cNvSpPr>
              <a:spLocks noChangeArrowheads="1"/>
            </p:cNvSpPr>
            <p:nvPr userDrawn="1"/>
          </p:nvSpPr>
          <p:spPr bwMode="hidden">
            <a:xfrm rot="1273217" flipV="1">
              <a:off x="-204" y="2976"/>
              <a:ext cx="6150" cy="6"/>
            </a:xfrm>
            <a:prstGeom prst="rect">
              <a:avLst/>
            </a:prstGeom>
            <a:gradFill rotWithShape="0">
              <a:gsLst>
                <a:gs pos="0">
                  <a:schemeClr val="bg1"/>
                </a:gs>
                <a:gs pos="100000">
                  <a:schemeClr val="bg1">
                    <a:gamma/>
                    <a:shade val="54510"/>
                    <a:invGamma/>
                  </a:schemeClr>
                </a:gs>
              </a:gsLst>
              <a:lin ang="2700000" scaled="1"/>
            </a:gradFill>
            <a:ln w="9525">
              <a:noFill/>
              <a:miter lim="800000"/>
              <a:headEnd/>
              <a:tailEnd/>
            </a:ln>
            <a:effectLst/>
          </p:spPr>
          <p:txBody>
            <a:bodyPr rot="10800000"/>
            <a:lstStyle/>
            <a:p>
              <a:pPr algn="ctr" rtl="0">
                <a:defRPr/>
              </a:pPr>
              <a:endParaRPr lang="ar-SA" sz="1800"/>
            </a:p>
          </p:txBody>
        </p:sp>
        <p:sp>
          <p:nvSpPr>
            <p:cNvPr id="36" name="Rectangle 34"/>
            <p:cNvSpPr>
              <a:spLocks noChangeArrowheads="1"/>
            </p:cNvSpPr>
            <p:nvPr userDrawn="1"/>
          </p:nvSpPr>
          <p:spPr bwMode="hidden">
            <a:xfrm rot="1169729" flipV="1">
              <a:off x="-174" y="2663"/>
              <a:ext cx="6104" cy="6"/>
            </a:xfrm>
            <a:prstGeom prst="rect">
              <a:avLst/>
            </a:prstGeom>
            <a:gradFill rotWithShape="0">
              <a:gsLst>
                <a:gs pos="0">
                  <a:schemeClr val="bg1"/>
                </a:gs>
                <a:gs pos="100000">
                  <a:schemeClr val="bg1">
                    <a:gamma/>
                    <a:shade val="51373"/>
                    <a:invGamma/>
                  </a:schemeClr>
                </a:gs>
              </a:gsLst>
              <a:lin ang="2700000" scaled="1"/>
            </a:gradFill>
            <a:ln w="9525">
              <a:noFill/>
              <a:miter lim="800000"/>
              <a:headEnd/>
              <a:tailEnd/>
            </a:ln>
            <a:effectLst/>
          </p:spPr>
          <p:txBody>
            <a:bodyPr rot="10800000"/>
            <a:lstStyle/>
            <a:p>
              <a:pPr algn="ctr" rtl="0">
                <a:defRPr/>
              </a:pPr>
              <a:endParaRPr lang="ar-SA" sz="1800"/>
            </a:p>
          </p:txBody>
        </p:sp>
        <p:sp>
          <p:nvSpPr>
            <p:cNvPr id="37" name="Oval 35"/>
            <p:cNvSpPr>
              <a:spLocks noChangeArrowheads="1"/>
            </p:cNvSpPr>
            <p:nvPr/>
          </p:nvSpPr>
          <p:spPr bwMode="hidden">
            <a:xfrm>
              <a:off x="740" y="3359"/>
              <a:ext cx="168" cy="96"/>
            </a:xfrm>
            <a:prstGeom prst="ellipse">
              <a:avLst/>
            </a:prstGeom>
            <a:gradFill rotWithShape="0">
              <a:gsLst>
                <a:gs pos="0">
                  <a:schemeClr val="bg1"/>
                </a:gs>
                <a:gs pos="100000">
                  <a:schemeClr val="bg1">
                    <a:gamma/>
                    <a:shade val="66667"/>
                    <a:invGamma/>
                  </a:schemeClr>
                </a:gs>
              </a:gsLst>
              <a:lin ang="2700000" scaled="1"/>
            </a:gradFill>
            <a:ln w="9525">
              <a:noFill/>
              <a:round/>
              <a:headEnd/>
              <a:tailEnd/>
            </a:ln>
            <a:effectLst/>
          </p:spPr>
          <p:txBody>
            <a:bodyPr/>
            <a:lstStyle/>
            <a:p>
              <a:pPr>
                <a:defRPr/>
              </a:pPr>
              <a:endParaRPr lang="ar-SA"/>
            </a:p>
          </p:txBody>
        </p:sp>
        <p:sp>
          <p:nvSpPr>
            <p:cNvPr id="38" name="Oval 36"/>
            <p:cNvSpPr>
              <a:spLocks noChangeArrowheads="1"/>
            </p:cNvSpPr>
            <p:nvPr/>
          </p:nvSpPr>
          <p:spPr bwMode="hidden">
            <a:xfrm>
              <a:off x="236" y="3074"/>
              <a:ext cx="168" cy="95"/>
            </a:xfrm>
            <a:prstGeom prst="ellipse">
              <a:avLst/>
            </a:prstGeom>
            <a:gradFill rotWithShape="0">
              <a:gsLst>
                <a:gs pos="0">
                  <a:schemeClr val="bg1"/>
                </a:gs>
                <a:gs pos="100000">
                  <a:schemeClr val="bg1">
                    <a:gamma/>
                    <a:shade val="69804"/>
                    <a:invGamma/>
                  </a:schemeClr>
                </a:gs>
              </a:gsLst>
              <a:lin ang="2700000" scaled="1"/>
            </a:gradFill>
            <a:ln w="9525">
              <a:noFill/>
              <a:round/>
              <a:headEnd/>
              <a:tailEnd/>
            </a:ln>
            <a:effectLst/>
          </p:spPr>
          <p:txBody>
            <a:bodyPr/>
            <a:lstStyle/>
            <a:p>
              <a:pPr>
                <a:defRPr/>
              </a:pPr>
              <a:endParaRPr lang="ar-SA"/>
            </a:p>
          </p:txBody>
        </p:sp>
        <p:sp>
          <p:nvSpPr>
            <p:cNvPr id="39" name="Oval 37"/>
            <p:cNvSpPr>
              <a:spLocks noChangeArrowheads="1"/>
            </p:cNvSpPr>
            <p:nvPr/>
          </p:nvSpPr>
          <p:spPr bwMode="hidden">
            <a:xfrm>
              <a:off x="159" y="3652"/>
              <a:ext cx="196" cy="106"/>
            </a:xfrm>
            <a:prstGeom prst="ellipse">
              <a:avLst/>
            </a:prstGeom>
            <a:gradFill rotWithShape="0">
              <a:gsLst>
                <a:gs pos="0">
                  <a:schemeClr val="bg1"/>
                </a:gs>
                <a:gs pos="100000">
                  <a:schemeClr val="bg1">
                    <a:gamma/>
                    <a:shade val="66667"/>
                    <a:invGamma/>
                  </a:schemeClr>
                </a:gs>
              </a:gsLst>
              <a:lin ang="2700000" scaled="1"/>
            </a:gradFill>
            <a:ln w="9525">
              <a:noFill/>
              <a:round/>
              <a:headEnd/>
              <a:tailEnd/>
            </a:ln>
            <a:effectLst/>
          </p:spPr>
          <p:txBody>
            <a:bodyPr/>
            <a:lstStyle/>
            <a:p>
              <a:pPr>
                <a:defRPr/>
              </a:pPr>
              <a:endParaRPr lang="ar-SA"/>
            </a:p>
          </p:txBody>
        </p:sp>
        <p:sp>
          <p:nvSpPr>
            <p:cNvPr id="40" name="Oval 38"/>
            <p:cNvSpPr>
              <a:spLocks noChangeArrowheads="1"/>
            </p:cNvSpPr>
            <p:nvPr/>
          </p:nvSpPr>
          <p:spPr bwMode="hidden">
            <a:xfrm>
              <a:off x="2077" y="2661"/>
              <a:ext cx="156" cy="84"/>
            </a:xfrm>
            <a:prstGeom prst="ellipse">
              <a:avLst/>
            </a:prstGeom>
            <a:gradFill rotWithShape="0">
              <a:gsLst>
                <a:gs pos="0">
                  <a:schemeClr val="bg1"/>
                </a:gs>
                <a:gs pos="100000">
                  <a:schemeClr val="bg1">
                    <a:gamma/>
                    <a:shade val="66667"/>
                    <a:invGamma/>
                  </a:schemeClr>
                </a:gs>
              </a:gsLst>
              <a:lin ang="2700000" scaled="1"/>
            </a:gradFill>
            <a:ln w="9525">
              <a:noFill/>
              <a:round/>
              <a:headEnd/>
              <a:tailEnd/>
            </a:ln>
            <a:effectLst/>
          </p:spPr>
          <p:txBody>
            <a:bodyPr/>
            <a:lstStyle/>
            <a:p>
              <a:pPr>
                <a:defRPr/>
              </a:pPr>
              <a:endParaRPr lang="ar-SA"/>
            </a:p>
          </p:txBody>
        </p:sp>
        <p:sp>
          <p:nvSpPr>
            <p:cNvPr id="41" name="Oval 39"/>
            <p:cNvSpPr>
              <a:spLocks noChangeArrowheads="1"/>
            </p:cNvSpPr>
            <p:nvPr/>
          </p:nvSpPr>
          <p:spPr bwMode="hidden">
            <a:xfrm>
              <a:off x="1223" y="3076"/>
              <a:ext cx="168" cy="95"/>
            </a:xfrm>
            <a:prstGeom prst="ellipse">
              <a:avLst/>
            </a:prstGeom>
            <a:gradFill rotWithShape="0">
              <a:gsLst>
                <a:gs pos="0">
                  <a:schemeClr val="bg1"/>
                </a:gs>
                <a:gs pos="100000">
                  <a:schemeClr val="bg1">
                    <a:gamma/>
                    <a:shade val="66667"/>
                    <a:invGamma/>
                  </a:schemeClr>
                </a:gs>
              </a:gsLst>
              <a:lin ang="2700000" scaled="1"/>
            </a:gradFill>
            <a:ln w="9525">
              <a:noFill/>
              <a:round/>
              <a:headEnd/>
              <a:tailEnd/>
            </a:ln>
            <a:effectLst/>
          </p:spPr>
          <p:txBody>
            <a:bodyPr/>
            <a:lstStyle/>
            <a:p>
              <a:pPr>
                <a:defRPr/>
              </a:pPr>
              <a:endParaRPr lang="ar-SA"/>
            </a:p>
          </p:txBody>
        </p:sp>
        <p:sp>
          <p:nvSpPr>
            <p:cNvPr id="42" name="Oval 40"/>
            <p:cNvSpPr>
              <a:spLocks noChangeArrowheads="1"/>
            </p:cNvSpPr>
            <p:nvPr/>
          </p:nvSpPr>
          <p:spPr bwMode="hidden">
            <a:xfrm>
              <a:off x="1686" y="2857"/>
              <a:ext cx="156" cy="90"/>
            </a:xfrm>
            <a:prstGeom prst="ellipse">
              <a:avLst/>
            </a:prstGeom>
            <a:gradFill rotWithShape="0">
              <a:gsLst>
                <a:gs pos="0">
                  <a:schemeClr val="bg1"/>
                </a:gs>
                <a:gs pos="100000">
                  <a:schemeClr val="bg1">
                    <a:gamma/>
                    <a:shade val="66667"/>
                    <a:invGamma/>
                  </a:schemeClr>
                </a:gs>
              </a:gsLst>
              <a:lin ang="2700000" scaled="1"/>
            </a:gradFill>
            <a:ln w="9525">
              <a:noFill/>
              <a:round/>
              <a:headEnd/>
              <a:tailEnd/>
            </a:ln>
            <a:effectLst/>
          </p:spPr>
          <p:txBody>
            <a:bodyPr/>
            <a:lstStyle/>
            <a:p>
              <a:pPr>
                <a:defRPr/>
              </a:pPr>
              <a:endParaRPr lang="ar-SA"/>
            </a:p>
          </p:txBody>
        </p:sp>
        <p:sp>
          <p:nvSpPr>
            <p:cNvPr id="43" name="Oval 41"/>
            <p:cNvSpPr>
              <a:spLocks noChangeArrowheads="1"/>
            </p:cNvSpPr>
            <p:nvPr/>
          </p:nvSpPr>
          <p:spPr bwMode="hidden">
            <a:xfrm>
              <a:off x="750" y="2839"/>
              <a:ext cx="151" cy="89"/>
            </a:xfrm>
            <a:prstGeom prst="ellipse">
              <a:avLst/>
            </a:prstGeom>
            <a:gradFill rotWithShape="0">
              <a:gsLst>
                <a:gs pos="0">
                  <a:schemeClr val="bg1"/>
                </a:gs>
                <a:gs pos="100000">
                  <a:schemeClr val="bg1">
                    <a:gamma/>
                    <a:shade val="69804"/>
                    <a:invGamma/>
                  </a:schemeClr>
                </a:gs>
              </a:gsLst>
              <a:lin ang="2700000" scaled="1"/>
            </a:gradFill>
            <a:ln w="9525">
              <a:noFill/>
              <a:round/>
              <a:headEnd/>
              <a:tailEnd/>
            </a:ln>
            <a:effectLst/>
          </p:spPr>
          <p:txBody>
            <a:bodyPr/>
            <a:lstStyle/>
            <a:p>
              <a:pPr>
                <a:defRPr/>
              </a:pPr>
              <a:endParaRPr lang="ar-SA"/>
            </a:p>
          </p:txBody>
        </p:sp>
        <p:sp>
          <p:nvSpPr>
            <p:cNvPr id="44" name="Oval 42"/>
            <p:cNvSpPr>
              <a:spLocks noChangeArrowheads="1"/>
            </p:cNvSpPr>
            <p:nvPr/>
          </p:nvSpPr>
          <p:spPr bwMode="hidden">
            <a:xfrm>
              <a:off x="367" y="2656"/>
              <a:ext cx="150" cy="84"/>
            </a:xfrm>
            <a:prstGeom prst="ellipse">
              <a:avLst/>
            </a:prstGeom>
            <a:gradFill rotWithShape="0">
              <a:gsLst>
                <a:gs pos="0">
                  <a:schemeClr val="bg1"/>
                </a:gs>
                <a:gs pos="100000">
                  <a:schemeClr val="bg1">
                    <a:gamma/>
                    <a:shade val="75686"/>
                    <a:invGamma/>
                  </a:schemeClr>
                </a:gs>
              </a:gsLst>
              <a:lin ang="2700000" scaled="1"/>
            </a:gradFill>
            <a:ln w="9525">
              <a:noFill/>
              <a:round/>
              <a:headEnd/>
              <a:tailEnd/>
            </a:ln>
            <a:effectLst/>
          </p:spPr>
          <p:txBody>
            <a:bodyPr/>
            <a:lstStyle/>
            <a:p>
              <a:pPr>
                <a:defRPr/>
              </a:pPr>
              <a:endParaRPr lang="ar-SA"/>
            </a:p>
          </p:txBody>
        </p:sp>
        <p:sp>
          <p:nvSpPr>
            <p:cNvPr id="45" name="Oval 43"/>
            <p:cNvSpPr>
              <a:spLocks noChangeArrowheads="1"/>
            </p:cNvSpPr>
            <p:nvPr/>
          </p:nvSpPr>
          <p:spPr bwMode="hidden">
            <a:xfrm>
              <a:off x="1172" y="2642"/>
              <a:ext cx="156" cy="83"/>
            </a:xfrm>
            <a:prstGeom prst="ellipse">
              <a:avLst/>
            </a:prstGeom>
            <a:gradFill rotWithShape="0">
              <a:gsLst>
                <a:gs pos="0">
                  <a:schemeClr val="bg1"/>
                </a:gs>
                <a:gs pos="100000">
                  <a:schemeClr val="bg1">
                    <a:gamma/>
                    <a:shade val="69804"/>
                    <a:invGamma/>
                  </a:schemeClr>
                </a:gs>
              </a:gsLst>
              <a:lin ang="2700000" scaled="1"/>
            </a:gradFill>
            <a:ln w="9525">
              <a:noFill/>
              <a:round/>
              <a:headEnd/>
              <a:tailEnd/>
            </a:ln>
            <a:effectLst/>
          </p:spPr>
          <p:txBody>
            <a:bodyPr/>
            <a:lstStyle/>
            <a:p>
              <a:pPr>
                <a:defRPr/>
              </a:pPr>
              <a:endParaRPr lang="ar-SA"/>
            </a:p>
          </p:txBody>
        </p:sp>
        <p:sp>
          <p:nvSpPr>
            <p:cNvPr id="46" name="Oval 44"/>
            <p:cNvSpPr>
              <a:spLocks noChangeArrowheads="1"/>
            </p:cNvSpPr>
            <p:nvPr/>
          </p:nvSpPr>
          <p:spPr bwMode="hidden">
            <a:xfrm>
              <a:off x="2401" y="2485"/>
              <a:ext cx="156" cy="83"/>
            </a:xfrm>
            <a:prstGeom prst="ellipse">
              <a:avLst/>
            </a:prstGeom>
            <a:gradFill rotWithShape="0">
              <a:gsLst>
                <a:gs pos="0">
                  <a:schemeClr val="bg1"/>
                </a:gs>
                <a:gs pos="100000">
                  <a:schemeClr val="bg1">
                    <a:gamma/>
                    <a:shade val="66667"/>
                    <a:invGamma/>
                  </a:schemeClr>
                </a:gs>
              </a:gsLst>
              <a:lin ang="2700000" scaled="1"/>
            </a:gradFill>
            <a:ln w="9525">
              <a:noFill/>
              <a:round/>
              <a:headEnd/>
              <a:tailEnd/>
            </a:ln>
            <a:effectLst/>
          </p:spPr>
          <p:txBody>
            <a:bodyPr/>
            <a:lstStyle/>
            <a:p>
              <a:pPr>
                <a:defRPr/>
              </a:pPr>
              <a:endParaRPr lang="ar-SA"/>
            </a:p>
          </p:txBody>
        </p:sp>
        <p:sp>
          <p:nvSpPr>
            <p:cNvPr id="47" name="Oval 45"/>
            <p:cNvSpPr>
              <a:spLocks noChangeArrowheads="1"/>
            </p:cNvSpPr>
            <p:nvPr/>
          </p:nvSpPr>
          <p:spPr bwMode="hidden">
            <a:xfrm>
              <a:off x="1910" y="2314"/>
              <a:ext cx="134" cy="73"/>
            </a:xfrm>
            <a:prstGeom prst="ellipse">
              <a:avLst/>
            </a:prstGeom>
            <a:gradFill rotWithShape="0">
              <a:gsLst>
                <a:gs pos="0">
                  <a:schemeClr val="bg1"/>
                </a:gs>
                <a:gs pos="100000">
                  <a:schemeClr val="bg1">
                    <a:gamma/>
                    <a:shade val="69804"/>
                    <a:invGamma/>
                  </a:schemeClr>
                </a:gs>
              </a:gsLst>
              <a:lin ang="2700000" scaled="1"/>
            </a:gradFill>
            <a:ln w="9525">
              <a:noFill/>
              <a:round/>
              <a:headEnd/>
              <a:tailEnd/>
            </a:ln>
            <a:effectLst/>
          </p:spPr>
          <p:txBody>
            <a:bodyPr/>
            <a:lstStyle/>
            <a:p>
              <a:pPr>
                <a:defRPr/>
              </a:pPr>
              <a:endParaRPr lang="ar-SA"/>
            </a:p>
          </p:txBody>
        </p:sp>
        <p:sp>
          <p:nvSpPr>
            <p:cNvPr id="48" name="Oval 46"/>
            <p:cNvSpPr>
              <a:spLocks noChangeArrowheads="1"/>
            </p:cNvSpPr>
            <p:nvPr/>
          </p:nvSpPr>
          <p:spPr bwMode="hidden">
            <a:xfrm>
              <a:off x="2254" y="2154"/>
              <a:ext cx="134" cy="61"/>
            </a:xfrm>
            <a:prstGeom prst="ellipse">
              <a:avLst/>
            </a:prstGeom>
            <a:gradFill rotWithShape="0">
              <a:gsLst>
                <a:gs pos="0">
                  <a:schemeClr val="bg1"/>
                </a:gs>
                <a:gs pos="100000">
                  <a:schemeClr val="bg1">
                    <a:gamma/>
                    <a:shade val="69804"/>
                    <a:invGamma/>
                  </a:schemeClr>
                </a:gs>
              </a:gsLst>
              <a:lin ang="2700000" scaled="1"/>
            </a:gradFill>
            <a:ln w="9525">
              <a:noFill/>
              <a:round/>
              <a:headEnd/>
              <a:tailEnd/>
            </a:ln>
            <a:effectLst/>
          </p:spPr>
          <p:txBody>
            <a:bodyPr/>
            <a:lstStyle/>
            <a:p>
              <a:pPr>
                <a:defRPr/>
              </a:pPr>
              <a:endParaRPr lang="ar-SA"/>
            </a:p>
          </p:txBody>
        </p:sp>
        <p:sp>
          <p:nvSpPr>
            <p:cNvPr id="49" name="Oval 47"/>
            <p:cNvSpPr>
              <a:spLocks noChangeArrowheads="1"/>
            </p:cNvSpPr>
            <p:nvPr/>
          </p:nvSpPr>
          <p:spPr bwMode="hidden">
            <a:xfrm>
              <a:off x="2742" y="2305"/>
              <a:ext cx="140" cy="72"/>
            </a:xfrm>
            <a:prstGeom prst="ellipse">
              <a:avLst/>
            </a:prstGeom>
            <a:gradFill rotWithShape="0">
              <a:gsLst>
                <a:gs pos="0">
                  <a:schemeClr val="bg1"/>
                </a:gs>
                <a:gs pos="100000">
                  <a:schemeClr val="bg1">
                    <a:gamma/>
                    <a:shade val="66667"/>
                    <a:invGamma/>
                  </a:schemeClr>
                </a:gs>
              </a:gsLst>
              <a:lin ang="2700000" scaled="1"/>
            </a:gradFill>
            <a:ln w="9525">
              <a:noFill/>
              <a:round/>
              <a:headEnd/>
              <a:tailEnd/>
            </a:ln>
            <a:effectLst/>
          </p:spPr>
          <p:txBody>
            <a:bodyPr/>
            <a:lstStyle/>
            <a:p>
              <a:pPr>
                <a:defRPr/>
              </a:pPr>
              <a:endParaRPr lang="ar-SA"/>
            </a:p>
          </p:txBody>
        </p:sp>
        <p:sp>
          <p:nvSpPr>
            <p:cNvPr id="50" name="Oval 48"/>
            <p:cNvSpPr>
              <a:spLocks noChangeArrowheads="1"/>
            </p:cNvSpPr>
            <p:nvPr/>
          </p:nvSpPr>
          <p:spPr bwMode="hidden">
            <a:xfrm>
              <a:off x="2812" y="1898"/>
              <a:ext cx="129" cy="61"/>
            </a:xfrm>
            <a:prstGeom prst="ellipse">
              <a:avLst/>
            </a:prstGeom>
            <a:gradFill rotWithShape="0">
              <a:gsLst>
                <a:gs pos="0">
                  <a:schemeClr val="bg1"/>
                </a:gs>
                <a:gs pos="100000">
                  <a:schemeClr val="bg1">
                    <a:gamma/>
                    <a:shade val="69804"/>
                    <a:invGamma/>
                  </a:schemeClr>
                </a:gs>
              </a:gsLst>
              <a:lin ang="2700000" scaled="1"/>
            </a:gradFill>
            <a:ln w="9525">
              <a:noFill/>
              <a:round/>
              <a:headEnd/>
              <a:tailEnd/>
            </a:ln>
            <a:effectLst/>
          </p:spPr>
          <p:txBody>
            <a:bodyPr/>
            <a:lstStyle/>
            <a:p>
              <a:pPr>
                <a:defRPr/>
              </a:pPr>
              <a:endParaRPr lang="ar-SA"/>
            </a:p>
          </p:txBody>
        </p:sp>
        <p:sp>
          <p:nvSpPr>
            <p:cNvPr id="51" name="Oval 49"/>
            <p:cNvSpPr>
              <a:spLocks noChangeArrowheads="1"/>
            </p:cNvSpPr>
            <p:nvPr/>
          </p:nvSpPr>
          <p:spPr bwMode="hidden">
            <a:xfrm>
              <a:off x="3721" y="1792"/>
              <a:ext cx="128" cy="61"/>
            </a:xfrm>
            <a:prstGeom prst="ellipse">
              <a:avLst/>
            </a:prstGeom>
            <a:gradFill rotWithShape="0">
              <a:gsLst>
                <a:gs pos="0">
                  <a:schemeClr val="bg1"/>
                </a:gs>
                <a:gs pos="100000">
                  <a:schemeClr val="bg1">
                    <a:gamma/>
                    <a:shade val="69804"/>
                    <a:invGamma/>
                  </a:schemeClr>
                </a:gs>
              </a:gsLst>
              <a:lin ang="2700000" scaled="1"/>
            </a:gradFill>
            <a:ln w="9525">
              <a:noFill/>
              <a:round/>
              <a:headEnd/>
              <a:tailEnd/>
            </a:ln>
            <a:effectLst/>
          </p:spPr>
          <p:txBody>
            <a:bodyPr/>
            <a:lstStyle/>
            <a:p>
              <a:pPr>
                <a:defRPr/>
              </a:pPr>
              <a:endParaRPr lang="ar-SA"/>
            </a:p>
          </p:txBody>
        </p:sp>
        <p:sp>
          <p:nvSpPr>
            <p:cNvPr id="52" name="Oval 50"/>
            <p:cNvSpPr>
              <a:spLocks noChangeArrowheads="1"/>
            </p:cNvSpPr>
            <p:nvPr/>
          </p:nvSpPr>
          <p:spPr bwMode="hidden">
            <a:xfrm>
              <a:off x="3528" y="1896"/>
              <a:ext cx="128" cy="61"/>
            </a:xfrm>
            <a:prstGeom prst="ellipse">
              <a:avLst/>
            </a:prstGeom>
            <a:gradFill rotWithShape="0">
              <a:gsLst>
                <a:gs pos="0">
                  <a:schemeClr val="bg1"/>
                </a:gs>
                <a:gs pos="100000">
                  <a:schemeClr val="bg1">
                    <a:gamma/>
                    <a:shade val="69804"/>
                    <a:invGamma/>
                  </a:schemeClr>
                </a:gs>
              </a:gsLst>
              <a:lin ang="2700000" scaled="1"/>
            </a:gradFill>
            <a:ln w="9525">
              <a:noFill/>
              <a:round/>
              <a:headEnd/>
              <a:tailEnd/>
            </a:ln>
            <a:effectLst/>
          </p:spPr>
          <p:txBody>
            <a:bodyPr/>
            <a:lstStyle/>
            <a:p>
              <a:pPr>
                <a:defRPr/>
              </a:pPr>
              <a:endParaRPr lang="ar-SA"/>
            </a:p>
          </p:txBody>
        </p:sp>
        <p:sp>
          <p:nvSpPr>
            <p:cNvPr id="53" name="Oval 51"/>
            <p:cNvSpPr>
              <a:spLocks noChangeArrowheads="1"/>
            </p:cNvSpPr>
            <p:nvPr/>
          </p:nvSpPr>
          <p:spPr bwMode="hidden">
            <a:xfrm>
              <a:off x="3064" y="1778"/>
              <a:ext cx="128" cy="62"/>
            </a:xfrm>
            <a:prstGeom prst="ellipse">
              <a:avLst/>
            </a:prstGeom>
            <a:gradFill rotWithShape="0">
              <a:gsLst>
                <a:gs pos="0">
                  <a:schemeClr val="bg1"/>
                </a:gs>
                <a:gs pos="100000">
                  <a:schemeClr val="bg1">
                    <a:gamma/>
                    <a:shade val="69804"/>
                    <a:invGamma/>
                  </a:schemeClr>
                </a:gs>
              </a:gsLst>
              <a:lin ang="2700000" scaled="1"/>
            </a:gradFill>
            <a:ln w="9525">
              <a:noFill/>
              <a:round/>
              <a:headEnd/>
              <a:tailEnd/>
            </a:ln>
            <a:effectLst/>
          </p:spPr>
          <p:txBody>
            <a:bodyPr/>
            <a:lstStyle/>
            <a:p>
              <a:pPr>
                <a:defRPr/>
              </a:pPr>
              <a:endParaRPr lang="ar-SA"/>
            </a:p>
          </p:txBody>
        </p:sp>
        <p:sp>
          <p:nvSpPr>
            <p:cNvPr id="54" name="Oval 52"/>
            <p:cNvSpPr>
              <a:spLocks noChangeArrowheads="1"/>
            </p:cNvSpPr>
            <p:nvPr/>
          </p:nvSpPr>
          <p:spPr bwMode="hidden">
            <a:xfrm>
              <a:off x="3277" y="2024"/>
              <a:ext cx="134" cy="73"/>
            </a:xfrm>
            <a:prstGeom prst="ellipse">
              <a:avLst/>
            </a:prstGeom>
            <a:gradFill rotWithShape="0">
              <a:gsLst>
                <a:gs pos="0">
                  <a:schemeClr val="bg1"/>
                </a:gs>
                <a:gs pos="100000">
                  <a:schemeClr val="bg1">
                    <a:gamma/>
                    <a:shade val="60784"/>
                    <a:invGamma/>
                  </a:schemeClr>
                </a:gs>
              </a:gsLst>
              <a:lin ang="2700000" scaled="1"/>
            </a:gradFill>
            <a:ln w="9525">
              <a:noFill/>
              <a:round/>
              <a:headEnd/>
              <a:tailEnd/>
            </a:ln>
            <a:effectLst/>
          </p:spPr>
          <p:txBody>
            <a:bodyPr/>
            <a:lstStyle/>
            <a:p>
              <a:pPr>
                <a:defRPr/>
              </a:pPr>
              <a:endParaRPr lang="ar-SA"/>
            </a:p>
          </p:txBody>
        </p:sp>
        <p:sp>
          <p:nvSpPr>
            <p:cNvPr id="55" name="Oval 53"/>
            <p:cNvSpPr>
              <a:spLocks noChangeArrowheads="1"/>
            </p:cNvSpPr>
            <p:nvPr/>
          </p:nvSpPr>
          <p:spPr bwMode="hidden">
            <a:xfrm>
              <a:off x="3027" y="2160"/>
              <a:ext cx="133" cy="61"/>
            </a:xfrm>
            <a:prstGeom prst="ellipse">
              <a:avLst/>
            </a:prstGeom>
            <a:gradFill rotWithShape="0">
              <a:gsLst>
                <a:gs pos="0">
                  <a:schemeClr val="bg1"/>
                </a:gs>
                <a:gs pos="100000">
                  <a:schemeClr val="bg1">
                    <a:gamma/>
                    <a:shade val="60784"/>
                    <a:invGamma/>
                  </a:schemeClr>
                </a:gs>
              </a:gsLst>
              <a:lin ang="2700000" scaled="1"/>
            </a:gradFill>
            <a:ln w="9525">
              <a:noFill/>
              <a:round/>
              <a:headEnd/>
              <a:tailEnd/>
            </a:ln>
            <a:effectLst/>
          </p:spPr>
          <p:txBody>
            <a:bodyPr/>
            <a:lstStyle/>
            <a:p>
              <a:pPr>
                <a:defRPr/>
              </a:pPr>
              <a:endParaRPr lang="ar-SA"/>
            </a:p>
          </p:txBody>
        </p:sp>
        <p:sp>
          <p:nvSpPr>
            <p:cNvPr id="56" name="Oval 54"/>
            <p:cNvSpPr>
              <a:spLocks noChangeArrowheads="1"/>
            </p:cNvSpPr>
            <p:nvPr/>
          </p:nvSpPr>
          <p:spPr bwMode="hidden">
            <a:xfrm>
              <a:off x="1569" y="2453"/>
              <a:ext cx="150" cy="90"/>
            </a:xfrm>
            <a:prstGeom prst="ellipse">
              <a:avLst/>
            </a:prstGeom>
            <a:gradFill rotWithShape="0">
              <a:gsLst>
                <a:gs pos="0">
                  <a:schemeClr val="bg1"/>
                </a:gs>
                <a:gs pos="100000">
                  <a:schemeClr val="bg1">
                    <a:gamma/>
                    <a:shade val="69804"/>
                    <a:invGamma/>
                  </a:schemeClr>
                </a:gs>
              </a:gsLst>
              <a:lin ang="2700000" scaled="1"/>
            </a:gradFill>
            <a:ln w="9525">
              <a:noFill/>
              <a:round/>
              <a:headEnd/>
              <a:tailEnd/>
            </a:ln>
            <a:effectLst/>
          </p:spPr>
          <p:txBody>
            <a:bodyPr/>
            <a:lstStyle/>
            <a:p>
              <a:pPr>
                <a:defRPr/>
              </a:pPr>
              <a:endParaRPr lang="ar-SA"/>
            </a:p>
          </p:txBody>
        </p:sp>
        <p:sp>
          <p:nvSpPr>
            <p:cNvPr id="57" name="Oval 55"/>
            <p:cNvSpPr>
              <a:spLocks noChangeArrowheads="1"/>
            </p:cNvSpPr>
            <p:nvPr/>
          </p:nvSpPr>
          <p:spPr bwMode="hidden">
            <a:xfrm>
              <a:off x="1863" y="2028"/>
              <a:ext cx="139" cy="61"/>
            </a:xfrm>
            <a:prstGeom prst="ellipse">
              <a:avLst/>
            </a:prstGeom>
            <a:gradFill rotWithShape="0">
              <a:gsLst>
                <a:gs pos="0">
                  <a:schemeClr val="bg1"/>
                </a:gs>
                <a:gs pos="100000">
                  <a:schemeClr val="bg1">
                    <a:gamma/>
                    <a:shade val="75686"/>
                    <a:invGamma/>
                  </a:schemeClr>
                </a:gs>
              </a:gsLst>
              <a:lin ang="2700000" scaled="1"/>
            </a:gradFill>
            <a:ln w="9525">
              <a:noFill/>
              <a:round/>
              <a:headEnd/>
              <a:tailEnd/>
            </a:ln>
            <a:effectLst/>
          </p:spPr>
          <p:txBody>
            <a:bodyPr/>
            <a:lstStyle/>
            <a:p>
              <a:pPr>
                <a:defRPr/>
              </a:pPr>
              <a:endParaRPr lang="ar-SA"/>
            </a:p>
          </p:txBody>
        </p:sp>
        <p:sp>
          <p:nvSpPr>
            <p:cNvPr id="58" name="Oval 56"/>
            <p:cNvSpPr>
              <a:spLocks noChangeArrowheads="1"/>
            </p:cNvSpPr>
            <p:nvPr/>
          </p:nvSpPr>
          <p:spPr bwMode="hidden">
            <a:xfrm>
              <a:off x="1513" y="2175"/>
              <a:ext cx="139" cy="61"/>
            </a:xfrm>
            <a:prstGeom prst="ellipse">
              <a:avLst/>
            </a:prstGeom>
            <a:gradFill rotWithShape="0">
              <a:gsLst>
                <a:gs pos="0">
                  <a:schemeClr val="bg1"/>
                </a:gs>
                <a:gs pos="100000">
                  <a:schemeClr val="bg1">
                    <a:gamma/>
                    <a:shade val="75686"/>
                    <a:invGamma/>
                  </a:schemeClr>
                </a:gs>
              </a:gsLst>
              <a:lin ang="2700000" scaled="1"/>
            </a:gradFill>
            <a:ln w="9525">
              <a:noFill/>
              <a:round/>
              <a:headEnd/>
              <a:tailEnd/>
            </a:ln>
            <a:effectLst/>
          </p:spPr>
          <p:txBody>
            <a:bodyPr/>
            <a:lstStyle/>
            <a:p>
              <a:pPr>
                <a:defRPr/>
              </a:pPr>
              <a:endParaRPr lang="ar-SA"/>
            </a:p>
          </p:txBody>
        </p:sp>
        <p:sp>
          <p:nvSpPr>
            <p:cNvPr id="59" name="Oval 57"/>
            <p:cNvSpPr>
              <a:spLocks noChangeArrowheads="1"/>
            </p:cNvSpPr>
            <p:nvPr/>
          </p:nvSpPr>
          <p:spPr bwMode="hidden">
            <a:xfrm>
              <a:off x="1191" y="2311"/>
              <a:ext cx="134" cy="72"/>
            </a:xfrm>
            <a:prstGeom prst="ellipse">
              <a:avLst/>
            </a:prstGeom>
            <a:gradFill rotWithShape="0">
              <a:gsLst>
                <a:gs pos="0">
                  <a:schemeClr val="bg1"/>
                </a:gs>
                <a:gs pos="100000">
                  <a:schemeClr val="bg1">
                    <a:gamma/>
                    <a:shade val="75686"/>
                    <a:invGamma/>
                  </a:schemeClr>
                </a:gs>
              </a:gsLst>
              <a:lin ang="2700000" scaled="1"/>
            </a:gradFill>
            <a:ln w="9525">
              <a:noFill/>
              <a:round/>
              <a:headEnd/>
              <a:tailEnd/>
            </a:ln>
            <a:effectLst/>
          </p:spPr>
          <p:txBody>
            <a:bodyPr/>
            <a:lstStyle/>
            <a:p>
              <a:pPr>
                <a:defRPr/>
              </a:pPr>
              <a:endParaRPr lang="ar-SA"/>
            </a:p>
          </p:txBody>
        </p:sp>
        <p:sp>
          <p:nvSpPr>
            <p:cNvPr id="60" name="Oval 58"/>
            <p:cNvSpPr>
              <a:spLocks noChangeArrowheads="1"/>
            </p:cNvSpPr>
            <p:nvPr/>
          </p:nvSpPr>
          <p:spPr bwMode="hidden">
            <a:xfrm>
              <a:off x="1154" y="2047"/>
              <a:ext cx="134" cy="61"/>
            </a:xfrm>
            <a:prstGeom prst="ellipse">
              <a:avLst/>
            </a:prstGeom>
            <a:gradFill rotWithShape="0">
              <a:gsLst>
                <a:gs pos="0">
                  <a:schemeClr val="bg1"/>
                </a:gs>
                <a:gs pos="100000">
                  <a:schemeClr val="bg1">
                    <a:gamma/>
                    <a:shade val="78824"/>
                    <a:invGamma/>
                  </a:schemeClr>
                </a:gs>
              </a:gsLst>
              <a:lin ang="2700000" scaled="1"/>
            </a:gradFill>
            <a:ln w="9525">
              <a:noFill/>
              <a:round/>
              <a:headEnd/>
              <a:tailEnd/>
            </a:ln>
            <a:effectLst/>
          </p:spPr>
          <p:txBody>
            <a:bodyPr/>
            <a:lstStyle/>
            <a:p>
              <a:pPr>
                <a:defRPr/>
              </a:pPr>
              <a:endParaRPr lang="ar-SA"/>
            </a:p>
          </p:txBody>
        </p:sp>
        <p:sp>
          <p:nvSpPr>
            <p:cNvPr id="61" name="Oval 59"/>
            <p:cNvSpPr>
              <a:spLocks noChangeArrowheads="1"/>
            </p:cNvSpPr>
            <p:nvPr/>
          </p:nvSpPr>
          <p:spPr bwMode="hidden">
            <a:xfrm>
              <a:off x="1142" y="1803"/>
              <a:ext cx="128" cy="61"/>
            </a:xfrm>
            <a:prstGeom prst="ellipse">
              <a:avLst/>
            </a:prstGeom>
            <a:gradFill rotWithShape="0">
              <a:gsLst>
                <a:gs pos="0">
                  <a:schemeClr val="bg1"/>
                </a:gs>
                <a:gs pos="100000">
                  <a:schemeClr val="bg1">
                    <a:gamma/>
                    <a:shade val="78824"/>
                    <a:invGamma/>
                  </a:schemeClr>
                </a:gs>
              </a:gsLst>
              <a:lin ang="2700000" scaled="1"/>
            </a:gradFill>
            <a:ln w="9525">
              <a:noFill/>
              <a:round/>
              <a:headEnd/>
              <a:tailEnd/>
            </a:ln>
            <a:effectLst/>
          </p:spPr>
          <p:txBody>
            <a:bodyPr/>
            <a:lstStyle/>
            <a:p>
              <a:pPr>
                <a:defRPr/>
              </a:pPr>
              <a:endParaRPr lang="ar-SA"/>
            </a:p>
          </p:txBody>
        </p:sp>
        <p:sp>
          <p:nvSpPr>
            <p:cNvPr id="62" name="Oval 60"/>
            <p:cNvSpPr>
              <a:spLocks noChangeArrowheads="1"/>
            </p:cNvSpPr>
            <p:nvPr/>
          </p:nvSpPr>
          <p:spPr bwMode="hidden">
            <a:xfrm>
              <a:off x="1500" y="1912"/>
              <a:ext cx="128" cy="61"/>
            </a:xfrm>
            <a:prstGeom prst="ellipse">
              <a:avLst/>
            </a:prstGeom>
            <a:gradFill rotWithShape="0">
              <a:gsLst>
                <a:gs pos="0">
                  <a:schemeClr val="bg1"/>
                </a:gs>
                <a:gs pos="100000">
                  <a:schemeClr val="bg1">
                    <a:gamma/>
                    <a:shade val="78824"/>
                    <a:invGamma/>
                  </a:schemeClr>
                </a:gs>
              </a:gsLst>
              <a:lin ang="2700000" scaled="1"/>
            </a:gradFill>
            <a:ln w="9525">
              <a:noFill/>
              <a:round/>
              <a:headEnd/>
              <a:tailEnd/>
            </a:ln>
            <a:effectLst/>
          </p:spPr>
          <p:txBody>
            <a:bodyPr/>
            <a:lstStyle/>
            <a:p>
              <a:pPr>
                <a:defRPr/>
              </a:pPr>
              <a:endParaRPr lang="ar-SA"/>
            </a:p>
          </p:txBody>
        </p:sp>
        <p:sp>
          <p:nvSpPr>
            <p:cNvPr id="63" name="Oval 61"/>
            <p:cNvSpPr>
              <a:spLocks noChangeArrowheads="1"/>
            </p:cNvSpPr>
            <p:nvPr/>
          </p:nvSpPr>
          <p:spPr bwMode="hidden">
            <a:xfrm>
              <a:off x="1804" y="1801"/>
              <a:ext cx="128" cy="61"/>
            </a:xfrm>
            <a:prstGeom prst="ellipse">
              <a:avLst/>
            </a:prstGeom>
            <a:gradFill rotWithShape="0">
              <a:gsLst>
                <a:gs pos="0">
                  <a:schemeClr val="bg1"/>
                </a:gs>
                <a:gs pos="100000">
                  <a:schemeClr val="bg1">
                    <a:gamma/>
                    <a:shade val="78824"/>
                    <a:invGamma/>
                  </a:schemeClr>
                </a:gs>
              </a:gsLst>
              <a:lin ang="2700000" scaled="1"/>
            </a:gradFill>
            <a:ln w="9525">
              <a:noFill/>
              <a:round/>
              <a:headEnd/>
              <a:tailEnd/>
            </a:ln>
            <a:effectLst/>
          </p:spPr>
          <p:txBody>
            <a:bodyPr/>
            <a:lstStyle/>
            <a:p>
              <a:pPr>
                <a:defRPr/>
              </a:pPr>
              <a:endParaRPr lang="ar-SA"/>
            </a:p>
          </p:txBody>
        </p:sp>
        <p:sp>
          <p:nvSpPr>
            <p:cNvPr id="64" name="Oval 62"/>
            <p:cNvSpPr>
              <a:spLocks noChangeArrowheads="1"/>
            </p:cNvSpPr>
            <p:nvPr/>
          </p:nvSpPr>
          <p:spPr bwMode="hidden">
            <a:xfrm>
              <a:off x="2159" y="1905"/>
              <a:ext cx="128" cy="61"/>
            </a:xfrm>
            <a:prstGeom prst="ellipse">
              <a:avLst/>
            </a:prstGeom>
            <a:gradFill rotWithShape="0">
              <a:gsLst>
                <a:gs pos="0">
                  <a:schemeClr val="bg1"/>
                </a:gs>
                <a:gs pos="100000">
                  <a:schemeClr val="bg1">
                    <a:gamma/>
                    <a:shade val="78824"/>
                    <a:invGamma/>
                  </a:schemeClr>
                </a:gs>
              </a:gsLst>
              <a:lin ang="2700000" scaled="1"/>
            </a:gradFill>
            <a:ln w="9525">
              <a:noFill/>
              <a:round/>
              <a:headEnd/>
              <a:tailEnd/>
            </a:ln>
            <a:effectLst/>
          </p:spPr>
          <p:txBody>
            <a:bodyPr/>
            <a:lstStyle/>
            <a:p>
              <a:pPr>
                <a:defRPr/>
              </a:pPr>
              <a:endParaRPr lang="ar-SA"/>
            </a:p>
          </p:txBody>
        </p:sp>
        <p:sp>
          <p:nvSpPr>
            <p:cNvPr id="65" name="Oval 63"/>
            <p:cNvSpPr>
              <a:spLocks noChangeArrowheads="1"/>
            </p:cNvSpPr>
            <p:nvPr/>
          </p:nvSpPr>
          <p:spPr bwMode="hidden">
            <a:xfrm>
              <a:off x="2432" y="1787"/>
              <a:ext cx="128" cy="61"/>
            </a:xfrm>
            <a:prstGeom prst="ellipse">
              <a:avLst/>
            </a:prstGeom>
            <a:gradFill rotWithShape="0">
              <a:gsLst>
                <a:gs pos="0">
                  <a:schemeClr val="bg1"/>
                </a:gs>
                <a:gs pos="100000">
                  <a:schemeClr val="bg1">
                    <a:gamma/>
                    <a:shade val="78824"/>
                    <a:invGamma/>
                  </a:schemeClr>
                </a:gs>
              </a:gsLst>
              <a:lin ang="2700000" scaled="1"/>
            </a:gradFill>
            <a:ln w="9525">
              <a:noFill/>
              <a:round/>
              <a:headEnd/>
              <a:tailEnd/>
            </a:ln>
            <a:effectLst/>
          </p:spPr>
          <p:txBody>
            <a:bodyPr/>
            <a:lstStyle/>
            <a:p>
              <a:pPr>
                <a:defRPr/>
              </a:pPr>
              <a:endParaRPr lang="ar-SA"/>
            </a:p>
          </p:txBody>
        </p:sp>
        <p:sp>
          <p:nvSpPr>
            <p:cNvPr id="66" name="Oval 64"/>
            <p:cNvSpPr>
              <a:spLocks noChangeArrowheads="1"/>
            </p:cNvSpPr>
            <p:nvPr/>
          </p:nvSpPr>
          <p:spPr bwMode="hidden">
            <a:xfrm>
              <a:off x="470" y="2032"/>
              <a:ext cx="134" cy="73"/>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ar-SA"/>
            </a:p>
          </p:txBody>
        </p:sp>
        <p:sp>
          <p:nvSpPr>
            <p:cNvPr id="67" name="Oval 65"/>
            <p:cNvSpPr>
              <a:spLocks noChangeArrowheads="1"/>
            </p:cNvSpPr>
            <p:nvPr/>
          </p:nvSpPr>
          <p:spPr bwMode="hidden">
            <a:xfrm>
              <a:off x="68" y="2166"/>
              <a:ext cx="134" cy="73"/>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ar-SA"/>
            </a:p>
          </p:txBody>
        </p:sp>
        <p:sp>
          <p:nvSpPr>
            <p:cNvPr id="68" name="Oval 66"/>
            <p:cNvSpPr>
              <a:spLocks noChangeArrowheads="1"/>
            </p:cNvSpPr>
            <p:nvPr/>
          </p:nvSpPr>
          <p:spPr bwMode="hidden">
            <a:xfrm>
              <a:off x="798" y="1916"/>
              <a:ext cx="128" cy="61"/>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ar-SA"/>
            </a:p>
          </p:txBody>
        </p:sp>
        <p:sp>
          <p:nvSpPr>
            <p:cNvPr id="69" name="Oval 67"/>
            <p:cNvSpPr>
              <a:spLocks noChangeArrowheads="1"/>
            </p:cNvSpPr>
            <p:nvPr/>
          </p:nvSpPr>
          <p:spPr bwMode="hidden">
            <a:xfrm>
              <a:off x="455" y="1797"/>
              <a:ext cx="128" cy="61"/>
            </a:xfrm>
            <a:prstGeom prst="ellipse">
              <a:avLst/>
            </a:prstGeom>
            <a:gradFill rotWithShape="0">
              <a:gsLst>
                <a:gs pos="0">
                  <a:schemeClr val="bg1"/>
                </a:gs>
                <a:gs pos="100000">
                  <a:schemeClr val="bg1">
                    <a:gamma/>
                    <a:shade val="84706"/>
                    <a:invGamma/>
                  </a:schemeClr>
                </a:gs>
              </a:gsLst>
              <a:lin ang="2700000" scaled="1"/>
            </a:gradFill>
            <a:ln w="9525">
              <a:noFill/>
              <a:round/>
              <a:headEnd/>
              <a:tailEnd/>
            </a:ln>
            <a:effectLst/>
          </p:spPr>
          <p:txBody>
            <a:bodyPr/>
            <a:lstStyle/>
            <a:p>
              <a:pPr>
                <a:defRPr/>
              </a:pPr>
              <a:endParaRPr lang="ar-SA"/>
            </a:p>
          </p:txBody>
        </p:sp>
        <p:sp>
          <p:nvSpPr>
            <p:cNvPr id="70" name="Oval 68"/>
            <p:cNvSpPr>
              <a:spLocks noChangeArrowheads="1"/>
            </p:cNvSpPr>
            <p:nvPr/>
          </p:nvSpPr>
          <p:spPr bwMode="hidden">
            <a:xfrm>
              <a:off x="113" y="1901"/>
              <a:ext cx="128" cy="61"/>
            </a:xfrm>
            <a:prstGeom prst="ellipse">
              <a:avLst/>
            </a:prstGeom>
            <a:gradFill rotWithShape="0">
              <a:gsLst>
                <a:gs pos="0">
                  <a:schemeClr val="bg1"/>
                </a:gs>
                <a:gs pos="100000">
                  <a:schemeClr val="bg1">
                    <a:gamma/>
                    <a:shade val="84706"/>
                    <a:invGamma/>
                  </a:schemeClr>
                </a:gs>
              </a:gsLst>
              <a:lin ang="2700000" scaled="1"/>
            </a:gradFill>
            <a:ln w="9525">
              <a:noFill/>
              <a:round/>
              <a:headEnd/>
              <a:tailEnd/>
            </a:ln>
            <a:effectLst/>
          </p:spPr>
          <p:txBody>
            <a:bodyPr/>
            <a:lstStyle/>
            <a:p>
              <a:pPr>
                <a:defRPr/>
              </a:pPr>
              <a:endParaRPr lang="ar-SA"/>
            </a:p>
          </p:txBody>
        </p:sp>
        <p:sp>
          <p:nvSpPr>
            <p:cNvPr id="71" name="Oval 69"/>
            <p:cNvSpPr>
              <a:spLocks noChangeArrowheads="1"/>
            </p:cNvSpPr>
            <p:nvPr/>
          </p:nvSpPr>
          <p:spPr bwMode="hidden">
            <a:xfrm>
              <a:off x="432" y="2323"/>
              <a:ext cx="139" cy="61"/>
            </a:xfrm>
            <a:prstGeom prst="ellipse">
              <a:avLst/>
            </a:prstGeom>
            <a:gradFill rotWithShape="0">
              <a:gsLst>
                <a:gs pos="0">
                  <a:schemeClr val="bg1"/>
                </a:gs>
                <a:gs pos="100000">
                  <a:schemeClr val="bg1">
                    <a:gamma/>
                    <a:shade val="78824"/>
                    <a:invGamma/>
                  </a:schemeClr>
                </a:gs>
              </a:gsLst>
              <a:lin ang="2700000" scaled="1"/>
            </a:gradFill>
            <a:ln w="9525">
              <a:noFill/>
              <a:round/>
              <a:headEnd/>
              <a:tailEnd/>
            </a:ln>
            <a:effectLst/>
          </p:spPr>
          <p:txBody>
            <a:bodyPr/>
            <a:lstStyle/>
            <a:p>
              <a:pPr>
                <a:defRPr/>
              </a:pPr>
              <a:endParaRPr lang="ar-SA"/>
            </a:p>
          </p:txBody>
        </p:sp>
        <p:sp>
          <p:nvSpPr>
            <p:cNvPr id="72" name="Oval 70"/>
            <p:cNvSpPr>
              <a:spLocks noChangeArrowheads="1"/>
            </p:cNvSpPr>
            <p:nvPr/>
          </p:nvSpPr>
          <p:spPr bwMode="hidden">
            <a:xfrm>
              <a:off x="814" y="2178"/>
              <a:ext cx="134" cy="61"/>
            </a:xfrm>
            <a:prstGeom prst="ellipse">
              <a:avLst/>
            </a:prstGeom>
            <a:gradFill rotWithShape="0">
              <a:gsLst>
                <a:gs pos="0">
                  <a:schemeClr val="bg1"/>
                </a:gs>
                <a:gs pos="100000">
                  <a:schemeClr val="bg1">
                    <a:gamma/>
                    <a:shade val="78824"/>
                    <a:invGamma/>
                  </a:schemeClr>
                </a:gs>
              </a:gsLst>
              <a:lin ang="2700000" scaled="1"/>
            </a:gradFill>
            <a:ln w="9525">
              <a:noFill/>
              <a:round/>
              <a:headEnd/>
              <a:tailEnd/>
            </a:ln>
            <a:effectLst/>
          </p:spPr>
          <p:txBody>
            <a:bodyPr/>
            <a:lstStyle/>
            <a:p>
              <a:pPr>
                <a:defRPr/>
              </a:pPr>
              <a:endParaRPr lang="ar-SA"/>
            </a:p>
          </p:txBody>
        </p:sp>
        <p:sp>
          <p:nvSpPr>
            <p:cNvPr id="73" name="Oval 71"/>
            <p:cNvSpPr>
              <a:spLocks noChangeArrowheads="1"/>
            </p:cNvSpPr>
            <p:nvPr/>
          </p:nvSpPr>
          <p:spPr bwMode="hidden">
            <a:xfrm>
              <a:off x="789" y="2472"/>
              <a:ext cx="156" cy="89"/>
            </a:xfrm>
            <a:prstGeom prst="ellipse">
              <a:avLst/>
            </a:prstGeom>
            <a:gradFill rotWithShape="0">
              <a:gsLst>
                <a:gs pos="0">
                  <a:schemeClr val="bg1"/>
                </a:gs>
                <a:gs pos="100000">
                  <a:schemeClr val="bg1">
                    <a:gamma/>
                    <a:shade val="75686"/>
                    <a:invGamma/>
                  </a:schemeClr>
                </a:gs>
              </a:gsLst>
              <a:lin ang="2700000" scaled="1"/>
            </a:gradFill>
            <a:ln w="9525">
              <a:noFill/>
              <a:round/>
              <a:headEnd/>
              <a:tailEnd/>
            </a:ln>
            <a:effectLst/>
          </p:spPr>
          <p:txBody>
            <a:bodyPr/>
            <a:lstStyle/>
            <a:p>
              <a:pPr>
                <a:defRPr/>
              </a:pPr>
              <a:endParaRPr lang="ar-SA"/>
            </a:p>
          </p:txBody>
        </p:sp>
        <p:sp>
          <p:nvSpPr>
            <p:cNvPr id="74" name="Oval 72"/>
            <p:cNvSpPr>
              <a:spLocks noChangeArrowheads="1"/>
            </p:cNvSpPr>
            <p:nvPr/>
          </p:nvSpPr>
          <p:spPr bwMode="hidden">
            <a:xfrm>
              <a:off x="2544" y="2015"/>
              <a:ext cx="140" cy="72"/>
            </a:xfrm>
            <a:prstGeom prst="ellipse">
              <a:avLst/>
            </a:prstGeom>
            <a:gradFill rotWithShape="0">
              <a:gsLst>
                <a:gs pos="0">
                  <a:schemeClr val="bg1"/>
                </a:gs>
                <a:gs pos="100000">
                  <a:schemeClr val="bg1">
                    <a:gamma/>
                    <a:shade val="69804"/>
                    <a:invGamma/>
                  </a:schemeClr>
                </a:gs>
              </a:gsLst>
              <a:lin ang="2700000" scaled="1"/>
            </a:gradFill>
            <a:ln w="9525">
              <a:noFill/>
              <a:round/>
              <a:headEnd/>
              <a:tailEnd/>
            </a:ln>
            <a:effectLst/>
          </p:spPr>
          <p:txBody>
            <a:bodyPr/>
            <a:lstStyle/>
            <a:p>
              <a:pPr>
                <a:defRPr/>
              </a:pPr>
              <a:endParaRPr lang="ar-SA"/>
            </a:p>
          </p:txBody>
        </p:sp>
        <p:sp>
          <p:nvSpPr>
            <p:cNvPr id="75" name="Oval 73"/>
            <p:cNvSpPr>
              <a:spLocks noChangeArrowheads="1"/>
            </p:cNvSpPr>
            <p:nvPr/>
          </p:nvSpPr>
          <p:spPr bwMode="hidden">
            <a:xfrm>
              <a:off x="1457" y="1700"/>
              <a:ext cx="123" cy="51"/>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ar-SA"/>
            </a:p>
          </p:txBody>
        </p:sp>
        <p:sp>
          <p:nvSpPr>
            <p:cNvPr id="76" name="Oval 74"/>
            <p:cNvSpPr>
              <a:spLocks noChangeArrowheads="1"/>
            </p:cNvSpPr>
            <p:nvPr/>
          </p:nvSpPr>
          <p:spPr bwMode="hidden">
            <a:xfrm>
              <a:off x="1747" y="1599"/>
              <a:ext cx="123" cy="50"/>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ar-SA"/>
            </a:p>
          </p:txBody>
        </p:sp>
        <p:sp>
          <p:nvSpPr>
            <p:cNvPr id="77" name="Oval 75"/>
            <p:cNvSpPr>
              <a:spLocks noChangeArrowheads="1"/>
            </p:cNvSpPr>
            <p:nvPr/>
          </p:nvSpPr>
          <p:spPr bwMode="hidden">
            <a:xfrm>
              <a:off x="1385" y="1506"/>
              <a:ext cx="123" cy="50"/>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ar-SA"/>
            </a:p>
          </p:txBody>
        </p:sp>
        <p:sp>
          <p:nvSpPr>
            <p:cNvPr id="78" name="Oval 76"/>
            <p:cNvSpPr>
              <a:spLocks noChangeArrowheads="1"/>
            </p:cNvSpPr>
            <p:nvPr/>
          </p:nvSpPr>
          <p:spPr bwMode="hidden">
            <a:xfrm>
              <a:off x="1093" y="1595"/>
              <a:ext cx="123" cy="51"/>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ar-SA"/>
            </a:p>
          </p:txBody>
        </p:sp>
        <p:sp>
          <p:nvSpPr>
            <p:cNvPr id="79" name="Oval 77"/>
            <p:cNvSpPr>
              <a:spLocks noChangeArrowheads="1"/>
            </p:cNvSpPr>
            <p:nvPr/>
          </p:nvSpPr>
          <p:spPr bwMode="hidden">
            <a:xfrm>
              <a:off x="792" y="1690"/>
              <a:ext cx="124" cy="51"/>
            </a:xfrm>
            <a:prstGeom prst="ellipse">
              <a:avLst/>
            </a:prstGeom>
            <a:gradFill rotWithShape="0">
              <a:gsLst>
                <a:gs pos="0">
                  <a:schemeClr val="bg1"/>
                </a:gs>
                <a:gs pos="100000">
                  <a:schemeClr val="bg1">
                    <a:gamma/>
                    <a:shade val="84706"/>
                    <a:invGamma/>
                  </a:schemeClr>
                </a:gs>
              </a:gsLst>
              <a:lin ang="2700000" scaled="1"/>
            </a:gradFill>
            <a:ln w="9525">
              <a:noFill/>
              <a:round/>
              <a:headEnd/>
              <a:tailEnd/>
            </a:ln>
            <a:effectLst/>
          </p:spPr>
          <p:txBody>
            <a:bodyPr/>
            <a:lstStyle/>
            <a:p>
              <a:pPr>
                <a:defRPr/>
              </a:pPr>
              <a:endParaRPr lang="ar-SA"/>
            </a:p>
          </p:txBody>
        </p:sp>
        <p:sp>
          <p:nvSpPr>
            <p:cNvPr id="80" name="Oval 78"/>
            <p:cNvSpPr>
              <a:spLocks noChangeArrowheads="1"/>
            </p:cNvSpPr>
            <p:nvPr/>
          </p:nvSpPr>
          <p:spPr bwMode="hidden">
            <a:xfrm>
              <a:off x="2011" y="1512"/>
              <a:ext cx="123" cy="50"/>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ar-SA"/>
            </a:p>
          </p:txBody>
        </p:sp>
        <p:sp>
          <p:nvSpPr>
            <p:cNvPr id="81" name="Oval 79"/>
            <p:cNvSpPr>
              <a:spLocks noChangeArrowheads="1"/>
            </p:cNvSpPr>
            <p:nvPr/>
          </p:nvSpPr>
          <p:spPr bwMode="hidden">
            <a:xfrm>
              <a:off x="2087" y="1696"/>
              <a:ext cx="123" cy="50"/>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ar-SA"/>
            </a:p>
          </p:txBody>
        </p:sp>
        <p:sp>
          <p:nvSpPr>
            <p:cNvPr id="82" name="Oval 80"/>
            <p:cNvSpPr>
              <a:spLocks noChangeArrowheads="1"/>
            </p:cNvSpPr>
            <p:nvPr/>
          </p:nvSpPr>
          <p:spPr bwMode="hidden">
            <a:xfrm>
              <a:off x="2345" y="1601"/>
              <a:ext cx="123" cy="50"/>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ar-SA"/>
            </a:p>
          </p:txBody>
        </p:sp>
        <p:sp>
          <p:nvSpPr>
            <p:cNvPr id="83" name="Oval 81"/>
            <p:cNvSpPr>
              <a:spLocks noChangeArrowheads="1"/>
            </p:cNvSpPr>
            <p:nvPr/>
          </p:nvSpPr>
          <p:spPr bwMode="hidden">
            <a:xfrm>
              <a:off x="2684" y="1686"/>
              <a:ext cx="123" cy="51"/>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ar-SA"/>
            </a:p>
          </p:txBody>
        </p:sp>
        <p:sp>
          <p:nvSpPr>
            <p:cNvPr id="84" name="Oval 82"/>
            <p:cNvSpPr>
              <a:spLocks noChangeArrowheads="1"/>
            </p:cNvSpPr>
            <p:nvPr/>
          </p:nvSpPr>
          <p:spPr bwMode="hidden">
            <a:xfrm>
              <a:off x="806" y="1512"/>
              <a:ext cx="123" cy="50"/>
            </a:xfrm>
            <a:prstGeom prst="ellipse">
              <a:avLst/>
            </a:prstGeom>
            <a:gradFill rotWithShape="0">
              <a:gsLst>
                <a:gs pos="0">
                  <a:schemeClr val="bg1"/>
                </a:gs>
                <a:gs pos="100000">
                  <a:schemeClr val="bg1">
                    <a:gamma/>
                    <a:shade val="87843"/>
                    <a:invGamma/>
                  </a:schemeClr>
                </a:gs>
              </a:gsLst>
              <a:lin ang="2700000" scaled="1"/>
            </a:gradFill>
            <a:ln w="9525">
              <a:noFill/>
              <a:round/>
              <a:headEnd/>
              <a:tailEnd/>
            </a:ln>
            <a:effectLst/>
          </p:spPr>
          <p:txBody>
            <a:bodyPr/>
            <a:lstStyle/>
            <a:p>
              <a:pPr>
                <a:defRPr/>
              </a:pPr>
              <a:endParaRPr lang="ar-SA"/>
            </a:p>
          </p:txBody>
        </p:sp>
        <p:sp>
          <p:nvSpPr>
            <p:cNvPr id="85" name="Oval 83"/>
            <p:cNvSpPr>
              <a:spLocks noChangeArrowheads="1"/>
            </p:cNvSpPr>
            <p:nvPr/>
          </p:nvSpPr>
          <p:spPr bwMode="hidden">
            <a:xfrm>
              <a:off x="495" y="1597"/>
              <a:ext cx="123" cy="50"/>
            </a:xfrm>
            <a:prstGeom prst="ellipse">
              <a:avLst/>
            </a:prstGeom>
            <a:gradFill rotWithShape="0">
              <a:gsLst>
                <a:gs pos="0">
                  <a:schemeClr val="bg1"/>
                </a:gs>
                <a:gs pos="100000">
                  <a:schemeClr val="bg1">
                    <a:gamma/>
                    <a:shade val="87843"/>
                    <a:invGamma/>
                  </a:schemeClr>
                </a:gs>
              </a:gsLst>
              <a:lin ang="2700000" scaled="1"/>
            </a:gradFill>
            <a:ln w="9525">
              <a:noFill/>
              <a:round/>
              <a:headEnd/>
              <a:tailEnd/>
            </a:ln>
            <a:effectLst/>
          </p:spPr>
          <p:txBody>
            <a:bodyPr/>
            <a:lstStyle/>
            <a:p>
              <a:pPr>
                <a:defRPr/>
              </a:pPr>
              <a:endParaRPr lang="ar-SA"/>
            </a:p>
          </p:txBody>
        </p:sp>
        <p:sp>
          <p:nvSpPr>
            <p:cNvPr id="86" name="Oval 84"/>
            <p:cNvSpPr>
              <a:spLocks noChangeArrowheads="1"/>
            </p:cNvSpPr>
            <p:nvPr/>
          </p:nvSpPr>
          <p:spPr bwMode="hidden">
            <a:xfrm>
              <a:off x="228" y="1508"/>
              <a:ext cx="123" cy="50"/>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SA"/>
            </a:p>
          </p:txBody>
        </p:sp>
        <p:sp>
          <p:nvSpPr>
            <p:cNvPr id="87" name="Oval 85"/>
            <p:cNvSpPr>
              <a:spLocks noChangeArrowheads="1"/>
            </p:cNvSpPr>
            <p:nvPr/>
          </p:nvSpPr>
          <p:spPr bwMode="hidden">
            <a:xfrm>
              <a:off x="157" y="1698"/>
              <a:ext cx="123" cy="50"/>
            </a:xfrm>
            <a:prstGeom prst="ellipse">
              <a:avLst/>
            </a:prstGeom>
            <a:gradFill rotWithShape="0">
              <a:gsLst>
                <a:gs pos="0">
                  <a:schemeClr val="bg1"/>
                </a:gs>
                <a:gs pos="100000">
                  <a:schemeClr val="bg1">
                    <a:gamma/>
                    <a:shade val="87843"/>
                    <a:invGamma/>
                  </a:schemeClr>
                </a:gs>
              </a:gsLst>
              <a:lin ang="2700000" scaled="1"/>
            </a:gradFill>
            <a:ln w="9525">
              <a:noFill/>
              <a:round/>
              <a:headEnd/>
              <a:tailEnd/>
            </a:ln>
            <a:effectLst/>
          </p:spPr>
          <p:txBody>
            <a:bodyPr/>
            <a:lstStyle/>
            <a:p>
              <a:pPr>
                <a:defRPr/>
              </a:pPr>
              <a:endParaRPr lang="ar-SA"/>
            </a:p>
          </p:txBody>
        </p:sp>
        <p:sp>
          <p:nvSpPr>
            <p:cNvPr id="88" name="Oval 86"/>
            <p:cNvSpPr>
              <a:spLocks noChangeArrowheads="1"/>
            </p:cNvSpPr>
            <p:nvPr/>
          </p:nvSpPr>
          <p:spPr bwMode="hidden">
            <a:xfrm>
              <a:off x="2887" y="1595"/>
              <a:ext cx="124" cy="50"/>
            </a:xfrm>
            <a:prstGeom prst="ellipse">
              <a:avLst/>
            </a:prstGeom>
            <a:gradFill rotWithShape="0">
              <a:gsLst>
                <a:gs pos="0">
                  <a:schemeClr val="bg1"/>
                </a:gs>
                <a:gs pos="100000">
                  <a:schemeClr val="bg1">
                    <a:gamma/>
                    <a:shade val="75686"/>
                    <a:invGamma/>
                  </a:schemeClr>
                </a:gs>
              </a:gsLst>
              <a:lin ang="2700000" scaled="1"/>
            </a:gradFill>
            <a:ln w="9525">
              <a:noFill/>
              <a:round/>
              <a:headEnd/>
              <a:tailEnd/>
            </a:ln>
            <a:effectLst/>
          </p:spPr>
          <p:txBody>
            <a:bodyPr/>
            <a:lstStyle/>
            <a:p>
              <a:pPr>
                <a:defRPr/>
              </a:pPr>
              <a:endParaRPr lang="ar-SA"/>
            </a:p>
          </p:txBody>
        </p:sp>
        <p:sp>
          <p:nvSpPr>
            <p:cNvPr id="89" name="Oval 87"/>
            <p:cNvSpPr>
              <a:spLocks noChangeArrowheads="1"/>
            </p:cNvSpPr>
            <p:nvPr/>
          </p:nvSpPr>
          <p:spPr bwMode="hidden">
            <a:xfrm>
              <a:off x="3079" y="1511"/>
              <a:ext cx="124" cy="51"/>
            </a:xfrm>
            <a:prstGeom prst="ellipse">
              <a:avLst/>
            </a:prstGeom>
            <a:gradFill rotWithShape="0">
              <a:gsLst>
                <a:gs pos="0">
                  <a:schemeClr val="bg1"/>
                </a:gs>
                <a:gs pos="100000">
                  <a:schemeClr val="bg1">
                    <a:gamma/>
                    <a:shade val="75686"/>
                    <a:invGamma/>
                  </a:schemeClr>
                </a:gs>
              </a:gsLst>
              <a:lin ang="2700000" scaled="1"/>
            </a:gradFill>
            <a:ln w="9525">
              <a:noFill/>
              <a:round/>
              <a:headEnd/>
              <a:tailEnd/>
            </a:ln>
            <a:effectLst/>
          </p:spPr>
          <p:txBody>
            <a:bodyPr/>
            <a:lstStyle/>
            <a:p>
              <a:pPr>
                <a:defRPr/>
              </a:pPr>
              <a:endParaRPr lang="ar-SA"/>
            </a:p>
          </p:txBody>
        </p:sp>
        <p:sp>
          <p:nvSpPr>
            <p:cNvPr id="90" name="Oval 88"/>
            <p:cNvSpPr>
              <a:spLocks noChangeArrowheads="1"/>
            </p:cNvSpPr>
            <p:nvPr/>
          </p:nvSpPr>
          <p:spPr bwMode="hidden">
            <a:xfrm>
              <a:off x="3270" y="1688"/>
              <a:ext cx="124" cy="51"/>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ar-SA"/>
            </a:p>
          </p:txBody>
        </p:sp>
        <p:sp>
          <p:nvSpPr>
            <p:cNvPr id="91" name="Oval 89"/>
            <p:cNvSpPr>
              <a:spLocks noChangeArrowheads="1"/>
            </p:cNvSpPr>
            <p:nvPr/>
          </p:nvSpPr>
          <p:spPr bwMode="hidden">
            <a:xfrm>
              <a:off x="3453" y="1599"/>
              <a:ext cx="123" cy="50"/>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ar-SA"/>
            </a:p>
          </p:txBody>
        </p:sp>
        <p:sp>
          <p:nvSpPr>
            <p:cNvPr id="92" name="Oval 90"/>
            <p:cNvSpPr>
              <a:spLocks noChangeArrowheads="1"/>
            </p:cNvSpPr>
            <p:nvPr/>
          </p:nvSpPr>
          <p:spPr bwMode="hidden">
            <a:xfrm>
              <a:off x="3651" y="1506"/>
              <a:ext cx="123" cy="50"/>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ar-SA"/>
            </a:p>
          </p:txBody>
        </p:sp>
        <p:sp>
          <p:nvSpPr>
            <p:cNvPr id="93" name="Oval 91"/>
            <p:cNvSpPr>
              <a:spLocks noChangeArrowheads="1"/>
            </p:cNvSpPr>
            <p:nvPr/>
          </p:nvSpPr>
          <p:spPr bwMode="hidden">
            <a:xfrm>
              <a:off x="4251" y="1513"/>
              <a:ext cx="124" cy="51"/>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ar-SA"/>
            </a:p>
          </p:txBody>
        </p:sp>
        <p:sp>
          <p:nvSpPr>
            <p:cNvPr id="94" name="Oval 92"/>
            <p:cNvSpPr>
              <a:spLocks noChangeArrowheads="1"/>
            </p:cNvSpPr>
            <p:nvPr/>
          </p:nvSpPr>
          <p:spPr bwMode="hidden">
            <a:xfrm>
              <a:off x="3901" y="1701"/>
              <a:ext cx="128" cy="50"/>
            </a:xfrm>
            <a:prstGeom prst="ellipse">
              <a:avLst/>
            </a:prstGeom>
            <a:gradFill rotWithShape="0">
              <a:gsLst>
                <a:gs pos="0">
                  <a:schemeClr val="bg1"/>
                </a:gs>
                <a:gs pos="100000">
                  <a:schemeClr val="bg1">
                    <a:gamma/>
                    <a:shade val="66667"/>
                    <a:invGamma/>
                  </a:schemeClr>
                </a:gs>
              </a:gsLst>
              <a:lin ang="2700000" scaled="1"/>
            </a:gradFill>
            <a:ln w="9525">
              <a:noFill/>
              <a:round/>
              <a:headEnd/>
              <a:tailEnd/>
            </a:ln>
            <a:effectLst/>
          </p:spPr>
          <p:txBody>
            <a:bodyPr/>
            <a:lstStyle/>
            <a:p>
              <a:pPr>
                <a:defRPr/>
              </a:pPr>
              <a:endParaRPr lang="ar-SA"/>
            </a:p>
          </p:txBody>
        </p:sp>
        <p:sp>
          <p:nvSpPr>
            <p:cNvPr id="95" name="Oval 93"/>
            <p:cNvSpPr>
              <a:spLocks noChangeArrowheads="1"/>
            </p:cNvSpPr>
            <p:nvPr/>
          </p:nvSpPr>
          <p:spPr bwMode="hidden">
            <a:xfrm>
              <a:off x="4086" y="1608"/>
              <a:ext cx="128" cy="50"/>
            </a:xfrm>
            <a:prstGeom prst="ellipse">
              <a:avLst/>
            </a:prstGeom>
            <a:gradFill rotWithShape="0">
              <a:gsLst>
                <a:gs pos="0">
                  <a:schemeClr val="bg1"/>
                </a:gs>
                <a:gs pos="100000">
                  <a:schemeClr val="bg1">
                    <a:gamma/>
                    <a:shade val="66667"/>
                    <a:invGamma/>
                  </a:schemeClr>
                </a:gs>
              </a:gsLst>
              <a:lin ang="2700000" scaled="1"/>
            </a:gradFill>
            <a:ln w="9525">
              <a:noFill/>
              <a:round/>
              <a:headEnd/>
              <a:tailEnd/>
            </a:ln>
            <a:effectLst/>
          </p:spPr>
          <p:txBody>
            <a:bodyPr/>
            <a:lstStyle/>
            <a:p>
              <a:pPr>
                <a:defRPr/>
              </a:pPr>
              <a:endParaRPr lang="ar-SA"/>
            </a:p>
          </p:txBody>
        </p:sp>
        <p:sp>
          <p:nvSpPr>
            <p:cNvPr id="96" name="Oval 94"/>
            <p:cNvSpPr>
              <a:spLocks noChangeArrowheads="1"/>
            </p:cNvSpPr>
            <p:nvPr/>
          </p:nvSpPr>
          <p:spPr bwMode="hidden">
            <a:xfrm>
              <a:off x="1282" y="3653"/>
              <a:ext cx="196" cy="111"/>
            </a:xfrm>
            <a:prstGeom prst="ellipse">
              <a:avLst/>
            </a:prstGeom>
            <a:gradFill rotWithShape="0">
              <a:gsLst>
                <a:gs pos="0">
                  <a:schemeClr val="bg2"/>
                </a:gs>
                <a:gs pos="100000">
                  <a:schemeClr val="bg2">
                    <a:gamma/>
                    <a:shade val="60784"/>
                    <a:invGamma/>
                  </a:schemeClr>
                </a:gs>
              </a:gsLst>
              <a:lin ang="2700000" scaled="1"/>
            </a:gradFill>
            <a:ln w="9525">
              <a:noFill/>
              <a:round/>
              <a:headEnd/>
              <a:tailEnd/>
            </a:ln>
            <a:effectLst/>
          </p:spPr>
          <p:txBody>
            <a:bodyPr/>
            <a:lstStyle/>
            <a:p>
              <a:pPr>
                <a:defRPr/>
              </a:pPr>
              <a:endParaRPr lang="ar-SA"/>
            </a:p>
          </p:txBody>
        </p:sp>
        <p:sp>
          <p:nvSpPr>
            <p:cNvPr id="97" name="Oval 95"/>
            <p:cNvSpPr>
              <a:spLocks noChangeArrowheads="1"/>
            </p:cNvSpPr>
            <p:nvPr/>
          </p:nvSpPr>
          <p:spPr bwMode="hidden">
            <a:xfrm>
              <a:off x="707" y="4014"/>
              <a:ext cx="191" cy="112"/>
            </a:xfrm>
            <a:prstGeom prst="ellipse">
              <a:avLst/>
            </a:prstGeom>
            <a:gradFill rotWithShape="0">
              <a:gsLst>
                <a:gs pos="0">
                  <a:schemeClr val="bg2"/>
                </a:gs>
                <a:gs pos="100000">
                  <a:schemeClr val="bg2">
                    <a:gamma/>
                    <a:shade val="60784"/>
                    <a:invGamma/>
                  </a:schemeClr>
                </a:gs>
              </a:gsLst>
              <a:lin ang="2700000" scaled="1"/>
            </a:gradFill>
            <a:ln w="9525">
              <a:noFill/>
              <a:round/>
              <a:headEnd/>
              <a:tailEnd/>
            </a:ln>
            <a:effectLst/>
          </p:spPr>
          <p:txBody>
            <a:bodyPr/>
            <a:lstStyle/>
            <a:p>
              <a:pPr>
                <a:defRPr/>
              </a:pPr>
              <a:endParaRPr lang="ar-SA"/>
            </a:p>
          </p:txBody>
        </p:sp>
        <p:sp>
          <p:nvSpPr>
            <p:cNvPr id="98" name="Oval 96"/>
            <p:cNvSpPr>
              <a:spLocks noChangeArrowheads="1"/>
            </p:cNvSpPr>
            <p:nvPr/>
          </p:nvSpPr>
          <p:spPr bwMode="hidden">
            <a:xfrm>
              <a:off x="2229" y="3090"/>
              <a:ext cx="168" cy="95"/>
            </a:xfrm>
            <a:prstGeom prst="ellipse">
              <a:avLst/>
            </a:prstGeom>
            <a:gradFill rotWithShape="0">
              <a:gsLst>
                <a:gs pos="0">
                  <a:schemeClr val="bg2"/>
                </a:gs>
                <a:gs pos="100000">
                  <a:schemeClr val="bg2">
                    <a:gamma/>
                    <a:shade val="60784"/>
                    <a:invGamma/>
                  </a:schemeClr>
                </a:gs>
              </a:gsLst>
              <a:lin ang="2700000" scaled="1"/>
            </a:gradFill>
            <a:ln w="9525">
              <a:noFill/>
              <a:round/>
              <a:headEnd/>
              <a:tailEnd/>
            </a:ln>
            <a:effectLst/>
          </p:spPr>
          <p:txBody>
            <a:bodyPr/>
            <a:lstStyle/>
            <a:p>
              <a:pPr>
                <a:defRPr/>
              </a:pPr>
              <a:endParaRPr lang="ar-SA"/>
            </a:p>
          </p:txBody>
        </p:sp>
        <p:sp>
          <p:nvSpPr>
            <p:cNvPr id="99" name="Oval 97"/>
            <p:cNvSpPr>
              <a:spLocks noChangeArrowheads="1"/>
            </p:cNvSpPr>
            <p:nvPr/>
          </p:nvSpPr>
          <p:spPr bwMode="hidden">
            <a:xfrm>
              <a:off x="2604" y="2867"/>
              <a:ext cx="156" cy="89"/>
            </a:xfrm>
            <a:prstGeom prst="ellipse">
              <a:avLst/>
            </a:prstGeom>
            <a:gradFill rotWithShape="0">
              <a:gsLst>
                <a:gs pos="0">
                  <a:schemeClr val="bg2"/>
                </a:gs>
                <a:gs pos="100000">
                  <a:schemeClr val="bg2">
                    <a:gamma/>
                    <a:shade val="60784"/>
                    <a:invGamma/>
                  </a:schemeClr>
                </a:gs>
              </a:gsLst>
              <a:lin ang="2700000" scaled="1"/>
            </a:gradFill>
            <a:ln w="9525">
              <a:noFill/>
              <a:round/>
              <a:headEnd/>
              <a:tailEnd/>
            </a:ln>
            <a:effectLst/>
          </p:spPr>
          <p:txBody>
            <a:bodyPr/>
            <a:lstStyle/>
            <a:p>
              <a:pPr>
                <a:defRPr/>
              </a:pPr>
              <a:endParaRPr lang="ar-SA"/>
            </a:p>
          </p:txBody>
        </p:sp>
        <p:sp>
          <p:nvSpPr>
            <p:cNvPr id="100" name="Oval 98"/>
            <p:cNvSpPr>
              <a:spLocks noChangeArrowheads="1"/>
            </p:cNvSpPr>
            <p:nvPr/>
          </p:nvSpPr>
          <p:spPr bwMode="hidden">
            <a:xfrm>
              <a:off x="2907" y="2668"/>
              <a:ext cx="156" cy="84"/>
            </a:xfrm>
            <a:prstGeom prst="ellipse">
              <a:avLst/>
            </a:prstGeom>
            <a:gradFill rotWithShape="0">
              <a:gsLst>
                <a:gs pos="0">
                  <a:schemeClr val="bg2"/>
                </a:gs>
                <a:gs pos="100000">
                  <a:schemeClr val="bg2">
                    <a:gamma/>
                    <a:shade val="60784"/>
                    <a:invGamma/>
                  </a:schemeClr>
                </a:gs>
              </a:gsLst>
              <a:lin ang="2700000" scaled="1"/>
            </a:gradFill>
            <a:ln w="9525">
              <a:noFill/>
              <a:round/>
              <a:headEnd/>
              <a:tailEnd/>
            </a:ln>
            <a:effectLst/>
          </p:spPr>
          <p:txBody>
            <a:bodyPr/>
            <a:lstStyle/>
            <a:p>
              <a:pPr>
                <a:defRPr/>
              </a:pPr>
              <a:endParaRPr lang="ar-SA"/>
            </a:p>
          </p:txBody>
        </p:sp>
        <p:sp>
          <p:nvSpPr>
            <p:cNvPr id="101" name="Oval 99"/>
            <p:cNvSpPr>
              <a:spLocks noChangeArrowheads="1"/>
            </p:cNvSpPr>
            <p:nvPr/>
          </p:nvSpPr>
          <p:spPr bwMode="hidden">
            <a:xfrm>
              <a:off x="3248" y="2454"/>
              <a:ext cx="150" cy="90"/>
            </a:xfrm>
            <a:prstGeom prst="ellipse">
              <a:avLst/>
            </a:prstGeom>
            <a:gradFill rotWithShape="0">
              <a:gsLst>
                <a:gs pos="0">
                  <a:schemeClr val="bg2"/>
                </a:gs>
                <a:gs pos="100000">
                  <a:schemeClr val="bg2">
                    <a:gamma/>
                    <a:shade val="60784"/>
                    <a:invGamma/>
                  </a:schemeClr>
                </a:gs>
              </a:gsLst>
              <a:lin ang="2700000" scaled="1"/>
            </a:gradFill>
            <a:ln w="9525">
              <a:noFill/>
              <a:round/>
              <a:headEnd/>
              <a:tailEnd/>
            </a:ln>
            <a:effectLst/>
          </p:spPr>
          <p:txBody>
            <a:bodyPr/>
            <a:lstStyle/>
            <a:p>
              <a:pPr>
                <a:defRPr/>
              </a:pPr>
              <a:endParaRPr lang="ar-SA"/>
            </a:p>
          </p:txBody>
        </p:sp>
        <p:sp>
          <p:nvSpPr>
            <p:cNvPr id="102" name="Oval 100"/>
            <p:cNvSpPr>
              <a:spLocks noChangeArrowheads="1"/>
            </p:cNvSpPr>
            <p:nvPr/>
          </p:nvSpPr>
          <p:spPr bwMode="hidden">
            <a:xfrm>
              <a:off x="1801" y="3360"/>
              <a:ext cx="168" cy="95"/>
            </a:xfrm>
            <a:prstGeom prst="ellipse">
              <a:avLst/>
            </a:prstGeom>
            <a:gradFill rotWithShape="0">
              <a:gsLst>
                <a:gs pos="0">
                  <a:schemeClr val="bg2"/>
                </a:gs>
                <a:gs pos="100000">
                  <a:schemeClr val="bg2">
                    <a:gamma/>
                    <a:shade val="60784"/>
                    <a:invGamma/>
                  </a:schemeClr>
                </a:gs>
              </a:gsLst>
              <a:lin ang="2700000" scaled="1"/>
            </a:gradFill>
            <a:ln w="9525">
              <a:noFill/>
              <a:round/>
              <a:headEnd/>
              <a:tailEnd/>
            </a:ln>
            <a:effectLst/>
          </p:spPr>
          <p:txBody>
            <a:bodyPr/>
            <a:lstStyle/>
            <a:p>
              <a:pPr>
                <a:defRPr/>
              </a:pPr>
              <a:endParaRPr lang="ar-SA"/>
            </a:p>
          </p:txBody>
        </p:sp>
        <p:sp>
          <p:nvSpPr>
            <p:cNvPr id="103" name="Oval 101"/>
            <p:cNvSpPr>
              <a:spLocks noChangeArrowheads="1"/>
            </p:cNvSpPr>
            <p:nvPr/>
          </p:nvSpPr>
          <p:spPr bwMode="hidden">
            <a:xfrm>
              <a:off x="3512" y="2302"/>
              <a:ext cx="134" cy="73"/>
            </a:xfrm>
            <a:prstGeom prst="ellipse">
              <a:avLst/>
            </a:prstGeom>
            <a:gradFill rotWithShape="0">
              <a:gsLst>
                <a:gs pos="0">
                  <a:schemeClr val="bg2"/>
                </a:gs>
                <a:gs pos="100000">
                  <a:schemeClr val="bg2">
                    <a:gamma/>
                    <a:shade val="60784"/>
                    <a:invGamma/>
                  </a:schemeClr>
                </a:gs>
              </a:gsLst>
              <a:lin ang="2700000" scaled="1"/>
            </a:gradFill>
            <a:ln w="9525">
              <a:noFill/>
              <a:round/>
              <a:headEnd/>
              <a:tailEnd/>
            </a:ln>
            <a:effectLst/>
          </p:spPr>
          <p:txBody>
            <a:bodyPr/>
            <a:lstStyle/>
            <a:p>
              <a:pPr>
                <a:defRPr/>
              </a:pPr>
              <a:endParaRPr lang="ar-SA"/>
            </a:p>
          </p:txBody>
        </p:sp>
        <p:sp>
          <p:nvSpPr>
            <p:cNvPr id="104" name="Oval 102"/>
            <p:cNvSpPr>
              <a:spLocks noChangeArrowheads="1"/>
            </p:cNvSpPr>
            <p:nvPr/>
          </p:nvSpPr>
          <p:spPr bwMode="hidden">
            <a:xfrm>
              <a:off x="3980" y="2014"/>
              <a:ext cx="134" cy="72"/>
            </a:xfrm>
            <a:prstGeom prst="ellipse">
              <a:avLst/>
            </a:prstGeom>
            <a:gradFill rotWithShape="0">
              <a:gsLst>
                <a:gs pos="0">
                  <a:schemeClr val="bg2"/>
                </a:gs>
                <a:gs pos="100000">
                  <a:schemeClr val="bg2">
                    <a:gamma/>
                    <a:shade val="60784"/>
                    <a:invGamma/>
                  </a:schemeClr>
                </a:gs>
              </a:gsLst>
              <a:lin ang="2700000" scaled="1"/>
            </a:gradFill>
            <a:ln w="9525">
              <a:noFill/>
              <a:round/>
              <a:headEnd/>
              <a:tailEnd/>
            </a:ln>
            <a:effectLst/>
          </p:spPr>
          <p:txBody>
            <a:bodyPr/>
            <a:lstStyle/>
            <a:p>
              <a:pPr>
                <a:defRPr/>
              </a:pPr>
              <a:endParaRPr lang="ar-SA"/>
            </a:p>
          </p:txBody>
        </p:sp>
        <p:sp>
          <p:nvSpPr>
            <p:cNvPr id="105" name="Oval 103"/>
            <p:cNvSpPr>
              <a:spLocks noChangeArrowheads="1"/>
            </p:cNvSpPr>
            <p:nvPr/>
          </p:nvSpPr>
          <p:spPr bwMode="hidden">
            <a:xfrm>
              <a:off x="3753" y="2158"/>
              <a:ext cx="134" cy="61"/>
            </a:xfrm>
            <a:prstGeom prst="ellipse">
              <a:avLst/>
            </a:prstGeom>
            <a:gradFill rotWithShape="0">
              <a:gsLst>
                <a:gs pos="0">
                  <a:schemeClr val="bg2"/>
                </a:gs>
                <a:gs pos="100000">
                  <a:schemeClr val="bg2">
                    <a:gamma/>
                    <a:shade val="60784"/>
                    <a:invGamma/>
                  </a:schemeClr>
                </a:gs>
              </a:gsLst>
              <a:lin ang="2700000" scaled="1"/>
            </a:gradFill>
            <a:ln w="9525">
              <a:noFill/>
              <a:round/>
              <a:headEnd/>
              <a:tailEnd/>
            </a:ln>
            <a:effectLst/>
          </p:spPr>
          <p:txBody>
            <a:bodyPr/>
            <a:lstStyle/>
            <a:p>
              <a:pPr>
                <a:defRPr/>
              </a:pPr>
              <a:endParaRPr lang="ar-SA"/>
            </a:p>
          </p:txBody>
        </p:sp>
        <p:sp>
          <p:nvSpPr>
            <p:cNvPr id="106" name="Oval 104"/>
            <p:cNvSpPr>
              <a:spLocks noChangeArrowheads="1"/>
            </p:cNvSpPr>
            <p:nvPr/>
          </p:nvSpPr>
          <p:spPr bwMode="hidden">
            <a:xfrm>
              <a:off x="4176" y="1898"/>
              <a:ext cx="128" cy="61"/>
            </a:xfrm>
            <a:prstGeom prst="ellipse">
              <a:avLst/>
            </a:prstGeom>
            <a:gradFill rotWithShape="0">
              <a:gsLst>
                <a:gs pos="0">
                  <a:schemeClr val="bg2"/>
                </a:gs>
                <a:gs pos="100000">
                  <a:schemeClr val="bg2">
                    <a:gamma/>
                    <a:shade val="57647"/>
                    <a:invGamma/>
                  </a:schemeClr>
                </a:gs>
              </a:gsLst>
              <a:lin ang="2700000" scaled="1"/>
            </a:gradFill>
            <a:ln w="9525">
              <a:noFill/>
              <a:round/>
              <a:headEnd/>
              <a:tailEnd/>
            </a:ln>
            <a:effectLst/>
          </p:spPr>
          <p:txBody>
            <a:bodyPr/>
            <a:lstStyle/>
            <a:p>
              <a:pPr>
                <a:defRPr/>
              </a:pPr>
              <a:endParaRPr lang="ar-SA"/>
            </a:p>
          </p:txBody>
        </p:sp>
        <p:sp>
          <p:nvSpPr>
            <p:cNvPr id="107" name="Oval 105"/>
            <p:cNvSpPr>
              <a:spLocks noChangeArrowheads="1"/>
            </p:cNvSpPr>
            <p:nvPr/>
          </p:nvSpPr>
          <p:spPr bwMode="hidden">
            <a:xfrm>
              <a:off x="4338" y="1797"/>
              <a:ext cx="129" cy="61"/>
            </a:xfrm>
            <a:prstGeom prst="ellipse">
              <a:avLst/>
            </a:prstGeom>
            <a:gradFill rotWithShape="0">
              <a:gsLst>
                <a:gs pos="0">
                  <a:schemeClr val="bg2"/>
                </a:gs>
                <a:gs pos="100000">
                  <a:schemeClr val="bg2">
                    <a:gamma/>
                    <a:shade val="57647"/>
                    <a:invGamma/>
                  </a:schemeClr>
                </a:gs>
              </a:gsLst>
              <a:lin ang="2700000" scaled="1"/>
            </a:gradFill>
            <a:ln w="9525">
              <a:noFill/>
              <a:round/>
              <a:headEnd/>
              <a:tailEnd/>
            </a:ln>
            <a:effectLst/>
          </p:spPr>
          <p:txBody>
            <a:bodyPr/>
            <a:lstStyle/>
            <a:p>
              <a:pPr>
                <a:defRPr/>
              </a:pPr>
              <a:endParaRPr lang="ar-SA"/>
            </a:p>
          </p:txBody>
        </p:sp>
        <p:sp>
          <p:nvSpPr>
            <p:cNvPr id="108" name="Oval 106"/>
            <p:cNvSpPr>
              <a:spLocks noChangeArrowheads="1"/>
            </p:cNvSpPr>
            <p:nvPr/>
          </p:nvSpPr>
          <p:spPr bwMode="hidden">
            <a:xfrm>
              <a:off x="4505" y="1700"/>
              <a:ext cx="124" cy="51"/>
            </a:xfrm>
            <a:prstGeom prst="ellipse">
              <a:avLst/>
            </a:prstGeom>
            <a:gradFill rotWithShape="0">
              <a:gsLst>
                <a:gs pos="0">
                  <a:schemeClr val="bg2"/>
                </a:gs>
                <a:gs pos="100000">
                  <a:schemeClr val="bg2">
                    <a:gamma/>
                    <a:shade val="81961"/>
                    <a:invGamma/>
                  </a:schemeClr>
                </a:gs>
              </a:gsLst>
              <a:lin ang="2700000" scaled="1"/>
            </a:gradFill>
            <a:ln w="9525">
              <a:noFill/>
              <a:round/>
              <a:headEnd/>
              <a:tailEnd/>
            </a:ln>
            <a:effectLst/>
          </p:spPr>
          <p:txBody>
            <a:bodyPr/>
            <a:lstStyle/>
            <a:p>
              <a:pPr>
                <a:defRPr/>
              </a:pPr>
              <a:endParaRPr lang="ar-SA"/>
            </a:p>
          </p:txBody>
        </p:sp>
        <p:sp>
          <p:nvSpPr>
            <p:cNvPr id="109" name="Oval 107"/>
            <p:cNvSpPr>
              <a:spLocks noChangeArrowheads="1"/>
            </p:cNvSpPr>
            <p:nvPr/>
          </p:nvSpPr>
          <p:spPr bwMode="hidden">
            <a:xfrm>
              <a:off x="4661" y="1603"/>
              <a:ext cx="123" cy="50"/>
            </a:xfrm>
            <a:prstGeom prst="ellipse">
              <a:avLst/>
            </a:prstGeom>
            <a:gradFill rotWithShape="0">
              <a:gsLst>
                <a:gs pos="0">
                  <a:schemeClr val="bg2"/>
                </a:gs>
                <a:gs pos="100000">
                  <a:schemeClr val="bg2">
                    <a:gamma/>
                    <a:shade val="81961"/>
                    <a:invGamma/>
                  </a:schemeClr>
                </a:gs>
              </a:gsLst>
              <a:lin ang="2700000" scaled="1"/>
            </a:gradFill>
            <a:ln w="9525">
              <a:noFill/>
              <a:round/>
              <a:headEnd/>
              <a:tailEnd/>
            </a:ln>
            <a:effectLst/>
          </p:spPr>
          <p:txBody>
            <a:bodyPr/>
            <a:lstStyle/>
            <a:p>
              <a:pPr>
                <a:defRPr/>
              </a:pPr>
              <a:endParaRPr lang="ar-SA"/>
            </a:p>
          </p:txBody>
        </p:sp>
        <p:sp>
          <p:nvSpPr>
            <p:cNvPr id="110" name="Oval 108"/>
            <p:cNvSpPr>
              <a:spLocks noChangeArrowheads="1"/>
            </p:cNvSpPr>
            <p:nvPr/>
          </p:nvSpPr>
          <p:spPr bwMode="hidden">
            <a:xfrm>
              <a:off x="4803" y="1512"/>
              <a:ext cx="128" cy="51"/>
            </a:xfrm>
            <a:prstGeom prst="ellipse">
              <a:avLst/>
            </a:prstGeom>
            <a:gradFill rotWithShape="0">
              <a:gsLst>
                <a:gs pos="0">
                  <a:schemeClr val="bg2"/>
                </a:gs>
                <a:gs pos="100000">
                  <a:schemeClr val="bg2">
                    <a:gamma/>
                    <a:shade val="60784"/>
                    <a:invGamma/>
                  </a:schemeClr>
                </a:gs>
              </a:gsLst>
              <a:lin ang="2700000" scaled="1"/>
            </a:gradFill>
            <a:ln w="9525">
              <a:noFill/>
              <a:round/>
              <a:headEnd/>
              <a:tailEnd/>
            </a:ln>
            <a:effectLst/>
          </p:spPr>
          <p:txBody>
            <a:bodyPr/>
            <a:lstStyle/>
            <a:p>
              <a:pPr>
                <a:defRPr/>
              </a:pPr>
              <a:endParaRPr lang="ar-SA"/>
            </a:p>
          </p:txBody>
        </p:sp>
        <p:sp>
          <p:nvSpPr>
            <p:cNvPr id="111" name="Oval 109"/>
            <p:cNvSpPr>
              <a:spLocks noChangeArrowheads="1"/>
            </p:cNvSpPr>
            <p:nvPr/>
          </p:nvSpPr>
          <p:spPr bwMode="hidden">
            <a:xfrm>
              <a:off x="4930" y="1431"/>
              <a:ext cx="111" cy="50"/>
            </a:xfrm>
            <a:prstGeom prst="ellipse">
              <a:avLst/>
            </a:prstGeom>
            <a:gradFill rotWithShape="0">
              <a:gsLst>
                <a:gs pos="0">
                  <a:schemeClr val="bg2"/>
                </a:gs>
                <a:gs pos="100000">
                  <a:schemeClr val="bg2">
                    <a:gamma/>
                    <a:shade val="60784"/>
                    <a:invGamma/>
                  </a:schemeClr>
                </a:gs>
              </a:gsLst>
              <a:lin ang="2700000" scaled="1"/>
            </a:gradFill>
            <a:ln w="9525">
              <a:noFill/>
              <a:round/>
              <a:headEnd/>
              <a:tailEnd/>
            </a:ln>
            <a:effectLst/>
          </p:spPr>
          <p:txBody>
            <a:bodyPr/>
            <a:lstStyle/>
            <a:p>
              <a:pPr>
                <a:defRPr/>
              </a:pPr>
              <a:endParaRPr lang="ar-SA"/>
            </a:p>
          </p:txBody>
        </p:sp>
        <p:sp>
          <p:nvSpPr>
            <p:cNvPr id="112" name="Oval 110"/>
            <p:cNvSpPr>
              <a:spLocks noChangeArrowheads="1"/>
            </p:cNvSpPr>
            <p:nvPr/>
          </p:nvSpPr>
          <p:spPr bwMode="hidden">
            <a:xfrm>
              <a:off x="3835" y="1430"/>
              <a:ext cx="112" cy="50"/>
            </a:xfrm>
            <a:prstGeom prst="ellipse">
              <a:avLst/>
            </a:prstGeom>
            <a:gradFill rotWithShape="0">
              <a:gsLst>
                <a:gs pos="0">
                  <a:schemeClr val="bg1"/>
                </a:gs>
                <a:gs pos="100000">
                  <a:schemeClr val="bg1">
                    <a:gamma/>
                    <a:shade val="69804"/>
                    <a:invGamma/>
                  </a:schemeClr>
                </a:gs>
              </a:gsLst>
              <a:lin ang="2700000" scaled="1"/>
            </a:gradFill>
            <a:ln w="9525">
              <a:noFill/>
              <a:round/>
              <a:headEnd/>
              <a:tailEnd/>
            </a:ln>
            <a:effectLst/>
          </p:spPr>
          <p:txBody>
            <a:bodyPr/>
            <a:lstStyle/>
            <a:p>
              <a:pPr>
                <a:defRPr/>
              </a:pPr>
              <a:endParaRPr lang="ar-SA"/>
            </a:p>
          </p:txBody>
        </p:sp>
        <p:sp>
          <p:nvSpPr>
            <p:cNvPr id="113" name="Oval 111"/>
            <p:cNvSpPr>
              <a:spLocks noChangeArrowheads="1"/>
            </p:cNvSpPr>
            <p:nvPr/>
          </p:nvSpPr>
          <p:spPr bwMode="hidden">
            <a:xfrm>
              <a:off x="3286" y="1430"/>
              <a:ext cx="112" cy="50"/>
            </a:xfrm>
            <a:prstGeom prst="ellipse">
              <a:avLst/>
            </a:prstGeom>
            <a:gradFill rotWithShape="0">
              <a:gsLst>
                <a:gs pos="0">
                  <a:schemeClr val="bg1"/>
                </a:gs>
                <a:gs pos="100000">
                  <a:schemeClr val="bg1">
                    <a:gamma/>
                    <a:shade val="75686"/>
                    <a:invGamma/>
                  </a:schemeClr>
                </a:gs>
              </a:gsLst>
              <a:lin ang="2700000" scaled="1"/>
            </a:gradFill>
            <a:ln w="9525">
              <a:noFill/>
              <a:round/>
              <a:headEnd/>
              <a:tailEnd/>
            </a:ln>
            <a:effectLst/>
          </p:spPr>
          <p:txBody>
            <a:bodyPr/>
            <a:lstStyle/>
            <a:p>
              <a:pPr>
                <a:defRPr/>
              </a:pPr>
              <a:endParaRPr lang="ar-SA"/>
            </a:p>
          </p:txBody>
        </p:sp>
        <p:sp>
          <p:nvSpPr>
            <p:cNvPr id="114" name="Oval 112"/>
            <p:cNvSpPr>
              <a:spLocks noChangeArrowheads="1"/>
            </p:cNvSpPr>
            <p:nvPr/>
          </p:nvSpPr>
          <p:spPr bwMode="hidden">
            <a:xfrm>
              <a:off x="2972" y="1366"/>
              <a:ext cx="111" cy="51"/>
            </a:xfrm>
            <a:prstGeom prst="ellipse">
              <a:avLst/>
            </a:prstGeom>
            <a:gradFill rotWithShape="0">
              <a:gsLst>
                <a:gs pos="0">
                  <a:schemeClr val="bg1"/>
                </a:gs>
                <a:gs pos="100000">
                  <a:schemeClr val="bg1">
                    <a:gamma/>
                    <a:shade val="78824"/>
                    <a:invGamma/>
                  </a:schemeClr>
                </a:gs>
              </a:gsLst>
              <a:lin ang="2700000" scaled="1"/>
            </a:gradFill>
            <a:ln w="9525">
              <a:noFill/>
              <a:round/>
              <a:headEnd/>
              <a:tailEnd/>
            </a:ln>
            <a:effectLst/>
          </p:spPr>
          <p:txBody>
            <a:bodyPr/>
            <a:lstStyle/>
            <a:p>
              <a:pPr>
                <a:defRPr/>
              </a:pPr>
              <a:endParaRPr lang="ar-SA"/>
            </a:p>
          </p:txBody>
        </p:sp>
        <p:sp>
          <p:nvSpPr>
            <p:cNvPr id="115" name="Oval 113"/>
            <p:cNvSpPr>
              <a:spLocks noChangeArrowheads="1"/>
            </p:cNvSpPr>
            <p:nvPr/>
          </p:nvSpPr>
          <p:spPr bwMode="hidden">
            <a:xfrm>
              <a:off x="3152" y="1292"/>
              <a:ext cx="112" cy="50"/>
            </a:xfrm>
            <a:prstGeom prst="ellipse">
              <a:avLst/>
            </a:prstGeom>
            <a:gradFill rotWithShape="0">
              <a:gsLst>
                <a:gs pos="0">
                  <a:schemeClr val="bg1"/>
                </a:gs>
                <a:gs pos="100000">
                  <a:schemeClr val="bg1">
                    <a:gamma/>
                    <a:shade val="78824"/>
                    <a:invGamma/>
                  </a:schemeClr>
                </a:gs>
              </a:gsLst>
              <a:lin ang="2700000" scaled="1"/>
            </a:gradFill>
            <a:ln w="9525">
              <a:noFill/>
              <a:round/>
              <a:headEnd/>
              <a:tailEnd/>
            </a:ln>
            <a:effectLst/>
          </p:spPr>
          <p:txBody>
            <a:bodyPr/>
            <a:lstStyle/>
            <a:p>
              <a:pPr>
                <a:defRPr/>
              </a:pPr>
              <a:endParaRPr lang="ar-SA"/>
            </a:p>
          </p:txBody>
        </p:sp>
        <p:sp>
          <p:nvSpPr>
            <p:cNvPr id="116" name="Oval 114"/>
            <p:cNvSpPr>
              <a:spLocks noChangeArrowheads="1"/>
            </p:cNvSpPr>
            <p:nvPr/>
          </p:nvSpPr>
          <p:spPr bwMode="hidden">
            <a:xfrm>
              <a:off x="3020" y="1170"/>
              <a:ext cx="112" cy="50"/>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ar-SA"/>
            </a:p>
          </p:txBody>
        </p:sp>
        <p:sp>
          <p:nvSpPr>
            <p:cNvPr id="117" name="Oval 115"/>
            <p:cNvSpPr>
              <a:spLocks noChangeArrowheads="1"/>
            </p:cNvSpPr>
            <p:nvPr/>
          </p:nvSpPr>
          <p:spPr bwMode="hidden">
            <a:xfrm>
              <a:off x="2443" y="1368"/>
              <a:ext cx="112" cy="51"/>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ar-SA"/>
            </a:p>
          </p:txBody>
        </p:sp>
        <p:sp>
          <p:nvSpPr>
            <p:cNvPr id="118" name="Oval 116"/>
            <p:cNvSpPr>
              <a:spLocks noChangeArrowheads="1"/>
            </p:cNvSpPr>
            <p:nvPr/>
          </p:nvSpPr>
          <p:spPr bwMode="hidden">
            <a:xfrm>
              <a:off x="2301" y="1220"/>
              <a:ext cx="112" cy="51"/>
            </a:xfrm>
            <a:prstGeom prst="ellipse">
              <a:avLst/>
            </a:prstGeom>
            <a:gradFill rotWithShape="0">
              <a:gsLst>
                <a:gs pos="0">
                  <a:schemeClr val="bg1"/>
                </a:gs>
                <a:gs pos="100000">
                  <a:schemeClr val="bg1">
                    <a:gamma/>
                    <a:shade val="84706"/>
                    <a:invGamma/>
                  </a:schemeClr>
                </a:gs>
              </a:gsLst>
              <a:lin ang="2700000" scaled="1"/>
            </a:gradFill>
            <a:ln w="9525">
              <a:noFill/>
              <a:round/>
              <a:headEnd/>
              <a:tailEnd/>
            </a:ln>
            <a:effectLst/>
          </p:spPr>
          <p:txBody>
            <a:bodyPr/>
            <a:lstStyle/>
            <a:p>
              <a:pPr>
                <a:defRPr/>
              </a:pPr>
              <a:endParaRPr lang="ar-SA"/>
            </a:p>
          </p:txBody>
        </p:sp>
        <p:sp>
          <p:nvSpPr>
            <p:cNvPr id="119" name="Oval 117"/>
            <p:cNvSpPr>
              <a:spLocks noChangeArrowheads="1"/>
            </p:cNvSpPr>
            <p:nvPr/>
          </p:nvSpPr>
          <p:spPr bwMode="hidden">
            <a:xfrm>
              <a:off x="2095" y="1284"/>
              <a:ext cx="112" cy="51"/>
            </a:xfrm>
            <a:prstGeom prst="ellipse">
              <a:avLst/>
            </a:prstGeom>
            <a:gradFill rotWithShape="0">
              <a:gsLst>
                <a:gs pos="0">
                  <a:schemeClr val="bg1"/>
                </a:gs>
                <a:gs pos="100000">
                  <a:schemeClr val="bg1">
                    <a:gamma/>
                    <a:shade val="84706"/>
                    <a:invGamma/>
                  </a:schemeClr>
                </a:gs>
              </a:gsLst>
              <a:lin ang="2700000" scaled="1"/>
            </a:gradFill>
            <a:ln w="9525">
              <a:noFill/>
              <a:round/>
              <a:headEnd/>
              <a:tailEnd/>
            </a:ln>
            <a:effectLst/>
          </p:spPr>
          <p:txBody>
            <a:bodyPr/>
            <a:lstStyle/>
            <a:p>
              <a:pPr>
                <a:defRPr/>
              </a:pPr>
              <a:endParaRPr lang="ar-SA"/>
            </a:p>
          </p:txBody>
        </p:sp>
        <p:sp>
          <p:nvSpPr>
            <p:cNvPr id="120" name="Oval 118"/>
            <p:cNvSpPr>
              <a:spLocks noChangeArrowheads="1"/>
            </p:cNvSpPr>
            <p:nvPr/>
          </p:nvSpPr>
          <p:spPr bwMode="hidden">
            <a:xfrm>
              <a:off x="2228" y="1442"/>
              <a:ext cx="111" cy="50"/>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ar-SA"/>
            </a:p>
          </p:txBody>
        </p:sp>
        <p:sp>
          <p:nvSpPr>
            <p:cNvPr id="121" name="Oval 119"/>
            <p:cNvSpPr>
              <a:spLocks noChangeArrowheads="1"/>
            </p:cNvSpPr>
            <p:nvPr/>
          </p:nvSpPr>
          <p:spPr bwMode="hidden">
            <a:xfrm>
              <a:off x="1109" y="1424"/>
              <a:ext cx="112" cy="50"/>
            </a:xfrm>
            <a:prstGeom prst="ellipse">
              <a:avLst/>
            </a:prstGeom>
            <a:gradFill rotWithShape="0">
              <a:gsLst>
                <a:gs pos="0">
                  <a:schemeClr val="bg1"/>
                </a:gs>
                <a:gs pos="100000">
                  <a:schemeClr val="bg1">
                    <a:gamma/>
                    <a:shade val="87843"/>
                    <a:invGamma/>
                  </a:schemeClr>
                </a:gs>
              </a:gsLst>
              <a:lin ang="2700000" scaled="1"/>
            </a:gradFill>
            <a:ln w="9525">
              <a:noFill/>
              <a:round/>
              <a:headEnd/>
              <a:tailEnd/>
            </a:ln>
            <a:effectLst/>
          </p:spPr>
          <p:txBody>
            <a:bodyPr/>
            <a:lstStyle/>
            <a:p>
              <a:pPr>
                <a:defRPr/>
              </a:pPr>
              <a:endParaRPr lang="ar-SA"/>
            </a:p>
          </p:txBody>
        </p:sp>
        <p:sp>
          <p:nvSpPr>
            <p:cNvPr id="122" name="Oval 120"/>
            <p:cNvSpPr>
              <a:spLocks noChangeArrowheads="1"/>
            </p:cNvSpPr>
            <p:nvPr/>
          </p:nvSpPr>
          <p:spPr bwMode="hidden">
            <a:xfrm>
              <a:off x="611" y="1284"/>
              <a:ext cx="111" cy="51"/>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SA"/>
            </a:p>
          </p:txBody>
        </p:sp>
        <p:sp>
          <p:nvSpPr>
            <p:cNvPr id="123" name="Oval 121"/>
            <p:cNvSpPr>
              <a:spLocks noChangeArrowheads="1"/>
            </p:cNvSpPr>
            <p:nvPr/>
          </p:nvSpPr>
          <p:spPr bwMode="hidden">
            <a:xfrm>
              <a:off x="305" y="1358"/>
              <a:ext cx="111" cy="51"/>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SA"/>
            </a:p>
          </p:txBody>
        </p:sp>
        <p:sp>
          <p:nvSpPr>
            <p:cNvPr id="124" name="Oval 122"/>
            <p:cNvSpPr>
              <a:spLocks noChangeArrowheads="1"/>
            </p:cNvSpPr>
            <p:nvPr/>
          </p:nvSpPr>
          <p:spPr bwMode="hidden">
            <a:xfrm>
              <a:off x="156" y="1154"/>
              <a:ext cx="112" cy="50"/>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SA"/>
            </a:p>
          </p:txBody>
        </p:sp>
        <p:sp>
          <p:nvSpPr>
            <p:cNvPr id="125" name="Oval 123"/>
            <p:cNvSpPr>
              <a:spLocks noChangeArrowheads="1"/>
            </p:cNvSpPr>
            <p:nvPr/>
          </p:nvSpPr>
          <p:spPr bwMode="hidden">
            <a:xfrm>
              <a:off x="4538" y="1365"/>
              <a:ext cx="106" cy="45"/>
            </a:xfrm>
            <a:prstGeom prst="ellipse">
              <a:avLst/>
            </a:prstGeom>
            <a:gradFill rotWithShape="0">
              <a:gsLst>
                <a:gs pos="0">
                  <a:schemeClr val="bg1"/>
                </a:gs>
                <a:gs pos="100000">
                  <a:schemeClr val="bg1">
                    <a:gamma/>
                    <a:shade val="66667"/>
                    <a:invGamma/>
                  </a:schemeClr>
                </a:gs>
              </a:gsLst>
              <a:lin ang="2700000" scaled="1"/>
            </a:gradFill>
            <a:ln w="9525">
              <a:noFill/>
              <a:round/>
              <a:headEnd/>
              <a:tailEnd/>
            </a:ln>
            <a:effectLst/>
          </p:spPr>
          <p:txBody>
            <a:bodyPr/>
            <a:lstStyle/>
            <a:p>
              <a:pPr>
                <a:defRPr/>
              </a:pPr>
              <a:endParaRPr lang="ar-SA"/>
            </a:p>
          </p:txBody>
        </p:sp>
        <p:sp>
          <p:nvSpPr>
            <p:cNvPr id="126" name="Oval 124"/>
            <p:cNvSpPr>
              <a:spLocks noChangeArrowheads="1"/>
            </p:cNvSpPr>
            <p:nvPr/>
          </p:nvSpPr>
          <p:spPr bwMode="hidden">
            <a:xfrm>
              <a:off x="4407" y="1440"/>
              <a:ext cx="105" cy="44"/>
            </a:xfrm>
            <a:prstGeom prst="ellipse">
              <a:avLst/>
            </a:prstGeom>
            <a:gradFill rotWithShape="0">
              <a:gsLst>
                <a:gs pos="0">
                  <a:schemeClr val="bg1"/>
                </a:gs>
                <a:gs pos="100000">
                  <a:schemeClr val="bg1">
                    <a:gamma/>
                    <a:shade val="66667"/>
                    <a:invGamma/>
                  </a:schemeClr>
                </a:gs>
              </a:gsLst>
              <a:lin ang="2700000" scaled="1"/>
            </a:gradFill>
            <a:ln w="9525">
              <a:noFill/>
              <a:round/>
              <a:headEnd/>
              <a:tailEnd/>
            </a:ln>
            <a:effectLst/>
          </p:spPr>
          <p:txBody>
            <a:bodyPr/>
            <a:lstStyle/>
            <a:p>
              <a:pPr>
                <a:defRPr/>
              </a:pPr>
              <a:endParaRPr lang="ar-SA"/>
            </a:p>
          </p:txBody>
        </p:sp>
        <p:sp>
          <p:nvSpPr>
            <p:cNvPr id="127" name="Oval 125"/>
            <p:cNvSpPr>
              <a:spLocks noChangeArrowheads="1"/>
            </p:cNvSpPr>
            <p:nvPr/>
          </p:nvSpPr>
          <p:spPr bwMode="hidden">
            <a:xfrm>
              <a:off x="3992" y="1356"/>
              <a:ext cx="106" cy="45"/>
            </a:xfrm>
            <a:prstGeom prst="ellipse">
              <a:avLst/>
            </a:prstGeom>
            <a:gradFill rotWithShape="0">
              <a:gsLst>
                <a:gs pos="0">
                  <a:schemeClr val="bg1"/>
                </a:gs>
                <a:gs pos="100000">
                  <a:schemeClr val="bg1">
                    <a:gamma/>
                    <a:shade val="66667"/>
                    <a:invGamma/>
                  </a:schemeClr>
                </a:gs>
              </a:gsLst>
              <a:lin ang="2700000" scaled="1"/>
            </a:gradFill>
            <a:ln w="9525">
              <a:noFill/>
              <a:round/>
              <a:headEnd/>
              <a:tailEnd/>
            </a:ln>
            <a:effectLst/>
          </p:spPr>
          <p:txBody>
            <a:bodyPr/>
            <a:lstStyle/>
            <a:p>
              <a:pPr>
                <a:defRPr/>
              </a:pPr>
              <a:endParaRPr lang="ar-SA"/>
            </a:p>
          </p:txBody>
        </p:sp>
        <p:sp>
          <p:nvSpPr>
            <p:cNvPr id="128" name="Oval 126"/>
            <p:cNvSpPr>
              <a:spLocks noChangeArrowheads="1"/>
            </p:cNvSpPr>
            <p:nvPr/>
          </p:nvSpPr>
          <p:spPr bwMode="hidden">
            <a:xfrm>
              <a:off x="3466" y="1356"/>
              <a:ext cx="106" cy="45"/>
            </a:xfrm>
            <a:prstGeom prst="ellipse">
              <a:avLst/>
            </a:prstGeom>
            <a:gradFill rotWithShape="0">
              <a:gsLst>
                <a:gs pos="0">
                  <a:schemeClr val="bg1"/>
                </a:gs>
                <a:gs pos="100000">
                  <a:schemeClr val="bg1">
                    <a:gamma/>
                    <a:shade val="75686"/>
                    <a:invGamma/>
                  </a:schemeClr>
                </a:gs>
              </a:gsLst>
              <a:lin ang="2700000" scaled="1"/>
            </a:gradFill>
            <a:ln w="9525">
              <a:noFill/>
              <a:round/>
              <a:headEnd/>
              <a:tailEnd/>
            </a:ln>
            <a:effectLst/>
          </p:spPr>
          <p:txBody>
            <a:bodyPr/>
            <a:lstStyle/>
            <a:p>
              <a:pPr>
                <a:defRPr/>
              </a:pPr>
              <a:endParaRPr lang="ar-SA"/>
            </a:p>
          </p:txBody>
        </p:sp>
        <p:sp>
          <p:nvSpPr>
            <p:cNvPr id="129" name="Oval 127"/>
            <p:cNvSpPr>
              <a:spLocks noChangeArrowheads="1"/>
            </p:cNvSpPr>
            <p:nvPr/>
          </p:nvSpPr>
          <p:spPr bwMode="hidden">
            <a:xfrm>
              <a:off x="2852" y="1228"/>
              <a:ext cx="106" cy="44"/>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ar-SA"/>
            </a:p>
          </p:txBody>
        </p:sp>
        <p:sp>
          <p:nvSpPr>
            <p:cNvPr id="130" name="Oval 128"/>
            <p:cNvSpPr>
              <a:spLocks noChangeArrowheads="1"/>
            </p:cNvSpPr>
            <p:nvPr/>
          </p:nvSpPr>
          <p:spPr bwMode="hidden">
            <a:xfrm>
              <a:off x="2678" y="1109"/>
              <a:ext cx="106" cy="44"/>
            </a:xfrm>
            <a:prstGeom prst="ellipse">
              <a:avLst/>
            </a:prstGeom>
            <a:gradFill rotWithShape="0">
              <a:gsLst>
                <a:gs pos="0">
                  <a:schemeClr val="bg1"/>
                </a:gs>
                <a:gs pos="100000">
                  <a:schemeClr val="bg1">
                    <a:gamma/>
                    <a:shade val="84706"/>
                    <a:invGamma/>
                  </a:schemeClr>
                </a:gs>
              </a:gsLst>
              <a:lin ang="2700000" scaled="1"/>
            </a:gradFill>
            <a:ln w="9525">
              <a:noFill/>
              <a:round/>
              <a:headEnd/>
              <a:tailEnd/>
            </a:ln>
            <a:effectLst/>
          </p:spPr>
          <p:txBody>
            <a:bodyPr/>
            <a:lstStyle/>
            <a:p>
              <a:pPr>
                <a:defRPr/>
              </a:pPr>
              <a:endParaRPr lang="ar-SA"/>
            </a:p>
          </p:txBody>
        </p:sp>
        <p:sp>
          <p:nvSpPr>
            <p:cNvPr id="131" name="Oval 129"/>
            <p:cNvSpPr>
              <a:spLocks noChangeArrowheads="1"/>
            </p:cNvSpPr>
            <p:nvPr/>
          </p:nvSpPr>
          <p:spPr bwMode="hidden">
            <a:xfrm>
              <a:off x="2859" y="1045"/>
              <a:ext cx="106" cy="45"/>
            </a:xfrm>
            <a:prstGeom prst="ellipse">
              <a:avLst/>
            </a:prstGeom>
            <a:gradFill rotWithShape="0">
              <a:gsLst>
                <a:gs pos="0">
                  <a:schemeClr val="bg1"/>
                </a:gs>
                <a:gs pos="100000">
                  <a:schemeClr val="bg1">
                    <a:gamma/>
                    <a:shade val="84706"/>
                    <a:invGamma/>
                  </a:schemeClr>
                </a:gs>
              </a:gsLst>
              <a:lin ang="2700000" scaled="1"/>
            </a:gradFill>
            <a:ln w="9525">
              <a:noFill/>
              <a:round/>
              <a:headEnd/>
              <a:tailEnd/>
            </a:ln>
            <a:effectLst/>
          </p:spPr>
          <p:txBody>
            <a:bodyPr/>
            <a:lstStyle/>
            <a:p>
              <a:pPr>
                <a:defRPr/>
              </a:pPr>
              <a:endParaRPr lang="ar-SA"/>
            </a:p>
          </p:txBody>
        </p:sp>
        <p:sp>
          <p:nvSpPr>
            <p:cNvPr id="132" name="Oval 130"/>
            <p:cNvSpPr>
              <a:spLocks noChangeArrowheads="1"/>
            </p:cNvSpPr>
            <p:nvPr/>
          </p:nvSpPr>
          <p:spPr bwMode="hidden">
            <a:xfrm>
              <a:off x="1942" y="1040"/>
              <a:ext cx="106" cy="45"/>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SA"/>
            </a:p>
          </p:txBody>
        </p:sp>
        <p:sp>
          <p:nvSpPr>
            <p:cNvPr id="133" name="Oval 131"/>
            <p:cNvSpPr>
              <a:spLocks noChangeArrowheads="1"/>
            </p:cNvSpPr>
            <p:nvPr/>
          </p:nvSpPr>
          <p:spPr bwMode="hidden">
            <a:xfrm>
              <a:off x="1088" y="1277"/>
              <a:ext cx="106" cy="44"/>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SA"/>
            </a:p>
          </p:txBody>
        </p:sp>
        <p:sp>
          <p:nvSpPr>
            <p:cNvPr id="134" name="Oval 132"/>
            <p:cNvSpPr>
              <a:spLocks noChangeArrowheads="1"/>
            </p:cNvSpPr>
            <p:nvPr/>
          </p:nvSpPr>
          <p:spPr bwMode="hidden">
            <a:xfrm>
              <a:off x="827" y="1350"/>
              <a:ext cx="106" cy="45"/>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SA"/>
            </a:p>
          </p:txBody>
        </p:sp>
        <p:sp>
          <p:nvSpPr>
            <p:cNvPr id="135" name="Oval 133"/>
            <p:cNvSpPr>
              <a:spLocks noChangeArrowheads="1"/>
            </p:cNvSpPr>
            <p:nvPr/>
          </p:nvSpPr>
          <p:spPr bwMode="hidden">
            <a:xfrm>
              <a:off x="537" y="1428"/>
              <a:ext cx="106" cy="45"/>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SA"/>
            </a:p>
          </p:txBody>
        </p:sp>
        <p:sp>
          <p:nvSpPr>
            <p:cNvPr id="136" name="Oval 134"/>
            <p:cNvSpPr>
              <a:spLocks noChangeArrowheads="1"/>
            </p:cNvSpPr>
            <p:nvPr/>
          </p:nvSpPr>
          <p:spPr bwMode="hidden">
            <a:xfrm>
              <a:off x="635" y="1060"/>
              <a:ext cx="106" cy="45"/>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SA"/>
            </a:p>
          </p:txBody>
        </p:sp>
        <p:sp>
          <p:nvSpPr>
            <p:cNvPr id="137" name="Oval 135"/>
            <p:cNvSpPr>
              <a:spLocks noChangeArrowheads="1"/>
            </p:cNvSpPr>
            <p:nvPr/>
          </p:nvSpPr>
          <p:spPr bwMode="hidden">
            <a:xfrm>
              <a:off x="1540" y="1050"/>
              <a:ext cx="106" cy="45"/>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SA"/>
            </a:p>
          </p:txBody>
        </p:sp>
        <p:sp>
          <p:nvSpPr>
            <p:cNvPr id="138" name="Oval 136"/>
            <p:cNvSpPr>
              <a:spLocks noChangeArrowheads="1"/>
            </p:cNvSpPr>
            <p:nvPr/>
          </p:nvSpPr>
          <p:spPr bwMode="hidden">
            <a:xfrm>
              <a:off x="1120" y="1063"/>
              <a:ext cx="105" cy="45"/>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SA"/>
            </a:p>
          </p:txBody>
        </p:sp>
        <p:sp>
          <p:nvSpPr>
            <p:cNvPr id="139" name="Oval 137"/>
            <p:cNvSpPr>
              <a:spLocks noChangeArrowheads="1"/>
            </p:cNvSpPr>
            <p:nvPr/>
          </p:nvSpPr>
          <p:spPr bwMode="hidden">
            <a:xfrm>
              <a:off x="4131" y="1284"/>
              <a:ext cx="111" cy="45"/>
            </a:xfrm>
            <a:prstGeom prst="ellipse">
              <a:avLst/>
            </a:prstGeom>
            <a:gradFill rotWithShape="0">
              <a:gsLst>
                <a:gs pos="0">
                  <a:schemeClr val="bg1"/>
                </a:gs>
                <a:gs pos="100000">
                  <a:schemeClr val="bg1">
                    <a:gamma/>
                    <a:shade val="69804"/>
                    <a:invGamma/>
                  </a:schemeClr>
                </a:gs>
              </a:gsLst>
              <a:lin ang="2700000" scaled="1"/>
            </a:gradFill>
            <a:ln w="9525">
              <a:noFill/>
              <a:round/>
              <a:headEnd/>
              <a:tailEnd/>
            </a:ln>
            <a:effectLst/>
          </p:spPr>
          <p:txBody>
            <a:bodyPr/>
            <a:lstStyle/>
            <a:p>
              <a:pPr>
                <a:defRPr/>
              </a:pPr>
              <a:endParaRPr lang="ar-SA"/>
            </a:p>
          </p:txBody>
        </p:sp>
        <p:sp>
          <p:nvSpPr>
            <p:cNvPr id="140" name="Oval 138"/>
            <p:cNvSpPr>
              <a:spLocks noChangeArrowheads="1"/>
            </p:cNvSpPr>
            <p:nvPr/>
          </p:nvSpPr>
          <p:spPr bwMode="hidden">
            <a:xfrm>
              <a:off x="3477" y="1163"/>
              <a:ext cx="112" cy="45"/>
            </a:xfrm>
            <a:prstGeom prst="ellipse">
              <a:avLst/>
            </a:prstGeom>
            <a:gradFill rotWithShape="0">
              <a:gsLst>
                <a:gs pos="0">
                  <a:schemeClr val="bg1"/>
                </a:gs>
                <a:gs pos="100000">
                  <a:schemeClr val="bg1">
                    <a:gamma/>
                    <a:shade val="78824"/>
                    <a:invGamma/>
                  </a:schemeClr>
                </a:gs>
              </a:gsLst>
              <a:lin ang="2700000" scaled="1"/>
            </a:gradFill>
            <a:ln w="9525">
              <a:noFill/>
              <a:round/>
              <a:headEnd/>
              <a:tailEnd/>
            </a:ln>
            <a:effectLst/>
          </p:spPr>
          <p:txBody>
            <a:bodyPr/>
            <a:lstStyle/>
            <a:p>
              <a:pPr>
                <a:defRPr/>
              </a:pPr>
              <a:endParaRPr lang="ar-SA"/>
            </a:p>
          </p:txBody>
        </p:sp>
        <p:sp>
          <p:nvSpPr>
            <p:cNvPr id="141" name="Oval 139"/>
            <p:cNvSpPr>
              <a:spLocks noChangeArrowheads="1"/>
            </p:cNvSpPr>
            <p:nvPr/>
          </p:nvSpPr>
          <p:spPr bwMode="hidden">
            <a:xfrm>
              <a:off x="3315" y="1229"/>
              <a:ext cx="112" cy="45"/>
            </a:xfrm>
            <a:prstGeom prst="ellipse">
              <a:avLst/>
            </a:prstGeom>
            <a:gradFill rotWithShape="0">
              <a:gsLst>
                <a:gs pos="0">
                  <a:schemeClr val="bg1"/>
                </a:gs>
                <a:gs pos="100000">
                  <a:schemeClr val="bg1">
                    <a:gamma/>
                    <a:shade val="78824"/>
                    <a:invGamma/>
                  </a:schemeClr>
                </a:gs>
              </a:gsLst>
              <a:lin ang="2700000" scaled="1"/>
            </a:gradFill>
            <a:ln w="9525">
              <a:noFill/>
              <a:round/>
              <a:headEnd/>
              <a:tailEnd/>
            </a:ln>
            <a:effectLst/>
          </p:spPr>
          <p:txBody>
            <a:bodyPr/>
            <a:lstStyle/>
            <a:p>
              <a:pPr>
                <a:defRPr/>
              </a:pPr>
              <a:endParaRPr lang="ar-SA"/>
            </a:p>
          </p:txBody>
        </p:sp>
        <p:sp>
          <p:nvSpPr>
            <p:cNvPr id="142" name="Oval 140"/>
            <p:cNvSpPr>
              <a:spLocks noChangeArrowheads="1"/>
            </p:cNvSpPr>
            <p:nvPr/>
          </p:nvSpPr>
          <p:spPr bwMode="hidden">
            <a:xfrm>
              <a:off x="3174" y="1112"/>
              <a:ext cx="112" cy="44"/>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ar-SA"/>
            </a:p>
          </p:txBody>
        </p:sp>
        <p:sp>
          <p:nvSpPr>
            <p:cNvPr id="143" name="Oval 141"/>
            <p:cNvSpPr>
              <a:spLocks noChangeArrowheads="1"/>
            </p:cNvSpPr>
            <p:nvPr/>
          </p:nvSpPr>
          <p:spPr bwMode="hidden">
            <a:xfrm>
              <a:off x="2396" y="1051"/>
              <a:ext cx="112" cy="45"/>
            </a:xfrm>
            <a:prstGeom prst="ellipse">
              <a:avLst/>
            </a:prstGeom>
            <a:gradFill rotWithShape="0">
              <a:gsLst>
                <a:gs pos="0">
                  <a:schemeClr val="bg1"/>
                </a:gs>
                <a:gs pos="100000">
                  <a:schemeClr val="bg1">
                    <a:gamma/>
                    <a:shade val="87843"/>
                    <a:invGamma/>
                  </a:schemeClr>
                </a:gs>
              </a:gsLst>
              <a:lin ang="2700000" scaled="1"/>
            </a:gradFill>
            <a:ln w="9525">
              <a:noFill/>
              <a:round/>
              <a:headEnd/>
              <a:tailEnd/>
            </a:ln>
            <a:effectLst/>
          </p:spPr>
          <p:txBody>
            <a:bodyPr/>
            <a:lstStyle/>
            <a:p>
              <a:pPr>
                <a:defRPr/>
              </a:pPr>
              <a:endParaRPr lang="ar-SA"/>
            </a:p>
          </p:txBody>
        </p:sp>
        <p:sp>
          <p:nvSpPr>
            <p:cNvPr id="144" name="Oval 142"/>
            <p:cNvSpPr>
              <a:spLocks noChangeArrowheads="1"/>
            </p:cNvSpPr>
            <p:nvPr/>
          </p:nvSpPr>
          <p:spPr bwMode="hidden">
            <a:xfrm>
              <a:off x="2769" y="1446"/>
              <a:ext cx="111" cy="44"/>
            </a:xfrm>
            <a:prstGeom prst="ellipse">
              <a:avLst/>
            </a:prstGeom>
            <a:gradFill rotWithShape="0">
              <a:gsLst>
                <a:gs pos="0">
                  <a:schemeClr val="bg1"/>
                </a:gs>
                <a:gs pos="100000">
                  <a:schemeClr val="bg1">
                    <a:gamma/>
                    <a:shade val="78824"/>
                    <a:invGamma/>
                  </a:schemeClr>
                </a:gs>
              </a:gsLst>
              <a:lin ang="2700000" scaled="1"/>
            </a:gradFill>
            <a:ln w="9525">
              <a:noFill/>
              <a:round/>
              <a:headEnd/>
              <a:tailEnd/>
            </a:ln>
            <a:effectLst/>
          </p:spPr>
          <p:txBody>
            <a:bodyPr/>
            <a:lstStyle/>
            <a:p>
              <a:pPr>
                <a:defRPr/>
              </a:pPr>
              <a:endParaRPr lang="ar-SA"/>
            </a:p>
          </p:txBody>
        </p:sp>
        <p:sp>
          <p:nvSpPr>
            <p:cNvPr id="145" name="Oval 143"/>
            <p:cNvSpPr>
              <a:spLocks noChangeArrowheads="1"/>
            </p:cNvSpPr>
            <p:nvPr/>
          </p:nvSpPr>
          <p:spPr bwMode="hidden">
            <a:xfrm>
              <a:off x="2656" y="1294"/>
              <a:ext cx="112" cy="45"/>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ar-SA"/>
            </a:p>
          </p:txBody>
        </p:sp>
        <p:sp>
          <p:nvSpPr>
            <p:cNvPr id="146" name="Oval 144"/>
            <p:cNvSpPr>
              <a:spLocks noChangeArrowheads="1"/>
            </p:cNvSpPr>
            <p:nvPr/>
          </p:nvSpPr>
          <p:spPr bwMode="hidden">
            <a:xfrm>
              <a:off x="2501" y="1159"/>
              <a:ext cx="111" cy="45"/>
            </a:xfrm>
            <a:prstGeom prst="ellipse">
              <a:avLst/>
            </a:prstGeom>
            <a:gradFill rotWithShape="0">
              <a:gsLst>
                <a:gs pos="0">
                  <a:schemeClr val="bg1"/>
                </a:gs>
                <a:gs pos="100000">
                  <a:schemeClr val="bg1">
                    <a:gamma/>
                    <a:shade val="84706"/>
                    <a:invGamma/>
                  </a:schemeClr>
                </a:gs>
              </a:gsLst>
              <a:lin ang="2700000" scaled="1"/>
            </a:gradFill>
            <a:ln w="9525">
              <a:noFill/>
              <a:round/>
              <a:headEnd/>
              <a:tailEnd/>
            </a:ln>
            <a:effectLst/>
          </p:spPr>
          <p:txBody>
            <a:bodyPr/>
            <a:lstStyle/>
            <a:p>
              <a:pPr>
                <a:defRPr/>
              </a:pPr>
              <a:endParaRPr lang="ar-SA"/>
            </a:p>
          </p:txBody>
        </p:sp>
        <p:sp>
          <p:nvSpPr>
            <p:cNvPr id="147" name="Oval 145"/>
            <p:cNvSpPr>
              <a:spLocks noChangeArrowheads="1"/>
            </p:cNvSpPr>
            <p:nvPr/>
          </p:nvSpPr>
          <p:spPr bwMode="hidden">
            <a:xfrm>
              <a:off x="2222" y="1101"/>
              <a:ext cx="112" cy="44"/>
            </a:xfrm>
            <a:prstGeom prst="ellipse">
              <a:avLst/>
            </a:prstGeom>
            <a:gradFill rotWithShape="0">
              <a:gsLst>
                <a:gs pos="0">
                  <a:schemeClr val="bg1"/>
                </a:gs>
                <a:gs pos="100000">
                  <a:schemeClr val="bg1">
                    <a:gamma/>
                    <a:shade val="87843"/>
                    <a:invGamma/>
                  </a:schemeClr>
                </a:gs>
              </a:gsLst>
              <a:lin ang="2700000" scaled="1"/>
            </a:gradFill>
            <a:ln w="9525">
              <a:noFill/>
              <a:round/>
              <a:headEnd/>
              <a:tailEnd/>
            </a:ln>
            <a:effectLst/>
          </p:spPr>
          <p:txBody>
            <a:bodyPr/>
            <a:lstStyle/>
            <a:p>
              <a:pPr>
                <a:defRPr/>
              </a:pPr>
              <a:endParaRPr lang="ar-SA"/>
            </a:p>
          </p:txBody>
        </p:sp>
        <p:sp>
          <p:nvSpPr>
            <p:cNvPr id="148" name="Oval 146"/>
            <p:cNvSpPr>
              <a:spLocks noChangeArrowheads="1"/>
            </p:cNvSpPr>
            <p:nvPr/>
          </p:nvSpPr>
          <p:spPr bwMode="hidden">
            <a:xfrm>
              <a:off x="2029" y="1162"/>
              <a:ext cx="111" cy="45"/>
            </a:xfrm>
            <a:prstGeom prst="ellipse">
              <a:avLst/>
            </a:prstGeom>
            <a:gradFill rotWithShape="0">
              <a:gsLst>
                <a:gs pos="0">
                  <a:schemeClr val="bg1"/>
                </a:gs>
                <a:gs pos="100000">
                  <a:schemeClr val="bg1">
                    <a:gamma/>
                    <a:shade val="87843"/>
                    <a:invGamma/>
                  </a:schemeClr>
                </a:gs>
              </a:gsLst>
              <a:lin ang="2700000" scaled="1"/>
            </a:gradFill>
            <a:ln w="9525">
              <a:noFill/>
              <a:round/>
              <a:headEnd/>
              <a:tailEnd/>
            </a:ln>
            <a:effectLst/>
          </p:spPr>
          <p:txBody>
            <a:bodyPr/>
            <a:lstStyle/>
            <a:p>
              <a:pPr>
                <a:defRPr/>
              </a:pPr>
              <a:endParaRPr lang="ar-SA"/>
            </a:p>
          </p:txBody>
        </p:sp>
        <p:sp>
          <p:nvSpPr>
            <p:cNvPr id="149" name="Oval 147"/>
            <p:cNvSpPr>
              <a:spLocks noChangeArrowheads="1"/>
            </p:cNvSpPr>
            <p:nvPr/>
          </p:nvSpPr>
          <p:spPr bwMode="hidden">
            <a:xfrm>
              <a:off x="1875" y="1356"/>
              <a:ext cx="112" cy="45"/>
            </a:xfrm>
            <a:prstGeom prst="ellipse">
              <a:avLst/>
            </a:prstGeom>
            <a:gradFill rotWithShape="0">
              <a:gsLst>
                <a:gs pos="0">
                  <a:schemeClr val="bg1"/>
                </a:gs>
                <a:gs pos="100000">
                  <a:schemeClr val="bg1">
                    <a:gamma/>
                    <a:shade val="84706"/>
                    <a:invGamma/>
                  </a:schemeClr>
                </a:gs>
              </a:gsLst>
              <a:lin ang="2700000" scaled="1"/>
            </a:gradFill>
            <a:ln w="9525">
              <a:noFill/>
              <a:round/>
              <a:headEnd/>
              <a:tailEnd/>
            </a:ln>
            <a:effectLst/>
          </p:spPr>
          <p:txBody>
            <a:bodyPr/>
            <a:lstStyle/>
            <a:p>
              <a:pPr>
                <a:defRPr/>
              </a:pPr>
              <a:endParaRPr lang="ar-SA"/>
            </a:p>
          </p:txBody>
        </p:sp>
        <p:sp>
          <p:nvSpPr>
            <p:cNvPr id="150" name="Oval 148"/>
            <p:cNvSpPr>
              <a:spLocks noChangeArrowheads="1"/>
            </p:cNvSpPr>
            <p:nvPr/>
          </p:nvSpPr>
          <p:spPr bwMode="hidden">
            <a:xfrm>
              <a:off x="1809" y="1223"/>
              <a:ext cx="111" cy="45"/>
            </a:xfrm>
            <a:prstGeom prst="ellipse">
              <a:avLst/>
            </a:prstGeom>
            <a:gradFill rotWithShape="0">
              <a:gsLst>
                <a:gs pos="0">
                  <a:schemeClr val="bg1"/>
                </a:gs>
                <a:gs pos="100000">
                  <a:schemeClr val="bg1">
                    <a:gamma/>
                    <a:shade val="87843"/>
                    <a:invGamma/>
                  </a:schemeClr>
                </a:gs>
              </a:gsLst>
              <a:lin ang="2700000" scaled="1"/>
            </a:gradFill>
            <a:ln w="9525">
              <a:noFill/>
              <a:round/>
              <a:headEnd/>
              <a:tailEnd/>
            </a:ln>
            <a:effectLst/>
          </p:spPr>
          <p:txBody>
            <a:bodyPr/>
            <a:lstStyle/>
            <a:p>
              <a:pPr>
                <a:defRPr/>
              </a:pPr>
              <a:endParaRPr lang="ar-SA"/>
            </a:p>
          </p:txBody>
        </p:sp>
        <p:sp>
          <p:nvSpPr>
            <p:cNvPr id="151" name="Oval 149"/>
            <p:cNvSpPr>
              <a:spLocks noChangeArrowheads="1"/>
            </p:cNvSpPr>
            <p:nvPr/>
          </p:nvSpPr>
          <p:spPr bwMode="hidden">
            <a:xfrm>
              <a:off x="1738" y="1098"/>
              <a:ext cx="112" cy="45"/>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SA"/>
            </a:p>
          </p:txBody>
        </p:sp>
        <p:sp>
          <p:nvSpPr>
            <p:cNvPr id="152" name="Oval 150"/>
            <p:cNvSpPr>
              <a:spLocks noChangeArrowheads="1"/>
            </p:cNvSpPr>
            <p:nvPr/>
          </p:nvSpPr>
          <p:spPr bwMode="hidden">
            <a:xfrm>
              <a:off x="1583" y="1289"/>
              <a:ext cx="112" cy="45"/>
            </a:xfrm>
            <a:prstGeom prst="ellipse">
              <a:avLst/>
            </a:prstGeom>
            <a:gradFill rotWithShape="0">
              <a:gsLst>
                <a:gs pos="0">
                  <a:schemeClr val="bg1"/>
                </a:gs>
                <a:gs pos="100000">
                  <a:schemeClr val="bg1">
                    <a:gamma/>
                    <a:shade val="87843"/>
                    <a:invGamma/>
                  </a:schemeClr>
                </a:gs>
              </a:gsLst>
              <a:lin ang="2700000" scaled="1"/>
            </a:gradFill>
            <a:ln w="9525">
              <a:noFill/>
              <a:round/>
              <a:headEnd/>
              <a:tailEnd/>
            </a:ln>
            <a:effectLst/>
          </p:spPr>
          <p:txBody>
            <a:bodyPr/>
            <a:lstStyle/>
            <a:p>
              <a:pPr>
                <a:defRPr/>
              </a:pPr>
              <a:endParaRPr lang="ar-SA"/>
            </a:p>
          </p:txBody>
        </p:sp>
        <p:sp>
          <p:nvSpPr>
            <p:cNvPr id="153" name="Oval 151"/>
            <p:cNvSpPr>
              <a:spLocks noChangeArrowheads="1"/>
            </p:cNvSpPr>
            <p:nvPr/>
          </p:nvSpPr>
          <p:spPr bwMode="hidden">
            <a:xfrm>
              <a:off x="1379" y="1343"/>
              <a:ext cx="112" cy="45"/>
            </a:xfrm>
            <a:prstGeom prst="ellipse">
              <a:avLst/>
            </a:prstGeom>
            <a:gradFill rotWithShape="0">
              <a:gsLst>
                <a:gs pos="0">
                  <a:schemeClr val="bg1"/>
                </a:gs>
                <a:gs pos="100000">
                  <a:schemeClr val="bg1">
                    <a:gamma/>
                    <a:shade val="87843"/>
                    <a:invGamma/>
                  </a:schemeClr>
                </a:gs>
              </a:gsLst>
              <a:lin ang="2700000" scaled="1"/>
            </a:gradFill>
            <a:ln w="9525">
              <a:noFill/>
              <a:round/>
              <a:headEnd/>
              <a:tailEnd/>
            </a:ln>
            <a:effectLst/>
          </p:spPr>
          <p:txBody>
            <a:bodyPr/>
            <a:lstStyle/>
            <a:p>
              <a:pPr>
                <a:defRPr/>
              </a:pPr>
              <a:endParaRPr lang="ar-SA"/>
            </a:p>
          </p:txBody>
        </p:sp>
        <p:sp>
          <p:nvSpPr>
            <p:cNvPr id="154" name="Oval 152"/>
            <p:cNvSpPr>
              <a:spLocks noChangeArrowheads="1"/>
            </p:cNvSpPr>
            <p:nvPr/>
          </p:nvSpPr>
          <p:spPr bwMode="hidden">
            <a:xfrm>
              <a:off x="1529" y="1156"/>
              <a:ext cx="112" cy="45"/>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SA"/>
            </a:p>
          </p:txBody>
        </p:sp>
        <p:sp>
          <p:nvSpPr>
            <p:cNvPr id="155" name="Oval 153"/>
            <p:cNvSpPr>
              <a:spLocks noChangeArrowheads="1"/>
            </p:cNvSpPr>
            <p:nvPr/>
          </p:nvSpPr>
          <p:spPr bwMode="hidden">
            <a:xfrm>
              <a:off x="1294" y="1222"/>
              <a:ext cx="112" cy="45"/>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SA"/>
            </a:p>
          </p:txBody>
        </p:sp>
        <p:sp>
          <p:nvSpPr>
            <p:cNvPr id="156" name="Oval 154"/>
            <p:cNvSpPr>
              <a:spLocks noChangeArrowheads="1"/>
            </p:cNvSpPr>
            <p:nvPr/>
          </p:nvSpPr>
          <p:spPr bwMode="hidden">
            <a:xfrm>
              <a:off x="1314" y="1112"/>
              <a:ext cx="112" cy="44"/>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SA"/>
            </a:p>
          </p:txBody>
        </p:sp>
        <p:sp>
          <p:nvSpPr>
            <p:cNvPr id="157" name="Oval 155"/>
            <p:cNvSpPr>
              <a:spLocks noChangeArrowheads="1"/>
            </p:cNvSpPr>
            <p:nvPr/>
          </p:nvSpPr>
          <p:spPr bwMode="hidden">
            <a:xfrm>
              <a:off x="1082" y="1166"/>
              <a:ext cx="111" cy="45"/>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SA"/>
            </a:p>
          </p:txBody>
        </p:sp>
        <p:sp>
          <p:nvSpPr>
            <p:cNvPr id="158" name="Oval 156"/>
            <p:cNvSpPr>
              <a:spLocks noChangeArrowheads="1"/>
            </p:cNvSpPr>
            <p:nvPr/>
          </p:nvSpPr>
          <p:spPr bwMode="hidden">
            <a:xfrm>
              <a:off x="877" y="1121"/>
              <a:ext cx="112" cy="45"/>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SA"/>
            </a:p>
          </p:txBody>
        </p:sp>
        <p:sp>
          <p:nvSpPr>
            <p:cNvPr id="159" name="Oval 157"/>
            <p:cNvSpPr>
              <a:spLocks noChangeArrowheads="1"/>
            </p:cNvSpPr>
            <p:nvPr/>
          </p:nvSpPr>
          <p:spPr bwMode="hidden">
            <a:xfrm>
              <a:off x="875" y="1216"/>
              <a:ext cx="111" cy="45"/>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SA"/>
            </a:p>
          </p:txBody>
        </p:sp>
        <p:sp>
          <p:nvSpPr>
            <p:cNvPr id="160" name="Oval 158"/>
            <p:cNvSpPr>
              <a:spLocks noChangeArrowheads="1"/>
            </p:cNvSpPr>
            <p:nvPr/>
          </p:nvSpPr>
          <p:spPr bwMode="hidden">
            <a:xfrm>
              <a:off x="680" y="1170"/>
              <a:ext cx="112" cy="44"/>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SA"/>
            </a:p>
          </p:txBody>
        </p:sp>
        <p:sp>
          <p:nvSpPr>
            <p:cNvPr id="161" name="Oval 159"/>
            <p:cNvSpPr>
              <a:spLocks noChangeArrowheads="1"/>
            </p:cNvSpPr>
            <p:nvPr/>
          </p:nvSpPr>
          <p:spPr bwMode="hidden">
            <a:xfrm>
              <a:off x="411" y="1232"/>
              <a:ext cx="111" cy="44"/>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SA"/>
            </a:p>
          </p:txBody>
        </p:sp>
        <p:sp>
          <p:nvSpPr>
            <p:cNvPr id="162" name="Oval 160"/>
            <p:cNvSpPr>
              <a:spLocks noChangeArrowheads="1"/>
            </p:cNvSpPr>
            <p:nvPr/>
          </p:nvSpPr>
          <p:spPr bwMode="hidden">
            <a:xfrm>
              <a:off x="434" y="1100"/>
              <a:ext cx="112" cy="44"/>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SA"/>
            </a:p>
          </p:txBody>
        </p:sp>
        <p:sp>
          <p:nvSpPr>
            <p:cNvPr id="163" name="Oval 161"/>
            <p:cNvSpPr>
              <a:spLocks noChangeArrowheads="1"/>
            </p:cNvSpPr>
            <p:nvPr/>
          </p:nvSpPr>
          <p:spPr bwMode="hidden">
            <a:xfrm>
              <a:off x="119" y="1312"/>
              <a:ext cx="111" cy="44"/>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SA"/>
            </a:p>
          </p:txBody>
        </p:sp>
        <p:sp>
          <p:nvSpPr>
            <p:cNvPr id="164" name="Oval 162"/>
            <p:cNvSpPr>
              <a:spLocks noChangeArrowheads="1"/>
            </p:cNvSpPr>
            <p:nvPr/>
          </p:nvSpPr>
          <p:spPr bwMode="hidden">
            <a:xfrm>
              <a:off x="858" y="1001"/>
              <a:ext cx="101" cy="38"/>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SA"/>
            </a:p>
          </p:txBody>
        </p:sp>
        <p:sp>
          <p:nvSpPr>
            <p:cNvPr id="165" name="Oval 163"/>
            <p:cNvSpPr>
              <a:spLocks noChangeArrowheads="1"/>
            </p:cNvSpPr>
            <p:nvPr/>
          </p:nvSpPr>
          <p:spPr bwMode="hidden">
            <a:xfrm>
              <a:off x="1341" y="1013"/>
              <a:ext cx="101" cy="39"/>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SA"/>
            </a:p>
          </p:txBody>
        </p:sp>
        <p:sp>
          <p:nvSpPr>
            <p:cNvPr id="166" name="Oval 164"/>
            <p:cNvSpPr>
              <a:spLocks noChangeArrowheads="1"/>
            </p:cNvSpPr>
            <p:nvPr/>
          </p:nvSpPr>
          <p:spPr bwMode="hidden">
            <a:xfrm>
              <a:off x="1739" y="1008"/>
              <a:ext cx="101" cy="38"/>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SA"/>
            </a:p>
          </p:txBody>
        </p:sp>
        <p:sp>
          <p:nvSpPr>
            <p:cNvPr id="167" name="Oval 165"/>
            <p:cNvSpPr>
              <a:spLocks noChangeArrowheads="1"/>
            </p:cNvSpPr>
            <p:nvPr/>
          </p:nvSpPr>
          <p:spPr bwMode="hidden">
            <a:xfrm>
              <a:off x="2116" y="1001"/>
              <a:ext cx="100" cy="39"/>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SA"/>
            </a:p>
          </p:txBody>
        </p:sp>
        <p:sp>
          <p:nvSpPr>
            <p:cNvPr id="168" name="Oval 166"/>
            <p:cNvSpPr>
              <a:spLocks noChangeArrowheads="1"/>
            </p:cNvSpPr>
            <p:nvPr/>
          </p:nvSpPr>
          <p:spPr bwMode="hidden">
            <a:xfrm>
              <a:off x="2320" y="941"/>
              <a:ext cx="101" cy="39"/>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SA"/>
            </a:p>
          </p:txBody>
        </p:sp>
        <p:sp>
          <p:nvSpPr>
            <p:cNvPr id="169" name="Oval 167"/>
            <p:cNvSpPr>
              <a:spLocks noChangeArrowheads="1"/>
            </p:cNvSpPr>
            <p:nvPr/>
          </p:nvSpPr>
          <p:spPr bwMode="hidden">
            <a:xfrm>
              <a:off x="2601" y="995"/>
              <a:ext cx="101" cy="39"/>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SA"/>
            </a:p>
          </p:txBody>
        </p:sp>
        <p:sp>
          <p:nvSpPr>
            <p:cNvPr id="170" name="Oval 168"/>
            <p:cNvSpPr>
              <a:spLocks noChangeArrowheads="1"/>
            </p:cNvSpPr>
            <p:nvPr/>
          </p:nvSpPr>
          <p:spPr bwMode="hidden">
            <a:xfrm>
              <a:off x="1667" y="1420"/>
              <a:ext cx="106" cy="51"/>
            </a:xfrm>
            <a:prstGeom prst="ellipse">
              <a:avLst/>
            </a:prstGeom>
            <a:gradFill rotWithShape="0">
              <a:gsLst>
                <a:gs pos="0">
                  <a:schemeClr val="bg1"/>
                </a:gs>
                <a:gs pos="100000">
                  <a:schemeClr val="bg1">
                    <a:gamma/>
                    <a:shade val="84706"/>
                    <a:invGamma/>
                  </a:schemeClr>
                </a:gs>
              </a:gsLst>
              <a:lin ang="2700000" scaled="1"/>
            </a:gradFill>
            <a:ln w="9525">
              <a:noFill/>
              <a:round/>
              <a:headEnd/>
              <a:tailEnd/>
            </a:ln>
            <a:effectLst/>
          </p:spPr>
          <p:txBody>
            <a:bodyPr/>
            <a:lstStyle/>
            <a:p>
              <a:pPr>
                <a:defRPr/>
              </a:pPr>
              <a:endParaRPr lang="ar-SA"/>
            </a:p>
          </p:txBody>
        </p:sp>
        <p:sp>
          <p:nvSpPr>
            <p:cNvPr id="171" name="Oval 169"/>
            <p:cNvSpPr>
              <a:spLocks noChangeArrowheads="1"/>
            </p:cNvSpPr>
            <p:nvPr/>
          </p:nvSpPr>
          <p:spPr bwMode="hidden">
            <a:xfrm>
              <a:off x="2557" y="1516"/>
              <a:ext cx="123" cy="51"/>
            </a:xfrm>
            <a:prstGeom prst="ellipse">
              <a:avLst/>
            </a:prstGeom>
            <a:gradFill rotWithShape="0">
              <a:gsLst>
                <a:gs pos="0">
                  <a:schemeClr val="bg1"/>
                </a:gs>
                <a:gs pos="100000">
                  <a:schemeClr val="bg1">
                    <a:gamma/>
                    <a:shade val="78824"/>
                    <a:invGamma/>
                  </a:schemeClr>
                </a:gs>
              </a:gsLst>
              <a:lin ang="2700000" scaled="1"/>
            </a:gradFill>
            <a:ln w="9525">
              <a:noFill/>
              <a:round/>
              <a:headEnd/>
              <a:tailEnd/>
            </a:ln>
            <a:effectLst/>
          </p:spPr>
          <p:txBody>
            <a:bodyPr/>
            <a:lstStyle/>
            <a:p>
              <a:pPr>
                <a:defRPr/>
              </a:pPr>
              <a:endParaRPr lang="ar-SA"/>
            </a:p>
          </p:txBody>
        </p:sp>
        <p:sp>
          <p:nvSpPr>
            <p:cNvPr id="172" name="Oval 170"/>
            <p:cNvSpPr>
              <a:spLocks noChangeArrowheads="1"/>
            </p:cNvSpPr>
            <p:nvPr/>
          </p:nvSpPr>
          <p:spPr bwMode="hidden">
            <a:xfrm>
              <a:off x="3619" y="1287"/>
              <a:ext cx="112" cy="51"/>
            </a:xfrm>
            <a:prstGeom prst="ellipse">
              <a:avLst/>
            </a:prstGeom>
            <a:gradFill rotWithShape="0">
              <a:gsLst>
                <a:gs pos="0">
                  <a:schemeClr val="bg1"/>
                </a:gs>
                <a:gs pos="100000">
                  <a:schemeClr val="bg1">
                    <a:gamma/>
                    <a:shade val="75686"/>
                    <a:invGamma/>
                  </a:schemeClr>
                </a:gs>
              </a:gsLst>
              <a:lin ang="2700000" scaled="1"/>
            </a:gradFill>
            <a:ln w="9525">
              <a:noFill/>
              <a:round/>
              <a:headEnd/>
              <a:tailEnd/>
            </a:ln>
            <a:effectLst/>
          </p:spPr>
          <p:txBody>
            <a:bodyPr/>
            <a:lstStyle/>
            <a:p>
              <a:pPr>
                <a:defRPr/>
              </a:pPr>
              <a:endParaRPr lang="ar-SA"/>
            </a:p>
          </p:txBody>
        </p:sp>
        <p:sp>
          <p:nvSpPr>
            <p:cNvPr id="173" name="Oval 171"/>
            <p:cNvSpPr>
              <a:spLocks noChangeArrowheads="1"/>
            </p:cNvSpPr>
            <p:nvPr/>
          </p:nvSpPr>
          <p:spPr bwMode="hidden">
            <a:xfrm>
              <a:off x="3791" y="1212"/>
              <a:ext cx="111" cy="51"/>
            </a:xfrm>
            <a:prstGeom prst="ellipse">
              <a:avLst/>
            </a:prstGeom>
            <a:gradFill rotWithShape="0">
              <a:gsLst>
                <a:gs pos="0">
                  <a:schemeClr val="bg1"/>
                </a:gs>
                <a:gs pos="100000">
                  <a:schemeClr val="bg1">
                    <a:gamma/>
                    <a:shade val="75686"/>
                    <a:invGamma/>
                  </a:schemeClr>
                </a:gs>
              </a:gsLst>
              <a:lin ang="2700000" scaled="1"/>
            </a:gradFill>
            <a:ln w="9525">
              <a:noFill/>
              <a:round/>
              <a:headEnd/>
              <a:tailEnd/>
            </a:ln>
            <a:effectLst/>
          </p:spPr>
          <p:txBody>
            <a:bodyPr/>
            <a:lstStyle/>
            <a:p>
              <a:pPr>
                <a:defRPr/>
              </a:pPr>
              <a:endParaRPr lang="ar-SA"/>
            </a:p>
          </p:txBody>
        </p:sp>
        <p:sp>
          <p:nvSpPr>
            <p:cNvPr id="174" name="Oval 172"/>
            <p:cNvSpPr>
              <a:spLocks noChangeArrowheads="1"/>
            </p:cNvSpPr>
            <p:nvPr/>
          </p:nvSpPr>
          <p:spPr bwMode="hidden">
            <a:xfrm>
              <a:off x="2134" y="908"/>
              <a:ext cx="79" cy="34"/>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SA"/>
            </a:p>
          </p:txBody>
        </p:sp>
        <p:sp>
          <p:nvSpPr>
            <p:cNvPr id="175" name="Oval 173"/>
            <p:cNvSpPr>
              <a:spLocks noChangeArrowheads="1"/>
            </p:cNvSpPr>
            <p:nvPr/>
          </p:nvSpPr>
          <p:spPr bwMode="hidden">
            <a:xfrm>
              <a:off x="1264" y="908"/>
              <a:ext cx="79" cy="34"/>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SA"/>
            </a:p>
          </p:txBody>
        </p:sp>
        <p:sp>
          <p:nvSpPr>
            <p:cNvPr id="176" name="Oval 174"/>
            <p:cNvSpPr>
              <a:spLocks noChangeArrowheads="1"/>
            </p:cNvSpPr>
            <p:nvPr/>
          </p:nvSpPr>
          <p:spPr bwMode="hidden">
            <a:xfrm>
              <a:off x="1471" y="869"/>
              <a:ext cx="79" cy="34"/>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SA"/>
            </a:p>
          </p:txBody>
        </p:sp>
        <p:sp>
          <p:nvSpPr>
            <p:cNvPr id="177" name="Oval 175"/>
            <p:cNvSpPr>
              <a:spLocks noChangeArrowheads="1"/>
            </p:cNvSpPr>
            <p:nvPr/>
          </p:nvSpPr>
          <p:spPr bwMode="hidden">
            <a:xfrm>
              <a:off x="1650" y="824"/>
              <a:ext cx="83" cy="34"/>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SA"/>
            </a:p>
          </p:txBody>
        </p:sp>
        <p:sp>
          <p:nvSpPr>
            <p:cNvPr id="178" name="Oval 176"/>
            <p:cNvSpPr>
              <a:spLocks noChangeArrowheads="1"/>
            </p:cNvSpPr>
            <p:nvPr/>
          </p:nvSpPr>
          <p:spPr bwMode="hidden">
            <a:xfrm>
              <a:off x="1918" y="869"/>
              <a:ext cx="84" cy="34"/>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SA"/>
            </a:p>
          </p:txBody>
        </p:sp>
        <p:sp>
          <p:nvSpPr>
            <p:cNvPr id="179" name="Oval 177"/>
            <p:cNvSpPr>
              <a:spLocks noChangeArrowheads="1"/>
            </p:cNvSpPr>
            <p:nvPr/>
          </p:nvSpPr>
          <p:spPr bwMode="hidden">
            <a:xfrm>
              <a:off x="1720" y="923"/>
              <a:ext cx="83" cy="34"/>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SA"/>
            </a:p>
          </p:txBody>
        </p:sp>
        <p:sp>
          <p:nvSpPr>
            <p:cNvPr id="180" name="Oval 178"/>
            <p:cNvSpPr>
              <a:spLocks noChangeArrowheads="1"/>
            </p:cNvSpPr>
            <p:nvPr/>
          </p:nvSpPr>
          <p:spPr bwMode="hidden">
            <a:xfrm>
              <a:off x="1913" y="957"/>
              <a:ext cx="95" cy="45"/>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SA"/>
            </a:p>
          </p:txBody>
        </p:sp>
        <p:sp>
          <p:nvSpPr>
            <p:cNvPr id="181" name="Oval 179"/>
            <p:cNvSpPr>
              <a:spLocks noChangeArrowheads="1"/>
            </p:cNvSpPr>
            <p:nvPr/>
          </p:nvSpPr>
          <p:spPr bwMode="hidden">
            <a:xfrm>
              <a:off x="1541" y="962"/>
              <a:ext cx="89" cy="45"/>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SA"/>
            </a:p>
          </p:txBody>
        </p:sp>
        <p:sp>
          <p:nvSpPr>
            <p:cNvPr id="182" name="Oval 180"/>
            <p:cNvSpPr>
              <a:spLocks noChangeArrowheads="1"/>
            </p:cNvSpPr>
            <p:nvPr/>
          </p:nvSpPr>
          <p:spPr bwMode="hidden">
            <a:xfrm>
              <a:off x="1076" y="953"/>
              <a:ext cx="101" cy="45"/>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SA"/>
            </a:p>
          </p:txBody>
        </p:sp>
        <p:sp>
          <p:nvSpPr>
            <p:cNvPr id="183" name="Oval 181"/>
            <p:cNvSpPr>
              <a:spLocks noChangeArrowheads="1"/>
            </p:cNvSpPr>
            <p:nvPr/>
          </p:nvSpPr>
          <p:spPr bwMode="hidden">
            <a:xfrm>
              <a:off x="1983" y="4027"/>
              <a:ext cx="195" cy="105"/>
            </a:xfrm>
            <a:prstGeom prst="ellipse">
              <a:avLst/>
            </a:prstGeom>
            <a:gradFill rotWithShape="0">
              <a:gsLst>
                <a:gs pos="0">
                  <a:schemeClr val="bg2"/>
                </a:gs>
                <a:gs pos="100000">
                  <a:schemeClr val="bg2">
                    <a:gamma/>
                    <a:shade val="57647"/>
                    <a:invGamma/>
                  </a:schemeClr>
                </a:gs>
              </a:gsLst>
              <a:lin ang="2700000" scaled="1"/>
            </a:gradFill>
            <a:ln w="9525">
              <a:noFill/>
              <a:round/>
              <a:headEnd/>
              <a:tailEnd/>
            </a:ln>
            <a:effectLst/>
          </p:spPr>
          <p:txBody>
            <a:bodyPr/>
            <a:lstStyle/>
            <a:p>
              <a:pPr>
                <a:defRPr/>
              </a:pPr>
              <a:endParaRPr lang="ar-SA"/>
            </a:p>
          </p:txBody>
        </p:sp>
        <p:sp>
          <p:nvSpPr>
            <p:cNvPr id="184" name="Oval 182"/>
            <p:cNvSpPr>
              <a:spLocks noChangeArrowheads="1"/>
            </p:cNvSpPr>
            <p:nvPr/>
          </p:nvSpPr>
          <p:spPr bwMode="hidden">
            <a:xfrm>
              <a:off x="2460" y="3671"/>
              <a:ext cx="196" cy="112"/>
            </a:xfrm>
            <a:prstGeom prst="ellipse">
              <a:avLst/>
            </a:prstGeom>
            <a:gradFill rotWithShape="0">
              <a:gsLst>
                <a:gs pos="0">
                  <a:schemeClr val="bg2"/>
                </a:gs>
                <a:gs pos="100000">
                  <a:schemeClr val="bg2">
                    <a:gamma/>
                    <a:shade val="57647"/>
                    <a:invGamma/>
                  </a:schemeClr>
                </a:gs>
              </a:gsLst>
              <a:lin ang="2700000" scaled="1"/>
            </a:gradFill>
            <a:ln w="9525">
              <a:noFill/>
              <a:round/>
              <a:headEnd/>
              <a:tailEnd/>
            </a:ln>
            <a:effectLst/>
          </p:spPr>
          <p:txBody>
            <a:bodyPr/>
            <a:lstStyle/>
            <a:p>
              <a:pPr>
                <a:defRPr/>
              </a:pPr>
              <a:endParaRPr lang="ar-SA"/>
            </a:p>
          </p:txBody>
        </p:sp>
        <p:sp>
          <p:nvSpPr>
            <p:cNvPr id="185" name="Oval 183"/>
            <p:cNvSpPr>
              <a:spLocks noChangeArrowheads="1"/>
            </p:cNvSpPr>
            <p:nvPr/>
          </p:nvSpPr>
          <p:spPr bwMode="hidden">
            <a:xfrm>
              <a:off x="3238" y="3121"/>
              <a:ext cx="168" cy="95"/>
            </a:xfrm>
            <a:prstGeom prst="ellipse">
              <a:avLst/>
            </a:prstGeom>
            <a:gradFill rotWithShape="0">
              <a:gsLst>
                <a:gs pos="0">
                  <a:schemeClr val="bg2"/>
                </a:gs>
                <a:gs pos="100000">
                  <a:schemeClr val="bg2">
                    <a:gamma/>
                    <a:shade val="57647"/>
                    <a:invGamma/>
                  </a:schemeClr>
                </a:gs>
              </a:gsLst>
              <a:lin ang="2700000" scaled="1"/>
            </a:gradFill>
            <a:ln w="9525">
              <a:noFill/>
              <a:round/>
              <a:headEnd/>
              <a:tailEnd/>
            </a:ln>
            <a:effectLst/>
          </p:spPr>
          <p:txBody>
            <a:bodyPr/>
            <a:lstStyle/>
            <a:p>
              <a:pPr>
                <a:defRPr/>
              </a:pPr>
              <a:endParaRPr lang="ar-SA"/>
            </a:p>
          </p:txBody>
        </p:sp>
        <p:sp>
          <p:nvSpPr>
            <p:cNvPr id="186" name="Oval 184"/>
            <p:cNvSpPr>
              <a:spLocks noChangeArrowheads="1"/>
            </p:cNvSpPr>
            <p:nvPr/>
          </p:nvSpPr>
          <p:spPr bwMode="hidden">
            <a:xfrm>
              <a:off x="3550" y="2880"/>
              <a:ext cx="157" cy="89"/>
            </a:xfrm>
            <a:prstGeom prst="ellipse">
              <a:avLst/>
            </a:prstGeom>
            <a:gradFill rotWithShape="0">
              <a:gsLst>
                <a:gs pos="0">
                  <a:schemeClr val="bg2"/>
                </a:gs>
                <a:gs pos="100000">
                  <a:schemeClr val="bg2">
                    <a:gamma/>
                    <a:shade val="57647"/>
                    <a:invGamma/>
                  </a:schemeClr>
                </a:gs>
              </a:gsLst>
              <a:lin ang="2700000" scaled="1"/>
            </a:gradFill>
            <a:ln w="9525">
              <a:noFill/>
              <a:round/>
              <a:headEnd/>
              <a:tailEnd/>
            </a:ln>
            <a:effectLst/>
          </p:spPr>
          <p:txBody>
            <a:bodyPr/>
            <a:lstStyle/>
            <a:p>
              <a:pPr>
                <a:defRPr/>
              </a:pPr>
              <a:endParaRPr lang="ar-SA"/>
            </a:p>
          </p:txBody>
        </p:sp>
        <p:sp>
          <p:nvSpPr>
            <p:cNvPr id="187" name="Oval 185"/>
            <p:cNvSpPr>
              <a:spLocks noChangeArrowheads="1"/>
            </p:cNvSpPr>
            <p:nvPr/>
          </p:nvSpPr>
          <p:spPr bwMode="hidden">
            <a:xfrm>
              <a:off x="2892" y="3377"/>
              <a:ext cx="168" cy="95"/>
            </a:xfrm>
            <a:prstGeom prst="ellipse">
              <a:avLst/>
            </a:prstGeom>
            <a:gradFill rotWithShape="0">
              <a:gsLst>
                <a:gs pos="0">
                  <a:schemeClr val="bg2"/>
                </a:gs>
                <a:gs pos="100000">
                  <a:schemeClr val="bg2">
                    <a:gamma/>
                    <a:shade val="57647"/>
                    <a:invGamma/>
                  </a:schemeClr>
                </a:gs>
              </a:gsLst>
              <a:lin ang="2700000" scaled="1"/>
            </a:gradFill>
            <a:ln w="9525">
              <a:noFill/>
              <a:round/>
              <a:headEnd/>
              <a:tailEnd/>
            </a:ln>
            <a:effectLst/>
          </p:spPr>
          <p:txBody>
            <a:bodyPr/>
            <a:lstStyle/>
            <a:p>
              <a:pPr>
                <a:defRPr/>
              </a:pPr>
              <a:endParaRPr lang="ar-SA"/>
            </a:p>
          </p:txBody>
        </p:sp>
        <p:sp>
          <p:nvSpPr>
            <p:cNvPr id="188" name="Oval 186"/>
            <p:cNvSpPr>
              <a:spLocks noChangeArrowheads="1"/>
            </p:cNvSpPr>
            <p:nvPr/>
          </p:nvSpPr>
          <p:spPr bwMode="hidden">
            <a:xfrm>
              <a:off x="3869" y="2657"/>
              <a:ext cx="151" cy="84"/>
            </a:xfrm>
            <a:prstGeom prst="ellipse">
              <a:avLst/>
            </a:prstGeom>
            <a:gradFill rotWithShape="0">
              <a:gsLst>
                <a:gs pos="0">
                  <a:schemeClr val="bg2"/>
                </a:gs>
                <a:gs pos="100000">
                  <a:schemeClr val="bg2">
                    <a:gamma/>
                    <a:shade val="57647"/>
                    <a:invGamma/>
                  </a:schemeClr>
                </a:gs>
              </a:gsLst>
              <a:lin ang="2700000" scaled="1"/>
            </a:gradFill>
            <a:ln w="9525">
              <a:noFill/>
              <a:round/>
              <a:headEnd/>
              <a:tailEnd/>
            </a:ln>
            <a:effectLst/>
          </p:spPr>
          <p:txBody>
            <a:bodyPr/>
            <a:lstStyle/>
            <a:p>
              <a:pPr>
                <a:defRPr/>
              </a:pPr>
              <a:endParaRPr lang="ar-SA"/>
            </a:p>
          </p:txBody>
        </p:sp>
        <p:sp>
          <p:nvSpPr>
            <p:cNvPr id="189" name="Oval 187"/>
            <p:cNvSpPr>
              <a:spLocks noChangeArrowheads="1"/>
            </p:cNvSpPr>
            <p:nvPr/>
          </p:nvSpPr>
          <p:spPr bwMode="hidden">
            <a:xfrm>
              <a:off x="4090" y="2475"/>
              <a:ext cx="156" cy="89"/>
            </a:xfrm>
            <a:prstGeom prst="ellipse">
              <a:avLst/>
            </a:prstGeom>
            <a:gradFill rotWithShape="0">
              <a:gsLst>
                <a:gs pos="0">
                  <a:schemeClr val="bg2"/>
                </a:gs>
                <a:gs pos="100000">
                  <a:schemeClr val="bg2">
                    <a:gamma/>
                    <a:shade val="57647"/>
                    <a:invGamma/>
                  </a:schemeClr>
                </a:gs>
              </a:gsLst>
              <a:lin ang="2700000" scaled="1"/>
            </a:gradFill>
            <a:ln w="9525">
              <a:noFill/>
              <a:round/>
              <a:headEnd/>
              <a:tailEnd/>
            </a:ln>
            <a:effectLst/>
          </p:spPr>
          <p:txBody>
            <a:bodyPr/>
            <a:lstStyle/>
            <a:p>
              <a:pPr>
                <a:defRPr/>
              </a:pPr>
              <a:endParaRPr lang="ar-SA"/>
            </a:p>
          </p:txBody>
        </p:sp>
        <p:sp>
          <p:nvSpPr>
            <p:cNvPr id="190" name="Oval 188"/>
            <p:cNvSpPr>
              <a:spLocks noChangeArrowheads="1"/>
            </p:cNvSpPr>
            <p:nvPr/>
          </p:nvSpPr>
          <p:spPr bwMode="hidden">
            <a:xfrm>
              <a:off x="4327" y="2314"/>
              <a:ext cx="134" cy="72"/>
            </a:xfrm>
            <a:prstGeom prst="ellipse">
              <a:avLst/>
            </a:prstGeom>
            <a:gradFill rotWithShape="0">
              <a:gsLst>
                <a:gs pos="0">
                  <a:schemeClr val="bg2"/>
                </a:gs>
                <a:gs pos="100000">
                  <a:schemeClr val="bg2">
                    <a:gamma/>
                    <a:shade val="57647"/>
                    <a:invGamma/>
                  </a:schemeClr>
                </a:gs>
              </a:gsLst>
              <a:lin ang="2700000" scaled="1"/>
            </a:gradFill>
            <a:ln w="9525">
              <a:noFill/>
              <a:round/>
              <a:headEnd/>
              <a:tailEnd/>
            </a:ln>
            <a:effectLst/>
          </p:spPr>
          <p:txBody>
            <a:bodyPr/>
            <a:lstStyle/>
            <a:p>
              <a:pPr>
                <a:defRPr/>
              </a:pPr>
              <a:endParaRPr lang="ar-SA"/>
            </a:p>
          </p:txBody>
        </p:sp>
        <p:sp>
          <p:nvSpPr>
            <p:cNvPr id="191" name="Oval 189"/>
            <p:cNvSpPr>
              <a:spLocks noChangeArrowheads="1"/>
            </p:cNvSpPr>
            <p:nvPr/>
          </p:nvSpPr>
          <p:spPr bwMode="hidden">
            <a:xfrm>
              <a:off x="4712" y="2022"/>
              <a:ext cx="134" cy="73"/>
            </a:xfrm>
            <a:prstGeom prst="ellipse">
              <a:avLst/>
            </a:prstGeom>
            <a:gradFill rotWithShape="0">
              <a:gsLst>
                <a:gs pos="0">
                  <a:schemeClr val="bg2"/>
                </a:gs>
                <a:gs pos="100000">
                  <a:schemeClr val="bg2">
                    <a:gamma/>
                    <a:shade val="54510"/>
                    <a:invGamma/>
                  </a:schemeClr>
                </a:gs>
              </a:gsLst>
              <a:lin ang="2700000" scaled="1"/>
            </a:gradFill>
            <a:ln w="9525">
              <a:noFill/>
              <a:round/>
              <a:headEnd/>
              <a:tailEnd/>
            </a:ln>
            <a:effectLst/>
          </p:spPr>
          <p:txBody>
            <a:bodyPr/>
            <a:lstStyle/>
            <a:p>
              <a:pPr>
                <a:defRPr/>
              </a:pPr>
              <a:endParaRPr lang="ar-SA"/>
            </a:p>
          </p:txBody>
        </p:sp>
        <p:sp>
          <p:nvSpPr>
            <p:cNvPr id="192" name="Oval 190"/>
            <p:cNvSpPr>
              <a:spLocks noChangeArrowheads="1"/>
            </p:cNvSpPr>
            <p:nvPr/>
          </p:nvSpPr>
          <p:spPr bwMode="hidden">
            <a:xfrm>
              <a:off x="4533" y="2162"/>
              <a:ext cx="139" cy="61"/>
            </a:xfrm>
            <a:prstGeom prst="ellipse">
              <a:avLst/>
            </a:prstGeom>
            <a:gradFill rotWithShape="0">
              <a:gsLst>
                <a:gs pos="0">
                  <a:schemeClr val="bg2"/>
                </a:gs>
                <a:gs pos="100000">
                  <a:schemeClr val="bg2">
                    <a:gamma/>
                    <a:shade val="57647"/>
                    <a:invGamma/>
                  </a:schemeClr>
                </a:gs>
              </a:gsLst>
              <a:lin ang="2700000" scaled="1"/>
            </a:gradFill>
            <a:ln w="9525">
              <a:noFill/>
              <a:round/>
              <a:headEnd/>
              <a:tailEnd/>
            </a:ln>
            <a:effectLst/>
          </p:spPr>
          <p:txBody>
            <a:bodyPr/>
            <a:lstStyle/>
            <a:p>
              <a:pPr>
                <a:defRPr/>
              </a:pPr>
              <a:endParaRPr lang="ar-SA"/>
            </a:p>
          </p:txBody>
        </p:sp>
        <p:sp>
          <p:nvSpPr>
            <p:cNvPr id="193" name="Oval 191"/>
            <p:cNvSpPr>
              <a:spLocks noChangeArrowheads="1"/>
            </p:cNvSpPr>
            <p:nvPr/>
          </p:nvSpPr>
          <p:spPr bwMode="hidden">
            <a:xfrm>
              <a:off x="4863" y="1920"/>
              <a:ext cx="128" cy="61"/>
            </a:xfrm>
            <a:prstGeom prst="ellipse">
              <a:avLst/>
            </a:prstGeom>
            <a:gradFill rotWithShape="0">
              <a:gsLst>
                <a:gs pos="0">
                  <a:schemeClr val="bg2"/>
                </a:gs>
                <a:gs pos="100000">
                  <a:schemeClr val="bg2">
                    <a:gamma/>
                    <a:shade val="57647"/>
                    <a:invGamma/>
                  </a:schemeClr>
                </a:gs>
              </a:gsLst>
              <a:lin ang="2700000" scaled="1"/>
            </a:gradFill>
            <a:ln w="9525">
              <a:noFill/>
              <a:round/>
              <a:headEnd/>
              <a:tailEnd/>
            </a:ln>
            <a:effectLst/>
          </p:spPr>
          <p:txBody>
            <a:bodyPr/>
            <a:lstStyle/>
            <a:p>
              <a:pPr>
                <a:defRPr/>
              </a:pPr>
              <a:endParaRPr lang="ar-SA"/>
            </a:p>
          </p:txBody>
        </p:sp>
        <p:sp>
          <p:nvSpPr>
            <p:cNvPr id="194" name="Oval 192"/>
            <p:cNvSpPr>
              <a:spLocks noChangeArrowheads="1"/>
            </p:cNvSpPr>
            <p:nvPr/>
          </p:nvSpPr>
          <p:spPr bwMode="hidden">
            <a:xfrm>
              <a:off x="5009" y="1807"/>
              <a:ext cx="128" cy="61"/>
            </a:xfrm>
            <a:prstGeom prst="ellipse">
              <a:avLst/>
            </a:prstGeom>
            <a:gradFill rotWithShape="0">
              <a:gsLst>
                <a:gs pos="0">
                  <a:schemeClr val="bg2"/>
                </a:gs>
                <a:gs pos="100000">
                  <a:schemeClr val="bg2">
                    <a:gamma/>
                    <a:shade val="57647"/>
                    <a:invGamma/>
                  </a:schemeClr>
                </a:gs>
              </a:gsLst>
              <a:lin ang="2700000" scaled="1"/>
            </a:gradFill>
            <a:ln w="9525">
              <a:noFill/>
              <a:round/>
              <a:headEnd/>
              <a:tailEnd/>
            </a:ln>
            <a:effectLst/>
          </p:spPr>
          <p:txBody>
            <a:bodyPr/>
            <a:lstStyle/>
            <a:p>
              <a:pPr>
                <a:defRPr/>
              </a:pPr>
              <a:endParaRPr lang="ar-SA"/>
            </a:p>
          </p:txBody>
        </p:sp>
        <p:sp>
          <p:nvSpPr>
            <p:cNvPr id="195" name="Oval 193"/>
            <p:cNvSpPr>
              <a:spLocks noChangeArrowheads="1"/>
            </p:cNvSpPr>
            <p:nvPr/>
          </p:nvSpPr>
          <p:spPr bwMode="hidden">
            <a:xfrm>
              <a:off x="5161" y="1702"/>
              <a:ext cx="123" cy="50"/>
            </a:xfrm>
            <a:prstGeom prst="ellipse">
              <a:avLst/>
            </a:prstGeom>
            <a:gradFill rotWithShape="0">
              <a:gsLst>
                <a:gs pos="0">
                  <a:schemeClr val="bg2"/>
                </a:gs>
                <a:gs pos="100000">
                  <a:schemeClr val="bg2">
                    <a:gamma/>
                    <a:shade val="81961"/>
                    <a:invGamma/>
                  </a:schemeClr>
                </a:gs>
              </a:gsLst>
              <a:lin ang="2700000" scaled="1"/>
            </a:gradFill>
            <a:ln w="9525">
              <a:noFill/>
              <a:round/>
              <a:headEnd/>
              <a:tailEnd/>
            </a:ln>
            <a:effectLst/>
          </p:spPr>
          <p:txBody>
            <a:bodyPr/>
            <a:lstStyle/>
            <a:p>
              <a:pPr>
                <a:defRPr/>
              </a:pPr>
              <a:endParaRPr lang="ar-SA"/>
            </a:p>
          </p:txBody>
        </p:sp>
        <p:sp>
          <p:nvSpPr>
            <p:cNvPr id="196" name="Oval 194"/>
            <p:cNvSpPr>
              <a:spLocks noChangeArrowheads="1"/>
            </p:cNvSpPr>
            <p:nvPr/>
          </p:nvSpPr>
          <p:spPr bwMode="hidden">
            <a:xfrm>
              <a:off x="5277" y="1614"/>
              <a:ext cx="124" cy="51"/>
            </a:xfrm>
            <a:prstGeom prst="ellipse">
              <a:avLst/>
            </a:prstGeom>
            <a:gradFill rotWithShape="0">
              <a:gsLst>
                <a:gs pos="0">
                  <a:schemeClr val="bg2"/>
                </a:gs>
                <a:gs pos="100000">
                  <a:schemeClr val="bg2">
                    <a:gamma/>
                    <a:shade val="81961"/>
                    <a:invGamma/>
                  </a:schemeClr>
                </a:gs>
              </a:gsLst>
              <a:lin ang="2700000" scaled="1"/>
            </a:gradFill>
            <a:ln w="9525">
              <a:noFill/>
              <a:round/>
              <a:headEnd/>
              <a:tailEnd/>
            </a:ln>
            <a:effectLst/>
          </p:spPr>
          <p:txBody>
            <a:bodyPr/>
            <a:lstStyle/>
            <a:p>
              <a:pPr>
                <a:defRPr/>
              </a:pPr>
              <a:endParaRPr lang="ar-SA"/>
            </a:p>
          </p:txBody>
        </p:sp>
        <p:sp>
          <p:nvSpPr>
            <p:cNvPr id="197" name="Oval 195"/>
            <p:cNvSpPr>
              <a:spLocks noChangeArrowheads="1"/>
            </p:cNvSpPr>
            <p:nvPr/>
          </p:nvSpPr>
          <p:spPr bwMode="hidden">
            <a:xfrm>
              <a:off x="5398" y="1521"/>
              <a:ext cx="123" cy="51"/>
            </a:xfrm>
            <a:prstGeom prst="ellipse">
              <a:avLst/>
            </a:prstGeom>
            <a:gradFill rotWithShape="0">
              <a:gsLst>
                <a:gs pos="0">
                  <a:schemeClr val="bg2"/>
                </a:gs>
                <a:gs pos="100000">
                  <a:schemeClr val="bg2">
                    <a:gamma/>
                    <a:shade val="81961"/>
                    <a:invGamma/>
                  </a:schemeClr>
                </a:gs>
              </a:gsLst>
              <a:lin ang="2700000" scaled="1"/>
            </a:gradFill>
            <a:ln w="9525">
              <a:noFill/>
              <a:round/>
              <a:headEnd/>
              <a:tailEnd/>
            </a:ln>
            <a:effectLst/>
          </p:spPr>
          <p:txBody>
            <a:bodyPr/>
            <a:lstStyle/>
            <a:p>
              <a:pPr>
                <a:defRPr/>
              </a:pPr>
              <a:endParaRPr lang="ar-SA"/>
            </a:p>
          </p:txBody>
        </p:sp>
        <p:sp>
          <p:nvSpPr>
            <p:cNvPr id="198" name="Oval 196"/>
            <p:cNvSpPr>
              <a:spLocks noChangeArrowheads="1"/>
            </p:cNvSpPr>
            <p:nvPr/>
          </p:nvSpPr>
          <p:spPr bwMode="hidden">
            <a:xfrm>
              <a:off x="3255" y="4071"/>
              <a:ext cx="196" cy="106"/>
            </a:xfrm>
            <a:prstGeom prst="ellipse">
              <a:avLst/>
            </a:prstGeom>
            <a:gradFill rotWithShape="0">
              <a:gsLst>
                <a:gs pos="0">
                  <a:schemeClr val="bg1"/>
                </a:gs>
                <a:gs pos="100000">
                  <a:schemeClr val="bg1">
                    <a:gamma/>
                    <a:shade val="54510"/>
                    <a:invGamma/>
                  </a:schemeClr>
                </a:gs>
              </a:gsLst>
              <a:lin ang="2700000" scaled="1"/>
            </a:gradFill>
            <a:ln w="9525">
              <a:noFill/>
              <a:round/>
              <a:headEnd/>
              <a:tailEnd/>
            </a:ln>
            <a:effectLst/>
          </p:spPr>
          <p:txBody>
            <a:bodyPr/>
            <a:lstStyle/>
            <a:p>
              <a:pPr>
                <a:defRPr/>
              </a:pPr>
              <a:endParaRPr lang="ar-SA"/>
            </a:p>
          </p:txBody>
        </p:sp>
        <p:sp>
          <p:nvSpPr>
            <p:cNvPr id="199" name="Oval 197"/>
            <p:cNvSpPr>
              <a:spLocks noChangeArrowheads="1"/>
            </p:cNvSpPr>
            <p:nvPr/>
          </p:nvSpPr>
          <p:spPr bwMode="hidden">
            <a:xfrm>
              <a:off x="3651" y="3693"/>
              <a:ext cx="196" cy="111"/>
            </a:xfrm>
            <a:prstGeom prst="ellipse">
              <a:avLst/>
            </a:prstGeom>
            <a:gradFill rotWithShape="0">
              <a:gsLst>
                <a:gs pos="0">
                  <a:schemeClr val="bg1"/>
                </a:gs>
                <a:gs pos="100000">
                  <a:schemeClr val="bg1">
                    <a:gamma/>
                    <a:shade val="54510"/>
                    <a:invGamma/>
                  </a:schemeClr>
                </a:gs>
              </a:gsLst>
              <a:lin ang="2700000" scaled="1"/>
            </a:gradFill>
            <a:ln w="9525">
              <a:noFill/>
              <a:round/>
              <a:headEnd/>
              <a:tailEnd/>
            </a:ln>
            <a:effectLst/>
          </p:spPr>
          <p:txBody>
            <a:bodyPr/>
            <a:lstStyle/>
            <a:p>
              <a:pPr>
                <a:defRPr/>
              </a:pPr>
              <a:endParaRPr lang="ar-SA"/>
            </a:p>
          </p:txBody>
        </p:sp>
        <p:sp>
          <p:nvSpPr>
            <p:cNvPr id="200" name="Oval 198"/>
            <p:cNvSpPr>
              <a:spLocks noChangeArrowheads="1"/>
            </p:cNvSpPr>
            <p:nvPr/>
          </p:nvSpPr>
          <p:spPr bwMode="hidden">
            <a:xfrm>
              <a:off x="4773" y="3705"/>
              <a:ext cx="201" cy="106"/>
            </a:xfrm>
            <a:prstGeom prst="ellipse">
              <a:avLst/>
            </a:prstGeom>
            <a:gradFill rotWithShape="0">
              <a:gsLst>
                <a:gs pos="0">
                  <a:schemeClr val="bg1"/>
                </a:gs>
                <a:gs pos="100000">
                  <a:schemeClr val="bg1">
                    <a:gamma/>
                    <a:shade val="39216"/>
                    <a:invGamma/>
                  </a:schemeClr>
                </a:gs>
              </a:gsLst>
              <a:lin ang="2700000" scaled="1"/>
            </a:gradFill>
            <a:ln w="9525">
              <a:noFill/>
              <a:round/>
              <a:headEnd/>
              <a:tailEnd/>
            </a:ln>
            <a:effectLst/>
          </p:spPr>
          <p:txBody>
            <a:bodyPr/>
            <a:lstStyle/>
            <a:p>
              <a:pPr>
                <a:defRPr/>
              </a:pPr>
              <a:endParaRPr lang="ar-SA"/>
            </a:p>
          </p:txBody>
        </p:sp>
        <p:sp>
          <p:nvSpPr>
            <p:cNvPr id="201" name="Oval 199"/>
            <p:cNvSpPr>
              <a:spLocks noChangeArrowheads="1"/>
            </p:cNvSpPr>
            <p:nvPr/>
          </p:nvSpPr>
          <p:spPr bwMode="hidden">
            <a:xfrm>
              <a:off x="4491" y="4049"/>
              <a:ext cx="196" cy="105"/>
            </a:xfrm>
            <a:prstGeom prst="ellipse">
              <a:avLst/>
            </a:prstGeom>
            <a:gradFill rotWithShape="0">
              <a:gsLst>
                <a:gs pos="0">
                  <a:schemeClr val="bg1"/>
                </a:gs>
                <a:gs pos="100000">
                  <a:schemeClr val="bg1">
                    <a:gamma/>
                    <a:shade val="39216"/>
                    <a:invGamma/>
                  </a:schemeClr>
                </a:gs>
              </a:gsLst>
              <a:lin ang="2700000" scaled="1"/>
            </a:gradFill>
            <a:ln w="9525">
              <a:noFill/>
              <a:round/>
              <a:headEnd/>
              <a:tailEnd/>
            </a:ln>
            <a:effectLst/>
          </p:spPr>
          <p:txBody>
            <a:bodyPr/>
            <a:lstStyle/>
            <a:p>
              <a:pPr>
                <a:defRPr/>
              </a:pPr>
              <a:endParaRPr lang="ar-SA"/>
            </a:p>
          </p:txBody>
        </p:sp>
        <p:sp>
          <p:nvSpPr>
            <p:cNvPr id="202" name="Oval 200"/>
            <p:cNvSpPr>
              <a:spLocks noChangeArrowheads="1"/>
            </p:cNvSpPr>
            <p:nvPr/>
          </p:nvSpPr>
          <p:spPr bwMode="hidden">
            <a:xfrm>
              <a:off x="3989" y="3396"/>
              <a:ext cx="168" cy="96"/>
            </a:xfrm>
            <a:prstGeom prst="ellipse">
              <a:avLst/>
            </a:prstGeom>
            <a:gradFill rotWithShape="0">
              <a:gsLst>
                <a:gs pos="0">
                  <a:schemeClr val="bg1"/>
                </a:gs>
                <a:gs pos="100000">
                  <a:schemeClr val="bg1">
                    <a:gamma/>
                    <a:shade val="54510"/>
                    <a:invGamma/>
                  </a:schemeClr>
                </a:gs>
              </a:gsLst>
              <a:lin ang="2700000" scaled="1"/>
            </a:gradFill>
            <a:ln w="9525">
              <a:noFill/>
              <a:round/>
              <a:headEnd/>
              <a:tailEnd/>
            </a:ln>
            <a:effectLst/>
          </p:spPr>
          <p:txBody>
            <a:bodyPr/>
            <a:lstStyle/>
            <a:p>
              <a:pPr>
                <a:defRPr/>
              </a:pPr>
              <a:endParaRPr lang="ar-SA"/>
            </a:p>
          </p:txBody>
        </p:sp>
        <p:sp>
          <p:nvSpPr>
            <p:cNvPr id="203" name="Oval 201"/>
            <p:cNvSpPr>
              <a:spLocks noChangeArrowheads="1"/>
            </p:cNvSpPr>
            <p:nvPr/>
          </p:nvSpPr>
          <p:spPr bwMode="hidden">
            <a:xfrm>
              <a:off x="4263" y="3141"/>
              <a:ext cx="167" cy="95"/>
            </a:xfrm>
            <a:prstGeom prst="ellipse">
              <a:avLst/>
            </a:prstGeom>
            <a:gradFill rotWithShape="0">
              <a:gsLst>
                <a:gs pos="0">
                  <a:schemeClr val="bg1"/>
                </a:gs>
                <a:gs pos="100000">
                  <a:schemeClr val="bg1">
                    <a:gamma/>
                    <a:shade val="54510"/>
                    <a:invGamma/>
                  </a:schemeClr>
                </a:gs>
              </a:gsLst>
              <a:lin ang="2700000" scaled="1"/>
            </a:gradFill>
            <a:ln w="9525">
              <a:noFill/>
              <a:round/>
              <a:headEnd/>
              <a:tailEnd/>
            </a:ln>
            <a:effectLst/>
          </p:spPr>
          <p:txBody>
            <a:bodyPr/>
            <a:lstStyle/>
            <a:p>
              <a:pPr>
                <a:defRPr/>
              </a:pPr>
              <a:endParaRPr lang="ar-SA"/>
            </a:p>
          </p:txBody>
        </p:sp>
        <p:sp>
          <p:nvSpPr>
            <p:cNvPr id="204" name="Oval 202"/>
            <p:cNvSpPr>
              <a:spLocks noChangeArrowheads="1"/>
            </p:cNvSpPr>
            <p:nvPr/>
          </p:nvSpPr>
          <p:spPr bwMode="hidden">
            <a:xfrm>
              <a:off x="5044" y="3418"/>
              <a:ext cx="167" cy="95"/>
            </a:xfrm>
            <a:prstGeom prst="ellipse">
              <a:avLst/>
            </a:prstGeom>
            <a:gradFill rotWithShape="0">
              <a:gsLst>
                <a:gs pos="0">
                  <a:schemeClr val="bg1"/>
                </a:gs>
                <a:gs pos="100000">
                  <a:schemeClr val="bg1">
                    <a:gamma/>
                    <a:shade val="39216"/>
                    <a:invGamma/>
                  </a:schemeClr>
                </a:gs>
              </a:gsLst>
              <a:lin ang="2700000" scaled="1"/>
            </a:gradFill>
            <a:ln w="9525">
              <a:noFill/>
              <a:round/>
              <a:headEnd/>
              <a:tailEnd/>
            </a:ln>
            <a:effectLst/>
          </p:spPr>
          <p:txBody>
            <a:bodyPr/>
            <a:lstStyle/>
            <a:p>
              <a:pPr>
                <a:defRPr/>
              </a:pPr>
              <a:endParaRPr lang="ar-SA"/>
            </a:p>
          </p:txBody>
        </p:sp>
        <p:sp>
          <p:nvSpPr>
            <p:cNvPr id="205" name="Oval 203"/>
            <p:cNvSpPr>
              <a:spLocks noChangeArrowheads="1"/>
            </p:cNvSpPr>
            <p:nvPr/>
          </p:nvSpPr>
          <p:spPr bwMode="hidden">
            <a:xfrm>
              <a:off x="4553" y="2873"/>
              <a:ext cx="156" cy="83"/>
            </a:xfrm>
            <a:prstGeom prst="ellipse">
              <a:avLst/>
            </a:prstGeom>
            <a:gradFill rotWithShape="0">
              <a:gsLst>
                <a:gs pos="0">
                  <a:schemeClr val="bg1"/>
                </a:gs>
                <a:gs pos="100000">
                  <a:schemeClr val="bg1">
                    <a:gamma/>
                    <a:shade val="54510"/>
                    <a:invGamma/>
                  </a:schemeClr>
                </a:gs>
              </a:gsLst>
              <a:lin ang="2700000" scaled="1"/>
            </a:gradFill>
            <a:ln w="9525">
              <a:noFill/>
              <a:round/>
              <a:headEnd/>
              <a:tailEnd/>
            </a:ln>
            <a:effectLst/>
          </p:spPr>
          <p:txBody>
            <a:bodyPr/>
            <a:lstStyle/>
            <a:p>
              <a:pPr>
                <a:defRPr/>
              </a:pPr>
              <a:endParaRPr lang="ar-SA"/>
            </a:p>
          </p:txBody>
        </p:sp>
        <p:sp>
          <p:nvSpPr>
            <p:cNvPr id="206" name="Oval 204"/>
            <p:cNvSpPr>
              <a:spLocks noChangeArrowheads="1"/>
            </p:cNvSpPr>
            <p:nvPr/>
          </p:nvSpPr>
          <p:spPr bwMode="hidden">
            <a:xfrm>
              <a:off x="5293" y="3116"/>
              <a:ext cx="168" cy="95"/>
            </a:xfrm>
            <a:prstGeom prst="ellipse">
              <a:avLst/>
            </a:prstGeom>
            <a:gradFill rotWithShape="0">
              <a:gsLst>
                <a:gs pos="0">
                  <a:schemeClr val="bg1"/>
                </a:gs>
                <a:gs pos="100000">
                  <a:schemeClr val="bg1">
                    <a:gamma/>
                    <a:shade val="54510"/>
                    <a:invGamma/>
                  </a:schemeClr>
                </a:gs>
              </a:gsLst>
              <a:lin ang="2700000" scaled="1"/>
            </a:gradFill>
            <a:ln w="9525">
              <a:noFill/>
              <a:round/>
              <a:headEnd/>
              <a:tailEnd/>
            </a:ln>
            <a:effectLst/>
          </p:spPr>
          <p:txBody>
            <a:bodyPr/>
            <a:lstStyle/>
            <a:p>
              <a:pPr>
                <a:defRPr/>
              </a:pPr>
              <a:endParaRPr lang="ar-SA"/>
            </a:p>
          </p:txBody>
        </p:sp>
        <p:sp>
          <p:nvSpPr>
            <p:cNvPr id="207" name="Oval 205"/>
            <p:cNvSpPr>
              <a:spLocks noChangeArrowheads="1"/>
            </p:cNvSpPr>
            <p:nvPr/>
          </p:nvSpPr>
          <p:spPr bwMode="hidden">
            <a:xfrm>
              <a:off x="5497" y="2879"/>
              <a:ext cx="156" cy="89"/>
            </a:xfrm>
            <a:prstGeom prst="ellipse">
              <a:avLst/>
            </a:prstGeom>
            <a:gradFill rotWithShape="0">
              <a:gsLst>
                <a:gs pos="0">
                  <a:schemeClr val="bg1"/>
                </a:gs>
                <a:gs pos="100000">
                  <a:schemeClr val="bg1">
                    <a:gamma/>
                    <a:shade val="39216"/>
                    <a:invGamma/>
                  </a:schemeClr>
                </a:gs>
              </a:gsLst>
              <a:lin ang="2700000" scaled="1"/>
            </a:gradFill>
            <a:ln w="9525">
              <a:noFill/>
              <a:round/>
              <a:headEnd/>
              <a:tailEnd/>
            </a:ln>
            <a:effectLst/>
          </p:spPr>
          <p:txBody>
            <a:bodyPr/>
            <a:lstStyle/>
            <a:p>
              <a:pPr>
                <a:defRPr/>
              </a:pPr>
              <a:endParaRPr lang="ar-SA"/>
            </a:p>
          </p:txBody>
        </p:sp>
        <p:sp>
          <p:nvSpPr>
            <p:cNvPr id="208" name="Oval 206"/>
            <p:cNvSpPr>
              <a:spLocks noChangeArrowheads="1"/>
            </p:cNvSpPr>
            <p:nvPr/>
          </p:nvSpPr>
          <p:spPr bwMode="hidden">
            <a:xfrm>
              <a:off x="4772" y="2673"/>
              <a:ext cx="156" cy="83"/>
            </a:xfrm>
            <a:prstGeom prst="ellipse">
              <a:avLst/>
            </a:prstGeom>
            <a:gradFill rotWithShape="0">
              <a:gsLst>
                <a:gs pos="0">
                  <a:schemeClr val="bg1"/>
                </a:gs>
                <a:gs pos="100000">
                  <a:schemeClr val="bg1">
                    <a:gamma/>
                    <a:shade val="54510"/>
                    <a:invGamma/>
                  </a:schemeClr>
                </a:gs>
              </a:gsLst>
              <a:lin ang="2700000" scaled="1"/>
            </a:gradFill>
            <a:ln w="9525">
              <a:noFill/>
              <a:round/>
              <a:headEnd/>
              <a:tailEnd/>
            </a:ln>
            <a:effectLst/>
          </p:spPr>
          <p:txBody>
            <a:bodyPr/>
            <a:lstStyle/>
            <a:p>
              <a:pPr>
                <a:defRPr/>
              </a:pPr>
              <a:endParaRPr lang="ar-SA"/>
            </a:p>
          </p:txBody>
        </p:sp>
        <p:sp>
          <p:nvSpPr>
            <p:cNvPr id="209" name="Oval 207"/>
            <p:cNvSpPr>
              <a:spLocks noChangeArrowheads="1"/>
            </p:cNvSpPr>
            <p:nvPr/>
          </p:nvSpPr>
          <p:spPr bwMode="hidden">
            <a:xfrm>
              <a:off x="4966" y="2488"/>
              <a:ext cx="156" cy="84"/>
            </a:xfrm>
            <a:prstGeom prst="ellipse">
              <a:avLst/>
            </a:prstGeom>
            <a:gradFill rotWithShape="0">
              <a:gsLst>
                <a:gs pos="0">
                  <a:schemeClr val="bg1"/>
                </a:gs>
                <a:gs pos="100000">
                  <a:schemeClr val="bg1">
                    <a:gamma/>
                    <a:shade val="54510"/>
                    <a:invGamma/>
                  </a:schemeClr>
                </a:gs>
              </a:gsLst>
              <a:lin ang="2700000" scaled="1"/>
            </a:gradFill>
            <a:ln w="9525">
              <a:noFill/>
              <a:round/>
              <a:headEnd/>
              <a:tailEnd/>
            </a:ln>
            <a:effectLst/>
          </p:spPr>
          <p:txBody>
            <a:bodyPr/>
            <a:lstStyle/>
            <a:p>
              <a:pPr>
                <a:defRPr/>
              </a:pPr>
              <a:endParaRPr lang="ar-SA"/>
            </a:p>
          </p:txBody>
        </p:sp>
        <p:sp>
          <p:nvSpPr>
            <p:cNvPr id="210" name="Oval 208"/>
            <p:cNvSpPr>
              <a:spLocks noChangeArrowheads="1"/>
            </p:cNvSpPr>
            <p:nvPr/>
          </p:nvSpPr>
          <p:spPr bwMode="hidden">
            <a:xfrm>
              <a:off x="5444" y="2052"/>
              <a:ext cx="134" cy="73"/>
            </a:xfrm>
            <a:prstGeom prst="ellipse">
              <a:avLst/>
            </a:prstGeom>
            <a:gradFill rotWithShape="0">
              <a:gsLst>
                <a:gs pos="0">
                  <a:schemeClr val="bg1"/>
                </a:gs>
                <a:gs pos="100000">
                  <a:schemeClr val="bg1">
                    <a:gamma/>
                    <a:shade val="54510"/>
                    <a:invGamma/>
                  </a:schemeClr>
                </a:gs>
              </a:gsLst>
              <a:lin ang="2700000" scaled="1"/>
            </a:gradFill>
            <a:ln w="9525">
              <a:noFill/>
              <a:round/>
              <a:headEnd/>
              <a:tailEnd/>
            </a:ln>
            <a:effectLst/>
          </p:spPr>
          <p:txBody>
            <a:bodyPr/>
            <a:lstStyle/>
            <a:p>
              <a:pPr>
                <a:defRPr/>
              </a:pPr>
              <a:endParaRPr lang="ar-SA"/>
            </a:p>
          </p:txBody>
        </p:sp>
        <p:sp>
          <p:nvSpPr>
            <p:cNvPr id="211" name="Oval 209"/>
            <p:cNvSpPr>
              <a:spLocks noChangeArrowheads="1"/>
            </p:cNvSpPr>
            <p:nvPr/>
          </p:nvSpPr>
          <p:spPr bwMode="hidden">
            <a:xfrm>
              <a:off x="5161" y="2314"/>
              <a:ext cx="140" cy="73"/>
            </a:xfrm>
            <a:prstGeom prst="ellipse">
              <a:avLst/>
            </a:prstGeom>
            <a:gradFill rotWithShape="0">
              <a:gsLst>
                <a:gs pos="0">
                  <a:schemeClr val="bg1"/>
                </a:gs>
                <a:gs pos="100000">
                  <a:schemeClr val="bg1">
                    <a:gamma/>
                    <a:shade val="54510"/>
                    <a:invGamma/>
                  </a:schemeClr>
                </a:gs>
              </a:gsLst>
              <a:lin ang="2700000" scaled="1"/>
            </a:gradFill>
            <a:ln w="9525">
              <a:noFill/>
              <a:round/>
              <a:headEnd/>
              <a:tailEnd/>
            </a:ln>
            <a:effectLst/>
          </p:spPr>
          <p:txBody>
            <a:bodyPr/>
            <a:lstStyle/>
            <a:p>
              <a:pPr>
                <a:defRPr/>
              </a:pPr>
              <a:endParaRPr lang="ar-SA"/>
            </a:p>
          </p:txBody>
        </p:sp>
        <p:sp>
          <p:nvSpPr>
            <p:cNvPr id="212" name="Oval 210"/>
            <p:cNvSpPr>
              <a:spLocks noChangeArrowheads="1"/>
            </p:cNvSpPr>
            <p:nvPr/>
          </p:nvSpPr>
          <p:spPr bwMode="hidden">
            <a:xfrm>
              <a:off x="5318" y="2176"/>
              <a:ext cx="134" cy="61"/>
            </a:xfrm>
            <a:prstGeom prst="ellipse">
              <a:avLst/>
            </a:prstGeom>
            <a:gradFill rotWithShape="0">
              <a:gsLst>
                <a:gs pos="0">
                  <a:schemeClr val="bg1"/>
                </a:gs>
                <a:gs pos="100000">
                  <a:schemeClr val="bg1">
                    <a:gamma/>
                    <a:shade val="54510"/>
                    <a:invGamma/>
                  </a:schemeClr>
                </a:gs>
              </a:gsLst>
              <a:lin ang="2700000" scaled="1"/>
            </a:gradFill>
            <a:ln w="9525">
              <a:noFill/>
              <a:round/>
              <a:headEnd/>
              <a:tailEnd/>
            </a:ln>
            <a:effectLst/>
          </p:spPr>
          <p:txBody>
            <a:bodyPr/>
            <a:lstStyle/>
            <a:p>
              <a:pPr>
                <a:defRPr/>
              </a:pPr>
              <a:endParaRPr lang="ar-SA"/>
            </a:p>
          </p:txBody>
        </p:sp>
        <p:sp>
          <p:nvSpPr>
            <p:cNvPr id="213" name="Oval 211"/>
            <p:cNvSpPr>
              <a:spLocks noChangeArrowheads="1"/>
            </p:cNvSpPr>
            <p:nvPr/>
          </p:nvSpPr>
          <p:spPr bwMode="hidden">
            <a:xfrm>
              <a:off x="5581" y="1933"/>
              <a:ext cx="128" cy="61"/>
            </a:xfrm>
            <a:prstGeom prst="ellipse">
              <a:avLst/>
            </a:prstGeom>
            <a:gradFill rotWithShape="0">
              <a:gsLst>
                <a:gs pos="0">
                  <a:schemeClr val="bg1"/>
                </a:gs>
                <a:gs pos="100000">
                  <a:schemeClr val="bg1">
                    <a:gamma/>
                    <a:shade val="57647"/>
                    <a:invGamma/>
                  </a:schemeClr>
                </a:gs>
              </a:gsLst>
              <a:lin ang="2700000" scaled="1"/>
            </a:gradFill>
            <a:ln w="9525">
              <a:noFill/>
              <a:round/>
              <a:headEnd/>
              <a:tailEnd/>
            </a:ln>
            <a:effectLst/>
          </p:spPr>
          <p:txBody>
            <a:bodyPr/>
            <a:lstStyle/>
            <a:p>
              <a:pPr>
                <a:defRPr/>
              </a:pPr>
              <a:endParaRPr lang="ar-SA"/>
            </a:p>
          </p:txBody>
        </p:sp>
        <p:sp>
          <p:nvSpPr>
            <p:cNvPr id="214" name="Oval 212"/>
            <p:cNvSpPr>
              <a:spLocks noChangeArrowheads="1"/>
            </p:cNvSpPr>
            <p:nvPr/>
          </p:nvSpPr>
          <p:spPr bwMode="hidden">
            <a:xfrm>
              <a:off x="5689" y="1811"/>
              <a:ext cx="128" cy="61"/>
            </a:xfrm>
            <a:prstGeom prst="ellipse">
              <a:avLst/>
            </a:prstGeom>
            <a:gradFill rotWithShape="0">
              <a:gsLst>
                <a:gs pos="0">
                  <a:schemeClr val="bg1"/>
                </a:gs>
                <a:gs pos="100000">
                  <a:schemeClr val="bg1">
                    <a:gamma/>
                    <a:shade val="57647"/>
                    <a:invGamma/>
                  </a:schemeClr>
                </a:gs>
              </a:gsLst>
              <a:lin ang="2700000" scaled="1"/>
            </a:gradFill>
            <a:ln w="9525">
              <a:noFill/>
              <a:round/>
              <a:headEnd/>
              <a:tailEnd/>
            </a:ln>
            <a:effectLst/>
          </p:spPr>
          <p:txBody>
            <a:bodyPr/>
            <a:lstStyle/>
            <a:p>
              <a:pPr>
                <a:defRPr/>
              </a:pPr>
              <a:endParaRPr lang="ar-SA"/>
            </a:p>
          </p:txBody>
        </p:sp>
        <p:sp>
          <p:nvSpPr>
            <p:cNvPr id="215" name="Oval 213"/>
            <p:cNvSpPr>
              <a:spLocks noChangeArrowheads="1"/>
            </p:cNvSpPr>
            <p:nvPr/>
          </p:nvSpPr>
          <p:spPr bwMode="hidden">
            <a:xfrm>
              <a:off x="5663" y="2680"/>
              <a:ext cx="156" cy="83"/>
            </a:xfrm>
            <a:prstGeom prst="ellipse">
              <a:avLst/>
            </a:prstGeom>
            <a:gradFill rotWithShape="0">
              <a:gsLst>
                <a:gs pos="0">
                  <a:schemeClr val="bg1"/>
                </a:gs>
                <a:gs pos="100000">
                  <a:schemeClr val="bg1">
                    <a:gamma/>
                    <a:shade val="54510"/>
                    <a:invGamma/>
                  </a:schemeClr>
                </a:gs>
              </a:gsLst>
              <a:lin ang="2700000" scaled="1"/>
            </a:gradFill>
            <a:ln w="9525">
              <a:noFill/>
              <a:round/>
              <a:headEnd/>
              <a:tailEnd/>
            </a:ln>
            <a:effectLst/>
          </p:spPr>
          <p:txBody>
            <a:bodyPr/>
            <a:lstStyle/>
            <a:p>
              <a:pPr>
                <a:defRPr/>
              </a:pPr>
              <a:endParaRPr lang="ar-SA"/>
            </a:p>
          </p:txBody>
        </p:sp>
        <p:sp>
          <p:nvSpPr>
            <p:cNvPr id="216" name="Oval 214"/>
            <p:cNvSpPr>
              <a:spLocks noChangeArrowheads="1"/>
            </p:cNvSpPr>
            <p:nvPr/>
          </p:nvSpPr>
          <p:spPr bwMode="hidden">
            <a:xfrm>
              <a:off x="-65" y="2865"/>
              <a:ext cx="150" cy="89"/>
            </a:xfrm>
            <a:prstGeom prst="ellipse">
              <a:avLst/>
            </a:prstGeom>
            <a:gradFill rotWithShape="0">
              <a:gsLst>
                <a:gs pos="0">
                  <a:schemeClr val="bg1"/>
                </a:gs>
                <a:gs pos="100000">
                  <a:schemeClr val="bg1">
                    <a:gamma/>
                    <a:shade val="69804"/>
                    <a:invGamma/>
                  </a:schemeClr>
                </a:gs>
              </a:gsLst>
              <a:lin ang="2700000" scaled="1"/>
            </a:gradFill>
            <a:ln w="9525">
              <a:noFill/>
              <a:round/>
              <a:headEnd/>
              <a:tailEnd/>
            </a:ln>
            <a:effectLst/>
          </p:spPr>
          <p:txBody>
            <a:bodyPr/>
            <a:lstStyle/>
            <a:p>
              <a:pPr>
                <a:defRPr/>
              </a:pPr>
              <a:endParaRPr lang="ar-SA"/>
            </a:p>
          </p:txBody>
        </p:sp>
        <p:sp>
          <p:nvSpPr>
            <p:cNvPr id="217" name="Oval 215"/>
            <p:cNvSpPr>
              <a:spLocks noChangeArrowheads="1"/>
            </p:cNvSpPr>
            <p:nvPr/>
          </p:nvSpPr>
          <p:spPr bwMode="hidden">
            <a:xfrm>
              <a:off x="2" y="2477"/>
              <a:ext cx="156" cy="89"/>
            </a:xfrm>
            <a:prstGeom prst="ellipse">
              <a:avLst/>
            </a:prstGeom>
            <a:gradFill rotWithShape="0">
              <a:gsLst>
                <a:gs pos="0">
                  <a:schemeClr val="bg1"/>
                </a:gs>
                <a:gs pos="100000">
                  <a:schemeClr val="bg1">
                    <a:gamma/>
                    <a:shade val="75686"/>
                    <a:invGamma/>
                  </a:schemeClr>
                </a:gs>
              </a:gsLst>
              <a:lin ang="2700000" scaled="1"/>
            </a:gradFill>
            <a:ln w="9525">
              <a:noFill/>
              <a:round/>
              <a:headEnd/>
              <a:tailEnd/>
            </a:ln>
            <a:effectLst/>
          </p:spPr>
          <p:txBody>
            <a:bodyPr/>
            <a:lstStyle/>
            <a:p>
              <a:pPr>
                <a:defRPr/>
              </a:pPr>
              <a:endParaRPr lang="ar-SA"/>
            </a:p>
          </p:txBody>
        </p:sp>
        <p:sp>
          <p:nvSpPr>
            <p:cNvPr id="218" name="Oval 216"/>
            <p:cNvSpPr>
              <a:spLocks noChangeArrowheads="1"/>
            </p:cNvSpPr>
            <p:nvPr/>
          </p:nvSpPr>
          <p:spPr bwMode="hidden">
            <a:xfrm>
              <a:off x="-9" y="1436"/>
              <a:ext cx="106" cy="44"/>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SA"/>
            </a:p>
          </p:txBody>
        </p:sp>
        <p:sp>
          <p:nvSpPr>
            <p:cNvPr id="219" name="Oval 217"/>
            <p:cNvSpPr>
              <a:spLocks noChangeArrowheads="1"/>
            </p:cNvSpPr>
            <p:nvPr/>
          </p:nvSpPr>
          <p:spPr bwMode="hidden">
            <a:xfrm>
              <a:off x="5624" y="4010"/>
              <a:ext cx="201" cy="106"/>
            </a:xfrm>
            <a:prstGeom prst="ellipse">
              <a:avLst/>
            </a:prstGeom>
            <a:gradFill rotWithShape="0">
              <a:gsLst>
                <a:gs pos="0">
                  <a:schemeClr val="bg1"/>
                </a:gs>
                <a:gs pos="100000">
                  <a:schemeClr val="bg1">
                    <a:gamma/>
                    <a:shade val="39216"/>
                    <a:invGamma/>
                  </a:schemeClr>
                </a:gs>
              </a:gsLst>
              <a:lin ang="2700000" scaled="1"/>
            </a:gradFill>
            <a:ln w="9525">
              <a:noFill/>
              <a:round/>
              <a:headEnd/>
              <a:tailEnd/>
            </a:ln>
            <a:effectLst/>
          </p:spPr>
          <p:txBody>
            <a:bodyPr/>
            <a:lstStyle/>
            <a:p>
              <a:pPr>
                <a:defRPr/>
              </a:pPr>
              <a:endParaRPr lang="ar-SA"/>
            </a:p>
          </p:txBody>
        </p:sp>
      </p:grpSp>
      <p:sp>
        <p:nvSpPr>
          <p:cNvPr id="377050" name="Rectangle 218"/>
          <p:cNvSpPr>
            <a:spLocks noGrp="1" noChangeArrowheads="1"/>
          </p:cNvSpPr>
          <p:nvPr>
            <p:ph type="ctrTitle" sz="quarter"/>
          </p:nvPr>
        </p:nvSpPr>
        <p:spPr>
          <a:xfrm>
            <a:off x="685800" y="1844675"/>
            <a:ext cx="7772400" cy="1736725"/>
          </a:xfrm>
        </p:spPr>
        <p:txBody>
          <a:bodyPr anchor="b" anchorCtr="1"/>
          <a:lstStyle>
            <a:lvl1pPr>
              <a:defRPr sz="5400"/>
            </a:lvl1pPr>
          </a:lstStyle>
          <a:p>
            <a:r>
              <a:rPr lang="ar-SA"/>
              <a:t>انقر لتحرير نمط العنوان الرئيسي</a:t>
            </a:r>
          </a:p>
        </p:txBody>
      </p:sp>
      <p:sp>
        <p:nvSpPr>
          <p:cNvPr id="377051" name="Rectangle 219"/>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r>
              <a:rPr lang="ar-SA"/>
              <a:t>انقر لتحرير نمط العنوان الثانوي الرئيسي</a:t>
            </a:r>
          </a:p>
        </p:txBody>
      </p:sp>
      <p:sp>
        <p:nvSpPr>
          <p:cNvPr id="220" name="Rectangle 220"/>
          <p:cNvSpPr>
            <a:spLocks noGrp="1" noChangeArrowheads="1"/>
          </p:cNvSpPr>
          <p:nvPr>
            <p:ph type="dt" sz="quarter" idx="10"/>
          </p:nvPr>
        </p:nvSpPr>
        <p:spPr/>
        <p:txBody>
          <a:bodyPr/>
          <a:lstStyle>
            <a:lvl1pPr>
              <a:defRPr/>
            </a:lvl1pPr>
          </a:lstStyle>
          <a:p>
            <a:pPr>
              <a:defRPr/>
            </a:pPr>
            <a:endParaRPr lang="en-US"/>
          </a:p>
        </p:txBody>
      </p:sp>
      <p:sp>
        <p:nvSpPr>
          <p:cNvPr id="221" name="Rectangle 221"/>
          <p:cNvSpPr>
            <a:spLocks noGrp="1" noChangeArrowheads="1"/>
          </p:cNvSpPr>
          <p:nvPr>
            <p:ph type="ftr" sz="quarter" idx="11"/>
          </p:nvPr>
        </p:nvSpPr>
        <p:spPr>
          <a:xfrm>
            <a:off x="3124200" y="6248400"/>
            <a:ext cx="2895600" cy="457200"/>
          </a:xfrm>
        </p:spPr>
        <p:txBody>
          <a:bodyPr/>
          <a:lstStyle>
            <a:lvl1pPr>
              <a:defRPr/>
            </a:lvl1pPr>
          </a:lstStyle>
          <a:p>
            <a:pPr>
              <a:defRPr/>
            </a:pPr>
            <a:endParaRPr lang="en-US"/>
          </a:p>
        </p:txBody>
      </p:sp>
      <p:sp>
        <p:nvSpPr>
          <p:cNvPr id="222" name="Rectangle 222"/>
          <p:cNvSpPr>
            <a:spLocks noGrp="1" noChangeArrowheads="1"/>
          </p:cNvSpPr>
          <p:nvPr>
            <p:ph type="sldNum" sz="quarter" idx="12"/>
          </p:nvPr>
        </p:nvSpPr>
        <p:spPr/>
        <p:txBody>
          <a:bodyPr/>
          <a:lstStyle>
            <a:lvl1pPr>
              <a:defRPr/>
            </a:lvl1pPr>
          </a:lstStyle>
          <a:p>
            <a:pPr>
              <a:defRPr/>
            </a:pPr>
            <a:fld id="{5A55E6CC-5AD1-49B9-9994-64867B147BD6}" type="slidenum">
              <a:rPr lang="ar-SA"/>
              <a:pPr>
                <a:defRPr/>
              </a:pPr>
              <a:t>‹#›</a:t>
            </a:fld>
            <a:endParaRPr lang="en-US"/>
          </a:p>
        </p:txBody>
      </p:sp>
    </p:spTree>
  </p:cSld>
  <p:clrMapOvr>
    <a:masterClrMapping/>
  </p:clrMapOvr>
  <p:transition spd="slow">
    <p:wedge/>
    <p:sndAc>
      <p:stSnd>
        <p:snd r:embed="rId1" name="applause.wav" builtIn="1"/>
      </p:stSnd>
    </p:sndAc>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Rectangle 218"/>
          <p:cNvSpPr>
            <a:spLocks noGrp="1" noChangeArrowheads="1"/>
          </p:cNvSpPr>
          <p:nvPr>
            <p:ph type="sldNum" sz="quarter" idx="10"/>
          </p:nvPr>
        </p:nvSpPr>
        <p:spPr>
          <a:ln/>
        </p:spPr>
        <p:txBody>
          <a:bodyPr/>
          <a:lstStyle>
            <a:lvl1pPr>
              <a:defRPr/>
            </a:lvl1pPr>
          </a:lstStyle>
          <a:p>
            <a:pPr>
              <a:defRPr/>
            </a:pPr>
            <a:fld id="{FC8B18D6-6FB6-493F-80B9-A96BD6035D56}" type="slidenum">
              <a:rPr lang="ar-SA"/>
              <a:pPr>
                <a:defRPr/>
              </a:pPr>
              <a:t>‹#›</a:t>
            </a:fld>
            <a:endParaRPr lang="en-US"/>
          </a:p>
        </p:txBody>
      </p:sp>
      <p:sp>
        <p:nvSpPr>
          <p:cNvPr id="5" name="Rectangle 219"/>
          <p:cNvSpPr>
            <a:spLocks noGrp="1" noChangeArrowheads="1"/>
          </p:cNvSpPr>
          <p:nvPr>
            <p:ph type="dt" sz="half" idx="11"/>
          </p:nvPr>
        </p:nvSpPr>
        <p:spPr>
          <a:ln/>
        </p:spPr>
        <p:txBody>
          <a:bodyPr/>
          <a:lstStyle>
            <a:lvl1pPr>
              <a:defRPr/>
            </a:lvl1pPr>
          </a:lstStyle>
          <a:p>
            <a:pPr>
              <a:defRPr/>
            </a:pPr>
            <a:endParaRPr lang="en-US"/>
          </a:p>
        </p:txBody>
      </p:sp>
      <p:sp>
        <p:nvSpPr>
          <p:cNvPr id="6" name="Rectangle 220"/>
          <p:cNvSpPr>
            <a:spLocks noGrp="1" noChangeArrowheads="1"/>
          </p:cNvSpPr>
          <p:nvPr>
            <p:ph type="ftr" sz="quarter" idx="12"/>
          </p:nvPr>
        </p:nvSpPr>
        <p:spPr>
          <a:ln/>
        </p:spPr>
        <p:txBody>
          <a:bodyPr/>
          <a:lstStyle>
            <a:lvl1pPr>
              <a:defRPr/>
            </a:lvl1pPr>
          </a:lstStyle>
          <a:p>
            <a:pPr>
              <a:defRPr/>
            </a:pPr>
            <a:endParaRPr lang="en-US"/>
          </a:p>
        </p:txBody>
      </p:sp>
    </p:spTree>
  </p:cSld>
  <p:clrMapOvr>
    <a:masterClrMapping/>
  </p:clrMapOvr>
  <p:transition spd="slow">
    <p:wedge/>
    <p:sndAc>
      <p:stSnd>
        <p:snd r:embed="rId1" name="applause.wav" builtIn="1"/>
      </p:stSnd>
    </p:sndAc>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ar-SA" smtClean="0"/>
              <a:t>انقر لتحرير أنماط النص الرئيسي</a:t>
            </a:r>
          </a:p>
        </p:txBody>
      </p:sp>
      <p:sp>
        <p:nvSpPr>
          <p:cNvPr id="4" name="Rectangle 218"/>
          <p:cNvSpPr>
            <a:spLocks noGrp="1" noChangeArrowheads="1"/>
          </p:cNvSpPr>
          <p:nvPr>
            <p:ph type="sldNum" sz="quarter" idx="10"/>
          </p:nvPr>
        </p:nvSpPr>
        <p:spPr>
          <a:ln/>
        </p:spPr>
        <p:txBody>
          <a:bodyPr/>
          <a:lstStyle>
            <a:lvl1pPr>
              <a:defRPr/>
            </a:lvl1pPr>
          </a:lstStyle>
          <a:p>
            <a:pPr>
              <a:defRPr/>
            </a:pPr>
            <a:fld id="{8D24D511-B04C-425A-A34C-5BA5BF67FF03}" type="slidenum">
              <a:rPr lang="ar-SA"/>
              <a:pPr>
                <a:defRPr/>
              </a:pPr>
              <a:t>‹#›</a:t>
            </a:fld>
            <a:endParaRPr lang="en-US"/>
          </a:p>
        </p:txBody>
      </p:sp>
      <p:sp>
        <p:nvSpPr>
          <p:cNvPr id="5" name="Rectangle 219"/>
          <p:cNvSpPr>
            <a:spLocks noGrp="1" noChangeArrowheads="1"/>
          </p:cNvSpPr>
          <p:nvPr>
            <p:ph type="dt" sz="half" idx="11"/>
          </p:nvPr>
        </p:nvSpPr>
        <p:spPr>
          <a:ln/>
        </p:spPr>
        <p:txBody>
          <a:bodyPr/>
          <a:lstStyle>
            <a:lvl1pPr>
              <a:defRPr/>
            </a:lvl1pPr>
          </a:lstStyle>
          <a:p>
            <a:pPr>
              <a:defRPr/>
            </a:pPr>
            <a:endParaRPr lang="en-US"/>
          </a:p>
        </p:txBody>
      </p:sp>
      <p:sp>
        <p:nvSpPr>
          <p:cNvPr id="6" name="Rectangle 220"/>
          <p:cNvSpPr>
            <a:spLocks noGrp="1" noChangeArrowheads="1"/>
          </p:cNvSpPr>
          <p:nvPr>
            <p:ph type="ftr" sz="quarter" idx="12"/>
          </p:nvPr>
        </p:nvSpPr>
        <p:spPr>
          <a:ln/>
        </p:spPr>
        <p:txBody>
          <a:bodyPr/>
          <a:lstStyle>
            <a:lvl1pPr>
              <a:defRPr/>
            </a:lvl1pPr>
          </a:lstStyle>
          <a:p>
            <a:pPr>
              <a:defRPr/>
            </a:pPr>
            <a:endParaRPr lang="en-US"/>
          </a:p>
        </p:txBody>
      </p:sp>
    </p:spTree>
  </p:cSld>
  <p:clrMapOvr>
    <a:masterClrMapping/>
  </p:clrMapOvr>
  <p:transition spd="slow">
    <p:wedge/>
    <p:sndAc>
      <p:stSnd>
        <p:snd r:embed="rId1" name="applause.wav" builtIn="1"/>
      </p:stSnd>
    </p:sndAc>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339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339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Rectangle 218"/>
          <p:cNvSpPr>
            <a:spLocks noGrp="1" noChangeArrowheads="1"/>
          </p:cNvSpPr>
          <p:nvPr>
            <p:ph type="sldNum" sz="quarter" idx="10"/>
          </p:nvPr>
        </p:nvSpPr>
        <p:spPr>
          <a:ln/>
        </p:spPr>
        <p:txBody>
          <a:bodyPr/>
          <a:lstStyle>
            <a:lvl1pPr>
              <a:defRPr/>
            </a:lvl1pPr>
          </a:lstStyle>
          <a:p>
            <a:pPr>
              <a:defRPr/>
            </a:pPr>
            <a:fld id="{CB547098-050C-415C-8702-16B85EABED93}" type="slidenum">
              <a:rPr lang="ar-SA"/>
              <a:pPr>
                <a:defRPr/>
              </a:pPr>
              <a:t>‹#›</a:t>
            </a:fld>
            <a:endParaRPr lang="en-US"/>
          </a:p>
        </p:txBody>
      </p:sp>
      <p:sp>
        <p:nvSpPr>
          <p:cNvPr id="6" name="Rectangle 219"/>
          <p:cNvSpPr>
            <a:spLocks noGrp="1" noChangeArrowheads="1"/>
          </p:cNvSpPr>
          <p:nvPr>
            <p:ph type="dt" sz="half" idx="11"/>
          </p:nvPr>
        </p:nvSpPr>
        <p:spPr>
          <a:ln/>
        </p:spPr>
        <p:txBody>
          <a:bodyPr/>
          <a:lstStyle>
            <a:lvl1pPr>
              <a:defRPr/>
            </a:lvl1pPr>
          </a:lstStyle>
          <a:p>
            <a:pPr>
              <a:defRPr/>
            </a:pPr>
            <a:endParaRPr lang="en-US"/>
          </a:p>
        </p:txBody>
      </p:sp>
      <p:sp>
        <p:nvSpPr>
          <p:cNvPr id="7" name="Rectangle 220"/>
          <p:cNvSpPr>
            <a:spLocks noGrp="1" noChangeArrowheads="1"/>
          </p:cNvSpPr>
          <p:nvPr>
            <p:ph type="ftr" sz="quarter" idx="12"/>
          </p:nvPr>
        </p:nvSpPr>
        <p:spPr>
          <a:ln/>
        </p:spPr>
        <p:txBody>
          <a:bodyPr/>
          <a:lstStyle>
            <a:lvl1pPr>
              <a:defRPr/>
            </a:lvl1pPr>
          </a:lstStyle>
          <a:p>
            <a:pPr>
              <a:defRPr/>
            </a:pPr>
            <a:endParaRPr lang="en-US"/>
          </a:p>
        </p:txBody>
      </p:sp>
    </p:spTree>
  </p:cSld>
  <p:clrMapOvr>
    <a:masterClrMapping/>
  </p:clrMapOvr>
  <p:transition spd="slow">
    <p:wedge/>
    <p:sndAc>
      <p:stSnd>
        <p:snd r:embed="rId1" name="applause.wav" builtIn="1"/>
      </p:stSnd>
    </p:sndAc>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Rectangle 218"/>
          <p:cNvSpPr>
            <a:spLocks noGrp="1" noChangeArrowheads="1"/>
          </p:cNvSpPr>
          <p:nvPr>
            <p:ph type="sldNum" sz="quarter" idx="10"/>
          </p:nvPr>
        </p:nvSpPr>
        <p:spPr>
          <a:ln/>
        </p:spPr>
        <p:txBody>
          <a:bodyPr/>
          <a:lstStyle>
            <a:lvl1pPr>
              <a:defRPr/>
            </a:lvl1pPr>
          </a:lstStyle>
          <a:p>
            <a:pPr>
              <a:defRPr/>
            </a:pPr>
            <a:fld id="{47C80452-62CF-4062-A04C-7F0BC02634F4}" type="slidenum">
              <a:rPr lang="ar-SA"/>
              <a:pPr>
                <a:defRPr/>
              </a:pPr>
              <a:t>‹#›</a:t>
            </a:fld>
            <a:endParaRPr lang="en-US"/>
          </a:p>
        </p:txBody>
      </p:sp>
      <p:sp>
        <p:nvSpPr>
          <p:cNvPr id="8" name="Rectangle 219"/>
          <p:cNvSpPr>
            <a:spLocks noGrp="1" noChangeArrowheads="1"/>
          </p:cNvSpPr>
          <p:nvPr>
            <p:ph type="dt" sz="half" idx="11"/>
          </p:nvPr>
        </p:nvSpPr>
        <p:spPr>
          <a:ln/>
        </p:spPr>
        <p:txBody>
          <a:bodyPr/>
          <a:lstStyle>
            <a:lvl1pPr>
              <a:defRPr/>
            </a:lvl1pPr>
          </a:lstStyle>
          <a:p>
            <a:pPr>
              <a:defRPr/>
            </a:pPr>
            <a:endParaRPr lang="en-US"/>
          </a:p>
        </p:txBody>
      </p:sp>
      <p:sp>
        <p:nvSpPr>
          <p:cNvPr id="9" name="Rectangle 220"/>
          <p:cNvSpPr>
            <a:spLocks noGrp="1" noChangeArrowheads="1"/>
          </p:cNvSpPr>
          <p:nvPr>
            <p:ph type="ftr" sz="quarter" idx="12"/>
          </p:nvPr>
        </p:nvSpPr>
        <p:spPr>
          <a:ln/>
        </p:spPr>
        <p:txBody>
          <a:bodyPr/>
          <a:lstStyle>
            <a:lvl1pPr>
              <a:defRPr/>
            </a:lvl1pPr>
          </a:lstStyle>
          <a:p>
            <a:pPr>
              <a:defRPr/>
            </a:pPr>
            <a:endParaRPr lang="en-US"/>
          </a:p>
        </p:txBody>
      </p:sp>
    </p:spTree>
  </p:cSld>
  <p:clrMapOvr>
    <a:masterClrMapping/>
  </p:clrMapOvr>
  <p:transition spd="slow">
    <p:wedge/>
    <p:sndAc>
      <p:stSnd>
        <p:snd r:embed="rId1" name="applause.wav" builtIn="1"/>
      </p:stSnd>
    </p:sndAc>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Rectangle 218"/>
          <p:cNvSpPr>
            <a:spLocks noGrp="1" noChangeArrowheads="1"/>
          </p:cNvSpPr>
          <p:nvPr>
            <p:ph type="sldNum" sz="quarter" idx="10"/>
          </p:nvPr>
        </p:nvSpPr>
        <p:spPr>
          <a:ln/>
        </p:spPr>
        <p:txBody>
          <a:bodyPr/>
          <a:lstStyle>
            <a:lvl1pPr>
              <a:defRPr/>
            </a:lvl1pPr>
          </a:lstStyle>
          <a:p>
            <a:pPr>
              <a:defRPr/>
            </a:pPr>
            <a:fld id="{ECA4D065-3E51-468F-BBE5-EE52EDD4208C}" type="slidenum">
              <a:rPr lang="ar-SA"/>
              <a:pPr>
                <a:defRPr/>
              </a:pPr>
              <a:t>‹#›</a:t>
            </a:fld>
            <a:endParaRPr lang="en-US"/>
          </a:p>
        </p:txBody>
      </p:sp>
      <p:sp>
        <p:nvSpPr>
          <p:cNvPr id="4" name="Rectangle 219"/>
          <p:cNvSpPr>
            <a:spLocks noGrp="1" noChangeArrowheads="1"/>
          </p:cNvSpPr>
          <p:nvPr>
            <p:ph type="dt" sz="half" idx="11"/>
          </p:nvPr>
        </p:nvSpPr>
        <p:spPr>
          <a:ln/>
        </p:spPr>
        <p:txBody>
          <a:bodyPr/>
          <a:lstStyle>
            <a:lvl1pPr>
              <a:defRPr/>
            </a:lvl1pPr>
          </a:lstStyle>
          <a:p>
            <a:pPr>
              <a:defRPr/>
            </a:pPr>
            <a:endParaRPr lang="en-US"/>
          </a:p>
        </p:txBody>
      </p:sp>
      <p:sp>
        <p:nvSpPr>
          <p:cNvPr id="5" name="Rectangle 220"/>
          <p:cNvSpPr>
            <a:spLocks noGrp="1" noChangeArrowheads="1"/>
          </p:cNvSpPr>
          <p:nvPr>
            <p:ph type="ftr" sz="quarter" idx="12"/>
          </p:nvPr>
        </p:nvSpPr>
        <p:spPr>
          <a:ln/>
        </p:spPr>
        <p:txBody>
          <a:bodyPr/>
          <a:lstStyle>
            <a:lvl1pPr>
              <a:defRPr/>
            </a:lvl1pPr>
          </a:lstStyle>
          <a:p>
            <a:pPr>
              <a:defRPr/>
            </a:pPr>
            <a:endParaRPr lang="en-US"/>
          </a:p>
        </p:txBody>
      </p:sp>
    </p:spTree>
  </p:cSld>
  <p:clrMapOvr>
    <a:masterClrMapping/>
  </p:clrMapOvr>
  <p:transition spd="slow">
    <p:wedge/>
    <p:sndAc>
      <p:stSnd>
        <p:snd r:embed="rId1" name="applause.wav" builtIn="1"/>
      </p:stSnd>
    </p:sndAc>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Rectangle 218"/>
          <p:cNvSpPr>
            <a:spLocks noGrp="1" noChangeArrowheads="1"/>
          </p:cNvSpPr>
          <p:nvPr>
            <p:ph type="sldNum" sz="quarter" idx="10"/>
          </p:nvPr>
        </p:nvSpPr>
        <p:spPr>
          <a:ln/>
        </p:spPr>
        <p:txBody>
          <a:bodyPr/>
          <a:lstStyle>
            <a:lvl1pPr>
              <a:defRPr/>
            </a:lvl1pPr>
          </a:lstStyle>
          <a:p>
            <a:pPr>
              <a:defRPr/>
            </a:pPr>
            <a:fld id="{26209726-3B70-4EFD-994F-57D8D82BE390}" type="slidenum">
              <a:rPr lang="ar-SA"/>
              <a:pPr>
                <a:defRPr/>
              </a:pPr>
              <a:t>‹#›</a:t>
            </a:fld>
            <a:endParaRPr lang="en-US"/>
          </a:p>
        </p:txBody>
      </p:sp>
      <p:sp>
        <p:nvSpPr>
          <p:cNvPr id="3" name="Rectangle 219"/>
          <p:cNvSpPr>
            <a:spLocks noGrp="1" noChangeArrowheads="1"/>
          </p:cNvSpPr>
          <p:nvPr>
            <p:ph type="dt" sz="half" idx="11"/>
          </p:nvPr>
        </p:nvSpPr>
        <p:spPr>
          <a:ln/>
        </p:spPr>
        <p:txBody>
          <a:bodyPr/>
          <a:lstStyle>
            <a:lvl1pPr>
              <a:defRPr/>
            </a:lvl1pPr>
          </a:lstStyle>
          <a:p>
            <a:pPr>
              <a:defRPr/>
            </a:pPr>
            <a:endParaRPr lang="en-US"/>
          </a:p>
        </p:txBody>
      </p:sp>
      <p:sp>
        <p:nvSpPr>
          <p:cNvPr id="4" name="Rectangle 220"/>
          <p:cNvSpPr>
            <a:spLocks noGrp="1" noChangeArrowheads="1"/>
          </p:cNvSpPr>
          <p:nvPr>
            <p:ph type="ftr" sz="quarter" idx="12"/>
          </p:nvPr>
        </p:nvSpPr>
        <p:spPr>
          <a:ln/>
        </p:spPr>
        <p:txBody>
          <a:bodyPr/>
          <a:lstStyle>
            <a:lvl1pPr>
              <a:defRPr/>
            </a:lvl1pPr>
          </a:lstStyle>
          <a:p>
            <a:pPr>
              <a:defRPr/>
            </a:pPr>
            <a:endParaRPr lang="en-US"/>
          </a:p>
        </p:txBody>
      </p:sp>
    </p:spTree>
  </p:cSld>
  <p:clrMapOvr>
    <a:masterClrMapping/>
  </p:clrMapOvr>
  <p:transition spd="slow">
    <p:wedge/>
    <p:sndAc>
      <p:stSnd>
        <p:snd r:embed="rId1" name="applause.wav" builtIn="1"/>
      </p:stSnd>
    </p:sndAc>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Rectangle 218"/>
          <p:cNvSpPr>
            <a:spLocks noGrp="1" noChangeArrowheads="1"/>
          </p:cNvSpPr>
          <p:nvPr>
            <p:ph type="sldNum" sz="quarter" idx="10"/>
          </p:nvPr>
        </p:nvSpPr>
        <p:spPr>
          <a:ln/>
        </p:spPr>
        <p:txBody>
          <a:bodyPr/>
          <a:lstStyle>
            <a:lvl1pPr>
              <a:defRPr/>
            </a:lvl1pPr>
          </a:lstStyle>
          <a:p>
            <a:pPr>
              <a:defRPr/>
            </a:pPr>
            <a:fld id="{66B4AE5A-3F64-44BC-9FCE-E5ED378017D8}" type="slidenum">
              <a:rPr lang="ar-SA"/>
              <a:pPr>
                <a:defRPr/>
              </a:pPr>
              <a:t>‹#›</a:t>
            </a:fld>
            <a:endParaRPr lang="en-US"/>
          </a:p>
        </p:txBody>
      </p:sp>
      <p:sp>
        <p:nvSpPr>
          <p:cNvPr id="6" name="Rectangle 219"/>
          <p:cNvSpPr>
            <a:spLocks noGrp="1" noChangeArrowheads="1"/>
          </p:cNvSpPr>
          <p:nvPr>
            <p:ph type="dt" sz="half" idx="11"/>
          </p:nvPr>
        </p:nvSpPr>
        <p:spPr>
          <a:ln/>
        </p:spPr>
        <p:txBody>
          <a:bodyPr/>
          <a:lstStyle>
            <a:lvl1pPr>
              <a:defRPr/>
            </a:lvl1pPr>
          </a:lstStyle>
          <a:p>
            <a:pPr>
              <a:defRPr/>
            </a:pPr>
            <a:endParaRPr lang="en-US"/>
          </a:p>
        </p:txBody>
      </p:sp>
      <p:sp>
        <p:nvSpPr>
          <p:cNvPr id="7" name="Rectangle 220"/>
          <p:cNvSpPr>
            <a:spLocks noGrp="1" noChangeArrowheads="1"/>
          </p:cNvSpPr>
          <p:nvPr>
            <p:ph type="ftr" sz="quarter" idx="12"/>
          </p:nvPr>
        </p:nvSpPr>
        <p:spPr>
          <a:ln/>
        </p:spPr>
        <p:txBody>
          <a:bodyPr/>
          <a:lstStyle>
            <a:lvl1pPr>
              <a:defRPr/>
            </a:lvl1pPr>
          </a:lstStyle>
          <a:p>
            <a:pPr>
              <a:defRPr/>
            </a:pPr>
            <a:endParaRPr lang="en-US"/>
          </a:p>
        </p:txBody>
      </p:sp>
    </p:spTree>
  </p:cSld>
  <p:clrMapOvr>
    <a:masterClrMapping/>
  </p:clrMapOvr>
  <p:transition spd="slow">
    <p:wedge/>
    <p:sndAc>
      <p:stSnd>
        <p:snd r:embed="rId1" name="applause.wav" builtIn="1"/>
      </p:stSnd>
    </p:sndAc>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ar-SA" noProof="0" smtClean="0"/>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Rectangle 218"/>
          <p:cNvSpPr>
            <a:spLocks noGrp="1" noChangeArrowheads="1"/>
          </p:cNvSpPr>
          <p:nvPr>
            <p:ph type="sldNum" sz="quarter" idx="10"/>
          </p:nvPr>
        </p:nvSpPr>
        <p:spPr>
          <a:ln/>
        </p:spPr>
        <p:txBody>
          <a:bodyPr/>
          <a:lstStyle>
            <a:lvl1pPr>
              <a:defRPr/>
            </a:lvl1pPr>
          </a:lstStyle>
          <a:p>
            <a:pPr>
              <a:defRPr/>
            </a:pPr>
            <a:fld id="{159AF2A8-F665-4E4E-99FA-1C3F9408C91B}" type="slidenum">
              <a:rPr lang="ar-SA"/>
              <a:pPr>
                <a:defRPr/>
              </a:pPr>
              <a:t>‹#›</a:t>
            </a:fld>
            <a:endParaRPr lang="en-US"/>
          </a:p>
        </p:txBody>
      </p:sp>
      <p:sp>
        <p:nvSpPr>
          <p:cNvPr id="6" name="Rectangle 219"/>
          <p:cNvSpPr>
            <a:spLocks noGrp="1" noChangeArrowheads="1"/>
          </p:cNvSpPr>
          <p:nvPr>
            <p:ph type="dt" sz="half" idx="11"/>
          </p:nvPr>
        </p:nvSpPr>
        <p:spPr>
          <a:ln/>
        </p:spPr>
        <p:txBody>
          <a:bodyPr/>
          <a:lstStyle>
            <a:lvl1pPr>
              <a:defRPr/>
            </a:lvl1pPr>
          </a:lstStyle>
          <a:p>
            <a:pPr>
              <a:defRPr/>
            </a:pPr>
            <a:endParaRPr lang="en-US"/>
          </a:p>
        </p:txBody>
      </p:sp>
      <p:sp>
        <p:nvSpPr>
          <p:cNvPr id="7" name="Rectangle 220"/>
          <p:cNvSpPr>
            <a:spLocks noGrp="1" noChangeArrowheads="1"/>
          </p:cNvSpPr>
          <p:nvPr>
            <p:ph type="ftr" sz="quarter" idx="12"/>
          </p:nvPr>
        </p:nvSpPr>
        <p:spPr>
          <a:ln/>
        </p:spPr>
        <p:txBody>
          <a:bodyPr/>
          <a:lstStyle>
            <a:lvl1pPr>
              <a:defRPr/>
            </a:lvl1pPr>
          </a:lstStyle>
          <a:p>
            <a:pPr>
              <a:defRPr/>
            </a:pPr>
            <a:endParaRPr lang="en-US"/>
          </a:p>
        </p:txBody>
      </p:sp>
    </p:spTree>
  </p:cSld>
  <p:clrMapOvr>
    <a:masterClrMapping/>
  </p:clrMapOvr>
  <p:transition spd="slow">
    <p:wedge/>
    <p:sndAc>
      <p:stSnd>
        <p:snd r:embed="rId1" name="applause.wav" builtIn="1"/>
      </p:stSnd>
    </p:sndAc>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Rectangle 218"/>
          <p:cNvSpPr>
            <a:spLocks noGrp="1" noChangeArrowheads="1"/>
          </p:cNvSpPr>
          <p:nvPr>
            <p:ph type="sldNum" sz="quarter" idx="10"/>
          </p:nvPr>
        </p:nvSpPr>
        <p:spPr>
          <a:ln/>
        </p:spPr>
        <p:txBody>
          <a:bodyPr/>
          <a:lstStyle>
            <a:lvl1pPr>
              <a:defRPr/>
            </a:lvl1pPr>
          </a:lstStyle>
          <a:p>
            <a:pPr>
              <a:defRPr/>
            </a:pPr>
            <a:fld id="{90633083-5EB1-4E73-8C0E-0A09D4719E12}" type="slidenum">
              <a:rPr lang="ar-SA"/>
              <a:pPr>
                <a:defRPr/>
              </a:pPr>
              <a:t>‹#›</a:t>
            </a:fld>
            <a:endParaRPr lang="en-US"/>
          </a:p>
        </p:txBody>
      </p:sp>
      <p:sp>
        <p:nvSpPr>
          <p:cNvPr id="5" name="Rectangle 219"/>
          <p:cNvSpPr>
            <a:spLocks noGrp="1" noChangeArrowheads="1"/>
          </p:cNvSpPr>
          <p:nvPr>
            <p:ph type="dt" sz="half" idx="11"/>
          </p:nvPr>
        </p:nvSpPr>
        <p:spPr>
          <a:ln/>
        </p:spPr>
        <p:txBody>
          <a:bodyPr/>
          <a:lstStyle>
            <a:lvl1pPr>
              <a:defRPr/>
            </a:lvl1pPr>
          </a:lstStyle>
          <a:p>
            <a:pPr>
              <a:defRPr/>
            </a:pPr>
            <a:endParaRPr lang="en-US"/>
          </a:p>
        </p:txBody>
      </p:sp>
      <p:sp>
        <p:nvSpPr>
          <p:cNvPr id="6" name="Rectangle 220"/>
          <p:cNvSpPr>
            <a:spLocks noGrp="1" noChangeArrowheads="1"/>
          </p:cNvSpPr>
          <p:nvPr>
            <p:ph type="ftr" sz="quarter" idx="12"/>
          </p:nvPr>
        </p:nvSpPr>
        <p:spPr>
          <a:ln/>
        </p:spPr>
        <p:txBody>
          <a:bodyPr/>
          <a:lstStyle>
            <a:lvl1pPr>
              <a:defRPr/>
            </a:lvl1pPr>
          </a:lstStyle>
          <a:p>
            <a:pPr>
              <a:defRPr/>
            </a:pPr>
            <a:endParaRPr lang="en-US"/>
          </a:p>
        </p:txBody>
      </p:sp>
    </p:spTree>
  </p:cSld>
  <p:clrMapOvr>
    <a:masterClrMapping/>
  </p:clrMapOvr>
  <p:transition spd="slow">
    <p:wedge/>
    <p:sndAc>
      <p:stSnd>
        <p:snd r:embed="rId1" name="applause.wav" builtIn="1"/>
      </p:stSnd>
    </p:sndAc>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9462"/>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9462"/>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Rectangle 218"/>
          <p:cNvSpPr>
            <a:spLocks noGrp="1" noChangeArrowheads="1"/>
          </p:cNvSpPr>
          <p:nvPr>
            <p:ph type="sldNum" sz="quarter" idx="10"/>
          </p:nvPr>
        </p:nvSpPr>
        <p:spPr>
          <a:ln/>
        </p:spPr>
        <p:txBody>
          <a:bodyPr/>
          <a:lstStyle>
            <a:lvl1pPr>
              <a:defRPr/>
            </a:lvl1pPr>
          </a:lstStyle>
          <a:p>
            <a:pPr>
              <a:defRPr/>
            </a:pPr>
            <a:fld id="{394DE7E9-4DEB-4C3A-A9BC-E7102C562BB1}" type="slidenum">
              <a:rPr lang="ar-SA"/>
              <a:pPr>
                <a:defRPr/>
              </a:pPr>
              <a:t>‹#›</a:t>
            </a:fld>
            <a:endParaRPr lang="en-US"/>
          </a:p>
        </p:txBody>
      </p:sp>
      <p:sp>
        <p:nvSpPr>
          <p:cNvPr id="5" name="Rectangle 219"/>
          <p:cNvSpPr>
            <a:spLocks noGrp="1" noChangeArrowheads="1"/>
          </p:cNvSpPr>
          <p:nvPr>
            <p:ph type="dt" sz="half" idx="11"/>
          </p:nvPr>
        </p:nvSpPr>
        <p:spPr>
          <a:ln/>
        </p:spPr>
        <p:txBody>
          <a:bodyPr/>
          <a:lstStyle>
            <a:lvl1pPr>
              <a:defRPr/>
            </a:lvl1pPr>
          </a:lstStyle>
          <a:p>
            <a:pPr>
              <a:defRPr/>
            </a:pPr>
            <a:endParaRPr lang="en-US"/>
          </a:p>
        </p:txBody>
      </p:sp>
      <p:sp>
        <p:nvSpPr>
          <p:cNvPr id="6" name="Rectangle 220"/>
          <p:cNvSpPr>
            <a:spLocks noGrp="1" noChangeArrowheads="1"/>
          </p:cNvSpPr>
          <p:nvPr>
            <p:ph type="ftr" sz="quarter" idx="12"/>
          </p:nvPr>
        </p:nvSpPr>
        <p:spPr>
          <a:ln/>
        </p:spPr>
        <p:txBody>
          <a:bodyPr/>
          <a:lstStyle>
            <a:lvl1pPr>
              <a:defRPr/>
            </a:lvl1pPr>
          </a:lstStyle>
          <a:p>
            <a:pPr>
              <a:defRPr/>
            </a:pPr>
            <a:endParaRPr lang="en-US"/>
          </a:p>
        </p:txBody>
      </p:sp>
    </p:spTree>
  </p:cSld>
  <p:clrMapOvr>
    <a:masterClrMapping/>
  </p:clrMapOvr>
  <p:transition spd="slow">
    <p:wedge/>
    <p:sndAc>
      <p:stSnd>
        <p:snd r:embed="rId1" name="applause.wav" builtIn="1"/>
      </p:stSnd>
    </p:sndAc>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chart" preserve="1">
  <p:cSld name="عنوان ومخطط">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1143000"/>
          </a:xfrm>
        </p:spPr>
        <p:txBody>
          <a:bodyPr/>
          <a:lstStyle/>
          <a:p>
            <a:r>
              <a:rPr lang="ar-SA" smtClean="0"/>
              <a:t>انقر لتحرير نمط العنوان الرئيسي</a:t>
            </a:r>
            <a:endParaRPr lang="ar-SA"/>
          </a:p>
        </p:txBody>
      </p:sp>
      <p:sp>
        <p:nvSpPr>
          <p:cNvPr id="3" name="عنصر نائب للمخطط 2"/>
          <p:cNvSpPr>
            <a:spLocks noGrp="1"/>
          </p:cNvSpPr>
          <p:nvPr>
            <p:ph type="chart" idx="1"/>
          </p:nvPr>
        </p:nvSpPr>
        <p:spPr>
          <a:xfrm>
            <a:off x="457200" y="1600200"/>
            <a:ext cx="8229600" cy="4533900"/>
          </a:xfrm>
        </p:spPr>
        <p:txBody>
          <a:bodyPr/>
          <a:lstStyle/>
          <a:p>
            <a:pPr lvl="0"/>
            <a:endParaRPr lang="ar-SA" noProof="0" smtClean="0"/>
          </a:p>
        </p:txBody>
      </p:sp>
      <p:sp>
        <p:nvSpPr>
          <p:cNvPr id="4" name="Rectangle 218"/>
          <p:cNvSpPr>
            <a:spLocks noGrp="1" noChangeArrowheads="1"/>
          </p:cNvSpPr>
          <p:nvPr>
            <p:ph type="sldNum" sz="quarter" idx="10"/>
          </p:nvPr>
        </p:nvSpPr>
        <p:spPr>
          <a:ln/>
        </p:spPr>
        <p:txBody>
          <a:bodyPr/>
          <a:lstStyle>
            <a:lvl1pPr>
              <a:defRPr/>
            </a:lvl1pPr>
          </a:lstStyle>
          <a:p>
            <a:pPr>
              <a:defRPr/>
            </a:pPr>
            <a:fld id="{A8CD4235-F826-4286-8A02-42240A546DE3}" type="slidenum">
              <a:rPr lang="ar-SA"/>
              <a:pPr>
                <a:defRPr/>
              </a:pPr>
              <a:t>‹#›</a:t>
            </a:fld>
            <a:endParaRPr lang="en-US"/>
          </a:p>
        </p:txBody>
      </p:sp>
      <p:sp>
        <p:nvSpPr>
          <p:cNvPr id="5" name="Rectangle 219"/>
          <p:cNvSpPr>
            <a:spLocks noGrp="1" noChangeArrowheads="1"/>
          </p:cNvSpPr>
          <p:nvPr>
            <p:ph type="dt" sz="half" idx="11"/>
          </p:nvPr>
        </p:nvSpPr>
        <p:spPr>
          <a:ln/>
        </p:spPr>
        <p:txBody>
          <a:bodyPr/>
          <a:lstStyle>
            <a:lvl1pPr>
              <a:defRPr/>
            </a:lvl1pPr>
          </a:lstStyle>
          <a:p>
            <a:pPr>
              <a:defRPr/>
            </a:pPr>
            <a:endParaRPr lang="en-US"/>
          </a:p>
        </p:txBody>
      </p:sp>
      <p:sp>
        <p:nvSpPr>
          <p:cNvPr id="6" name="Rectangle 220"/>
          <p:cNvSpPr>
            <a:spLocks noGrp="1" noChangeArrowheads="1"/>
          </p:cNvSpPr>
          <p:nvPr>
            <p:ph type="ftr" sz="quarter" idx="12"/>
          </p:nvPr>
        </p:nvSpPr>
        <p:spPr>
          <a:ln/>
        </p:spPr>
        <p:txBody>
          <a:bodyPr/>
          <a:lstStyle>
            <a:lvl1pPr>
              <a:defRPr/>
            </a:lvl1pPr>
          </a:lstStyle>
          <a:p>
            <a:pPr>
              <a:defRPr/>
            </a:pPr>
            <a:endParaRPr lang="en-US"/>
          </a:p>
        </p:txBody>
      </p:sp>
    </p:spTree>
  </p:cSld>
  <p:clrMapOvr>
    <a:masterClrMapping/>
  </p:clrMapOvr>
  <p:transition spd="slow">
    <p:wedge/>
    <p:sndAc>
      <p:stSnd>
        <p:snd r:embed="rId1" name="applause.wav" builtIn="1"/>
      </p:stSnd>
    </p:sndAc>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audio" Target="../media/audio1.wav"/></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s>
            <a:gs pos="100000">
              <a:schemeClr val="bg1">
                <a:gamma/>
                <a:shade val="46275"/>
                <a:invGamma/>
              </a:schemeClr>
            </a:gs>
          </a:gsLst>
          <a:lin ang="2700000" scaled="1"/>
        </a:gradFill>
        <a:effectLst/>
      </p:bgPr>
    </p:bg>
    <p:spTree>
      <p:nvGrpSpPr>
        <p:cNvPr id="1" name=""/>
        <p:cNvGrpSpPr/>
        <p:nvPr/>
      </p:nvGrpSpPr>
      <p:grpSpPr>
        <a:xfrm>
          <a:off x="0" y="0"/>
          <a:ext cx="0" cy="0"/>
          <a:chOff x="0" y="0"/>
          <a:chExt cx="0" cy="0"/>
        </a:xfrm>
      </p:grpSpPr>
      <p:grpSp>
        <p:nvGrpSpPr>
          <p:cNvPr id="3074" name="Group 2"/>
          <p:cNvGrpSpPr>
            <a:grpSpLocks/>
          </p:cNvGrpSpPr>
          <p:nvPr/>
        </p:nvGrpSpPr>
        <p:grpSpPr bwMode="auto">
          <a:xfrm>
            <a:off x="-496888" y="1308100"/>
            <a:ext cx="10429876" cy="5908675"/>
            <a:chOff x="-313" y="824"/>
            <a:chExt cx="6570" cy="3722"/>
          </a:xfrm>
        </p:grpSpPr>
        <p:sp>
          <p:nvSpPr>
            <p:cNvPr id="375811" name="Rectangle 3"/>
            <p:cNvSpPr>
              <a:spLocks noChangeArrowheads="1"/>
            </p:cNvSpPr>
            <p:nvPr userDrawn="1"/>
          </p:nvSpPr>
          <p:spPr bwMode="hidden">
            <a:xfrm rot="20798144" flipV="1">
              <a:off x="-14" y="1033"/>
              <a:ext cx="1744" cy="6"/>
            </a:xfrm>
            <a:prstGeom prst="rect">
              <a:avLst/>
            </a:prstGeom>
            <a:gradFill rotWithShape="0">
              <a:gsLst>
                <a:gs pos="0">
                  <a:schemeClr val="bg1">
                    <a:gamma/>
                    <a:shade val="90980"/>
                    <a:invGamma/>
                  </a:schemeClr>
                </a:gs>
                <a:gs pos="100000">
                  <a:schemeClr val="bg1"/>
                </a:gs>
              </a:gsLst>
              <a:lin ang="2700000" scaled="1"/>
            </a:gradFill>
            <a:ln w="9525">
              <a:noFill/>
              <a:miter lim="800000"/>
              <a:headEnd/>
              <a:tailEnd/>
            </a:ln>
            <a:effectLst/>
          </p:spPr>
          <p:txBody>
            <a:bodyPr rot="10800000"/>
            <a:lstStyle/>
            <a:p>
              <a:pPr algn="ctr" rtl="0">
                <a:defRPr/>
              </a:pPr>
              <a:endParaRPr lang="ar-SA" sz="1800">
                <a:effectLst>
                  <a:outerShdw blurRad="38100" dist="38100" dir="2700000" algn="tl">
                    <a:srgbClr val="000000"/>
                  </a:outerShdw>
                </a:effectLst>
              </a:endParaRPr>
            </a:p>
          </p:txBody>
        </p:sp>
        <p:sp>
          <p:nvSpPr>
            <p:cNvPr id="375812" name="Rectangle 4"/>
            <p:cNvSpPr>
              <a:spLocks noChangeArrowheads="1"/>
            </p:cNvSpPr>
            <p:nvPr userDrawn="1"/>
          </p:nvSpPr>
          <p:spPr bwMode="hidden">
            <a:xfrm rot="20774366" flipV="1">
              <a:off x="-24" y="1127"/>
              <a:ext cx="2033" cy="6"/>
            </a:xfrm>
            <a:prstGeom prst="rect">
              <a:avLst/>
            </a:prstGeom>
            <a:gradFill rotWithShape="0">
              <a:gsLst>
                <a:gs pos="0">
                  <a:schemeClr val="bg1">
                    <a:gamma/>
                    <a:shade val="90980"/>
                    <a:invGamma/>
                  </a:schemeClr>
                </a:gs>
                <a:gs pos="100000">
                  <a:schemeClr val="bg1"/>
                </a:gs>
              </a:gsLst>
              <a:lin ang="2700000" scaled="1"/>
            </a:gradFill>
            <a:ln w="9525">
              <a:noFill/>
              <a:miter lim="800000"/>
              <a:headEnd/>
              <a:tailEnd/>
            </a:ln>
            <a:effectLst/>
          </p:spPr>
          <p:txBody>
            <a:bodyPr rot="10800000"/>
            <a:lstStyle/>
            <a:p>
              <a:pPr algn="ctr" rtl="0">
                <a:defRPr/>
              </a:pPr>
              <a:endParaRPr lang="ar-SA" sz="1800">
                <a:effectLst>
                  <a:outerShdw blurRad="38100" dist="38100" dir="2700000" algn="tl">
                    <a:srgbClr val="000000"/>
                  </a:outerShdw>
                </a:effectLst>
              </a:endParaRPr>
            </a:p>
          </p:txBody>
        </p:sp>
        <p:sp>
          <p:nvSpPr>
            <p:cNvPr id="375813" name="Rectangle 5"/>
            <p:cNvSpPr>
              <a:spLocks noChangeArrowheads="1"/>
            </p:cNvSpPr>
            <p:nvPr userDrawn="1"/>
          </p:nvSpPr>
          <p:spPr bwMode="hidden">
            <a:xfrm rot="20757421" flipV="1">
              <a:off x="-27" y="1198"/>
              <a:ext cx="2246" cy="6"/>
            </a:xfrm>
            <a:prstGeom prst="rect">
              <a:avLst/>
            </a:prstGeom>
            <a:gradFill rotWithShape="0">
              <a:gsLst>
                <a:gs pos="0">
                  <a:schemeClr val="bg1">
                    <a:gamma/>
                    <a:shade val="90980"/>
                    <a:invGamma/>
                  </a:schemeClr>
                </a:gs>
                <a:gs pos="100000">
                  <a:schemeClr val="bg1"/>
                </a:gs>
              </a:gsLst>
              <a:lin ang="2700000" scaled="1"/>
            </a:gradFill>
            <a:ln w="9525">
              <a:noFill/>
              <a:miter lim="800000"/>
              <a:headEnd/>
              <a:tailEnd/>
            </a:ln>
            <a:effectLst/>
          </p:spPr>
          <p:txBody>
            <a:bodyPr rot="10800000"/>
            <a:lstStyle/>
            <a:p>
              <a:pPr algn="ctr" rtl="0">
                <a:defRPr/>
              </a:pPr>
              <a:endParaRPr lang="ar-SA" sz="1800">
                <a:effectLst>
                  <a:outerShdw blurRad="38100" dist="38100" dir="2700000" algn="tl">
                    <a:srgbClr val="000000"/>
                  </a:outerShdw>
                </a:effectLst>
              </a:endParaRPr>
            </a:p>
          </p:txBody>
        </p:sp>
        <p:sp>
          <p:nvSpPr>
            <p:cNvPr id="375814" name="Rectangle 6"/>
            <p:cNvSpPr>
              <a:spLocks noChangeArrowheads="1"/>
            </p:cNvSpPr>
            <p:nvPr userDrawn="1"/>
          </p:nvSpPr>
          <p:spPr bwMode="hidden">
            <a:xfrm rot="20684206" flipV="1">
              <a:off x="-43" y="1283"/>
              <a:ext cx="2476" cy="6"/>
            </a:xfrm>
            <a:prstGeom prst="rect">
              <a:avLst/>
            </a:prstGeom>
            <a:gradFill rotWithShape="0">
              <a:gsLst>
                <a:gs pos="0">
                  <a:schemeClr val="bg1">
                    <a:gamma/>
                    <a:shade val="90980"/>
                    <a:invGamma/>
                  </a:schemeClr>
                </a:gs>
                <a:gs pos="100000">
                  <a:schemeClr val="bg1"/>
                </a:gs>
              </a:gsLst>
              <a:lin ang="2700000" scaled="1"/>
            </a:gradFill>
            <a:ln w="9525">
              <a:noFill/>
              <a:miter lim="800000"/>
              <a:headEnd/>
              <a:tailEnd/>
            </a:ln>
            <a:effectLst/>
          </p:spPr>
          <p:txBody>
            <a:bodyPr rot="10800000"/>
            <a:lstStyle/>
            <a:p>
              <a:pPr algn="ctr" rtl="0">
                <a:defRPr/>
              </a:pPr>
              <a:endParaRPr lang="ar-SA" sz="1800">
                <a:effectLst>
                  <a:outerShdw blurRad="38100" dist="38100" dir="2700000" algn="tl">
                    <a:srgbClr val="000000"/>
                  </a:outerShdw>
                </a:effectLst>
              </a:endParaRPr>
            </a:p>
          </p:txBody>
        </p:sp>
        <p:sp>
          <p:nvSpPr>
            <p:cNvPr id="375815" name="Rectangle 7"/>
            <p:cNvSpPr>
              <a:spLocks noChangeArrowheads="1"/>
            </p:cNvSpPr>
            <p:nvPr userDrawn="1"/>
          </p:nvSpPr>
          <p:spPr bwMode="hidden">
            <a:xfrm rot="20631226" flipV="1">
              <a:off x="-51" y="1397"/>
              <a:ext cx="2770" cy="6"/>
            </a:xfrm>
            <a:prstGeom prst="rect">
              <a:avLst/>
            </a:prstGeom>
            <a:gradFill rotWithShape="0">
              <a:gsLst>
                <a:gs pos="0">
                  <a:schemeClr val="bg1">
                    <a:gamma/>
                    <a:shade val="90980"/>
                    <a:invGamma/>
                  </a:schemeClr>
                </a:gs>
                <a:gs pos="100000">
                  <a:schemeClr val="bg1"/>
                </a:gs>
              </a:gsLst>
              <a:lin ang="2700000" scaled="1"/>
            </a:gradFill>
            <a:ln w="9525">
              <a:noFill/>
              <a:miter lim="800000"/>
              <a:headEnd/>
              <a:tailEnd/>
            </a:ln>
            <a:effectLst/>
          </p:spPr>
          <p:txBody>
            <a:bodyPr rot="10800000"/>
            <a:lstStyle/>
            <a:p>
              <a:pPr algn="ctr" rtl="0">
                <a:defRPr/>
              </a:pPr>
              <a:endParaRPr lang="ar-SA" sz="1800">
                <a:effectLst>
                  <a:outerShdw blurRad="38100" dist="38100" dir="2700000" algn="tl">
                    <a:srgbClr val="000000"/>
                  </a:outerShdw>
                </a:effectLst>
              </a:endParaRPr>
            </a:p>
          </p:txBody>
        </p:sp>
        <p:sp>
          <p:nvSpPr>
            <p:cNvPr id="375816" name="Rectangle 8"/>
            <p:cNvSpPr>
              <a:spLocks noChangeArrowheads="1"/>
            </p:cNvSpPr>
            <p:nvPr userDrawn="1"/>
          </p:nvSpPr>
          <p:spPr bwMode="hidden">
            <a:xfrm rot="20554235" flipV="1">
              <a:off x="-65" y="1523"/>
              <a:ext cx="3058" cy="6"/>
            </a:xfrm>
            <a:prstGeom prst="rect">
              <a:avLst/>
            </a:prstGeom>
            <a:gradFill rotWithShape="0">
              <a:gsLst>
                <a:gs pos="0">
                  <a:schemeClr val="bg1">
                    <a:gamma/>
                    <a:shade val="90980"/>
                    <a:invGamma/>
                  </a:schemeClr>
                </a:gs>
                <a:gs pos="100000">
                  <a:schemeClr val="bg1"/>
                </a:gs>
              </a:gsLst>
              <a:lin ang="2700000" scaled="1"/>
            </a:gradFill>
            <a:ln w="9525">
              <a:noFill/>
              <a:miter lim="800000"/>
              <a:headEnd/>
              <a:tailEnd/>
            </a:ln>
            <a:effectLst/>
          </p:spPr>
          <p:txBody>
            <a:bodyPr rot="10800000"/>
            <a:lstStyle/>
            <a:p>
              <a:pPr algn="ctr" rtl="0">
                <a:defRPr/>
              </a:pPr>
              <a:endParaRPr lang="ar-SA" sz="1800">
                <a:effectLst>
                  <a:outerShdw blurRad="38100" dist="38100" dir="2700000" algn="tl">
                    <a:srgbClr val="000000"/>
                  </a:outerShdw>
                </a:effectLst>
              </a:endParaRPr>
            </a:p>
          </p:txBody>
        </p:sp>
        <p:sp>
          <p:nvSpPr>
            <p:cNvPr id="375817" name="Rectangle 9"/>
            <p:cNvSpPr>
              <a:spLocks noChangeArrowheads="1"/>
            </p:cNvSpPr>
            <p:nvPr userDrawn="1"/>
          </p:nvSpPr>
          <p:spPr bwMode="hidden">
            <a:xfrm rot="20466593" flipV="1">
              <a:off x="-93" y="1694"/>
              <a:ext cx="3403" cy="6"/>
            </a:xfrm>
            <a:prstGeom prst="rect">
              <a:avLst/>
            </a:prstGeom>
            <a:gradFill rotWithShape="0">
              <a:gsLst>
                <a:gs pos="0">
                  <a:schemeClr val="bg1">
                    <a:gamma/>
                    <a:shade val="90980"/>
                    <a:invGamma/>
                  </a:schemeClr>
                </a:gs>
                <a:gs pos="100000">
                  <a:schemeClr val="bg1"/>
                </a:gs>
              </a:gsLst>
              <a:lin ang="2700000" scaled="1"/>
            </a:gradFill>
            <a:ln w="9525">
              <a:noFill/>
              <a:miter lim="800000"/>
              <a:headEnd/>
              <a:tailEnd/>
            </a:ln>
            <a:effectLst/>
          </p:spPr>
          <p:txBody>
            <a:bodyPr rot="10800000"/>
            <a:lstStyle/>
            <a:p>
              <a:pPr algn="ctr" rtl="0">
                <a:defRPr/>
              </a:pPr>
              <a:endParaRPr lang="ar-SA" sz="1800">
                <a:effectLst>
                  <a:outerShdw blurRad="38100" dist="38100" dir="2700000" algn="tl">
                    <a:srgbClr val="000000"/>
                  </a:outerShdw>
                </a:effectLst>
              </a:endParaRPr>
            </a:p>
          </p:txBody>
        </p:sp>
        <p:sp>
          <p:nvSpPr>
            <p:cNvPr id="375818" name="Rectangle 10"/>
            <p:cNvSpPr>
              <a:spLocks noChangeArrowheads="1"/>
            </p:cNvSpPr>
            <p:nvPr userDrawn="1"/>
          </p:nvSpPr>
          <p:spPr bwMode="hidden">
            <a:xfrm rot="20343219" flipV="1">
              <a:off x="-99" y="1863"/>
              <a:ext cx="3749" cy="6"/>
            </a:xfrm>
            <a:prstGeom prst="rect">
              <a:avLst/>
            </a:prstGeom>
            <a:gradFill rotWithShape="0">
              <a:gsLst>
                <a:gs pos="0">
                  <a:schemeClr val="bg1"/>
                </a:gs>
                <a:gs pos="100000">
                  <a:schemeClr val="bg1">
                    <a:gamma/>
                    <a:shade val="84706"/>
                    <a:invGamma/>
                  </a:schemeClr>
                </a:gs>
              </a:gsLst>
              <a:lin ang="2700000" scaled="1"/>
            </a:gradFill>
            <a:ln w="9525">
              <a:noFill/>
              <a:miter lim="800000"/>
              <a:headEnd/>
              <a:tailEnd/>
            </a:ln>
            <a:effectLst/>
          </p:spPr>
          <p:txBody>
            <a:bodyPr rot="10800000"/>
            <a:lstStyle/>
            <a:p>
              <a:pPr algn="ctr" rtl="0">
                <a:defRPr/>
              </a:pPr>
              <a:endParaRPr lang="ar-SA" sz="1800">
                <a:effectLst>
                  <a:outerShdw blurRad="38100" dist="38100" dir="2700000" algn="tl">
                    <a:srgbClr val="000000"/>
                  </a:outerShdw>
                </a:effectLst>
              </a:endParaRPr>
            </a:p>
          </p:txBody>
        </p:sp>
        <p:sp>
          <p:nvSpPr>
            <p:cNvPr id="375819" name="Rectangle 11"/>
            <p:cNvSpPr>
              <a:spLocks noChangeArrowheads="1"/>
            </p:cNvSpPr>
            <p:nvPr userDrawn="1"/>
          </p:nvSpPr>
          <p:spPr bwMode="hidden">
            <a:xfrm rot="20211065" flipV="1">
              <a:off x="-165" y="2053"/>
              <a:ext cx="4209" cy="6"/>
            </a:xfrm>
            <a:prstGeom prst="rect">
              <a:avLst/>
            </a:prstGeom>
            <a:gradFill rotWithShape="0">
              <a:gsLst>
                <a:gs pos="0">
                  <a:schemeClr val="bg1"/>
                </a:gs>
                <a:gs pos="100000">
                  <a:schemeClr val="bg1">
                    <a:gamma/>
                    <a:shade val="75686"/>
                    <a:invGamma/>
                  </a:schemeClr>
                </a:gs>
              </a:gsLst>
              <a:lin ang="2700000" scaled="1"/>
            </a:gradFill>
            <a:ln w="9525">
              <a:noFill/>
              <a:miter lim="800000"/>
              <a:headEnd/>
              <a:tailEnd/>
            </a:ln>
            <a:effectLst/>
          </p:spPr>
          <p:txBody>
            <a:bodyPr rot="10800000"/>
            <a:lstStyle/>
            <a:p>
              <a:pPr algn="ctr" rtl="0">
                <a:defRPr/>
              </a:pPr>
              <a:endParaRPr lang="ar-SA" sz="1800">
                <a:effectLst>
                  <a:outerShdw blurRad="38100" dist="38100" dir="2700000" algn="tl">
                    <a:srgbClr val="000000"/>
                  </a:outerShdw>
                </a:effectLst>
              </a:endParaRPr>
            </a:p>
          </p:txBody>
        </p:sp>
        <p:sp>
          <p:nvSpPr>
            <p:cNvPr id="375820" name="Rectangle 12"/>
            <p:cNvSpPr>
              <a:spLocks noChangeArrowheads="1"/>
            </p:cNvSpPr>
            <p:nvPr userDrawn="1"/>
          </p:nvSpPr>
          <p:spPr bwMode="hidden">
            <a:xfrm rot="20102912" flipV="1">
              <a:off x="-214" y="2289"/>
              <a:ext cx="4612" cy="6"/>
            </a:xfrm>
            <a:prstGeom prst="rect">
              <a:avLst/>
            </a:prstGeom>
            <a:gradFill rotWithShape="0">
              <a:gsLst>
                <a:gs pos="0">
                  <a:schemeClr val="bg1"/>
                </a:gs>
                <a:gs pos="100000">
                  <a:schemeClr val="bg1">
                    <a:gamma/>
                    <a:shade val="69804"/>
                    <a:invGamma/>
                  </a:schemeClr>
                </a:gs>
              </a:gsLst>
              <a:lin ang="2700000" scaled="1"/>
            </a:gradFill>
            <a:ln w="9525">
              <a:noFill/>
              <a:miter lim="800000"/>
              <a:headEnd/>
              <a:tailEnd/>
            </a:ln>
            <a:effectLst/>
          </p:spPr>
          <p:txBody>
            <a:bodyPr rot="10800000"/>
            <a:lstStyle/>
            <a:p>
              <a:pPr algn="ctr" rtl="0">
                <a:defRPr/>
              </a:pPr>
              <a:endParaRPr lang="ar-SA" sz="1800">
                <a:effectLst>
                  <a:outerShdw blurRad="38100" dist="38100" dir="2700000" algn="tl">
                    <a:srgbClr val="000000"/>
                  </a:outerShdw>
                </a:effectLst>
              </a:endParaRPr>
            </a:p>
          </p:txBody>
        </p:sp>
        <p:sp>
          <p:nvSpPr>
            <p:cNvPr id="375821" name="Rectangle 13"/>
            <p:cNvSpPr>
              <a:spLocks noChangeArrowheads="1"/>
            </p:cNvSpPr>
            <p:nvPr userDrawn="1"/>
          </p:nvSpPr>
          <p:spPr bwMode="hidden">
            <a:xfrm rot="19923405" flipV="1">
              <a:off x="-313" y="2617"/>
              <a:ext cx="5200" cy="6"/>
            </a:xfrm>
            <a:prstGeom prst="rect">
              <a:avLst/>
            </a:prstGeom>
            <a:gradFill rotWithShape="0">
              <a:gsLst>
                <a:gs pos="0">
                  <a:schemeClr val="bg1"/>
                </a:gs>
                <a:gs pos="100000">
                  <a:schemeClr val="bg1">
                    <a:gamma/>
                    <a:shade val="60784"/>
                    <a:invGamma/>
                  </a:schemeClr>
                </a:gs>
              </a:gsLst>
              <a:lin ang="2700000" scaled="1"/>
            </a:gradFill>
            <a:ln w="9525">
              <a:noFill/>
              <a:miter lim="800000"/>
              <a:headEnd/>
              <a:tailEnd/>
            </a:ln>
            <a:effectLst/>
          </p:spPr>
          <p:txBody>
            <a:bodyPr rot="10800000"/>
            <a:lstStyle/>
            <a:p>
              <a:pPr algn="ctr" rtl="0">
                <a:defRPr/>
              </a:pPr>
              <a:endParaRPr lang="ar-SA" sz="1800">
                <a:effectLst>
                  <a:outerShdw blurRad="38100" dist="38100" dir="2700000" algn="tl">
                    <a:srgbClr val="000000"/>
                  </a:outerShdw>
                </a:effectLst>
              </a:endParaRPr>
            </a:p>
          </p:txBody>
        </p:sp>
        <p:sp>
          <p:nvSpPr>
            <p:cNvPr id="375822" name="Rectangle 14"/>
            <p:cNvSpPr>
              <a:spLocks noChangeArrowheads="1"/>
            </p:cNvSpPr>
            <p:nvPr userDrawn="1"/>
          </p:nvSpPr>
          <p:spPr bwMode="hidden">
            <a:xfrm rot="19686284" flipV="1">
              <a:off x="9" y="2881"/>
              <a:ext cx="5401" cy="6"/>
            </a:xfrm>
            <a:prstGeom prst="rect">
              <a:avLst/>
            </a:prstGeom>
            <a:gradFill rotWithShape="0">
              <a:gsLst>
                <a:gs pos="0">
                  <a:schemeClr val="bg1"/>
                </a:gs>
                <a:gs pos="100000">
                  <a:schemeClr val="bg1">
                    <a:gamma/>
                    <a:shade val="46275"/>
                    <a:invGamma/>
                  </a:schemeClr>
                </a:gs>
              </a:gsLst>
              <a:lin ang="2700000" scaled="1"/>
            </a:gradFill>
            <a:ln w="9525">
              <a:noFill/>
              <a:miter lim="800000"/>
              <a:headEnd/>
              <a:tailEnd/>
            </a:ln>
            <a:effectLst/>
          </p:spPr>
          <p:txBody>
            <a:bodyPr rot="10800000"/>
            <a:lstStyle/>
            <a:p>
              <a:pPr algn="ctr" rtl="0">
                <a:defRPr/>
              </a:pPr>
              <a:endParaRPr lang="ar-SA" sz="1800">
                <a:effectLst>
                  <a:outerShdw blurRad="38100" dist="38100" dir="2700000" algn="tl">
                    <a:srgbClr val="000000"/>
                  </a:outerShdw>
                </a:effectLst>
              </a:endParaRPr>
            </a:p>
          </p:txBody>
        </p:sp>
        <p:sp>
          <p:nvSpPr>
            <p:cNvPr id="375823" name="Rectangle 15"/>
            <p:cNvSpPr>
              <a:spLocks noChangeArrowheads="1"/>
            </p:cNvSpPr>
            <p:nvPr userDrawn="1"/>
          </p:nvSpPr>
          <p:spPr bwMode="hidden">
            <a:xfrm rot="19383534" flipV="1">
              <a:off x="1319" y="2928"/>
              <a:ext cx="4612" cy="6"/>
            </a:xfrm>
            <a:prstGeom prst="rect">
              <a:avLst/>
            </a:prstGeom>
            <a:gradFill rotWithShape="0">
              <a:gsLst>
                <a:gs pos="0">
                  <a:schemeClr val="bg1"/>
                </a:gs>
                <a:gs pos="100000">
                  <a:schemeClr val="bg1">
                    <a:gamma/>
                    <a:shade val="30196"/>
                    <a:invGamma/>
                  </a:schemeClr>
                </a:gs>
              </a:gsLst>
              <a:lin ang="2700000" scaled="1"/>
            </a:gradFill>
            <a:ln w="9525">
              <a:noFill/>
              <a:miter lim="800000"/>
              <a:headEnd/>
              <a:tailEnd/>
            </a:ln>
            <a:effectLst/>
          </p:spPr>
          <p:txBody>
            <a:bodyPr rot="10800000"/>
            <a:lstStyle/>
            <a:p>
              <a:pPr algn="ctr" rtl="0">
                <a:defRPr/>
              </a:pPr>
              <a:endParaRPr lang="ar-SA" sz="1800">
                <a:effectLst>
                  <a:outerShdw blurRad="38100" dist="38100" dir="2700000" algn="tl">
                    <a:srgbClr val="000000"/>
                  </a:outerShdw>
                </a:effectLst>
              </a:endParaRPr>
            </a:p>
          </p:txBody>
        </p:sp>
        <p:sp>
          <p:nvSpPr>
            <p:cNvPr id="375824" name="Rectangle 16"/>
            <p:cNvSpPr>
              <a:spLocks noChangeArrowheads="1"/>
            </p:cNvSpPr>
            <p:nvPr userDrawn="1"/>
          </p:nvSpPr>
          <p:spPr bwMode="hidden">
            <a:xfrm rot="18994182" flipV="1">
              <a:off x="2681" y="3071"/>
              <a:ext cx="3576" cy="6"/>
            </a:xfrm>
            <a:prstGeom prst="rect">
              <a:avLst/>
            </a:prstGeom>
            <a:gradFill rotWithShape="0">
              <a:gsLst>
                <a:gs pos="0">
                  <a:schemeClr val="bg1"/>
                </a:gs>
                <a:gs pos="100000">
                  <a:schemeClr val="bg1">
                    <a:gamma/>
                    <a:shade val="3137"/>
                    <a:invGamma/>
                  </a:schemeClr>
                </a:gs>
              </a:gsLst>
              <a:lin ang="2700000" scaled="1"/>
            </a:gradFill>
            <a:ln w="9525">
              <a:noFill/>
              <a:miter lim="800000"/>
              <a:headEnd/>
              <a:tailEnd/>
            </a:ln>
            <a:effectLst/>
          </p:spPr>
          <p:txBody>
            <a:bodyPr rot="10800000"/>
            <a:lstStyle/>
            <a:p>
              <a:pPr algn="ctr" rtl="0">
                <a:defRPr/>
              </a:pPr>
              <a:endParaRPr lang="ar-SA" sz="1800">
                <a:effectLst>
                  <a:outerShdw blurRad="38100" dist="38100" dir="2700000" algn="tl">
                    <a:srgbClr val="000000"/>
                  </a:outerShdw>
                </a:effectLst>
              </a:endParaRPr>
            </a:p>
          </p:txBody>
        </p:sp>
        <p:sp>
          <p:nvSpPr>
            <p:cNvPr id="375825" name="Rectangle 17"/>
            <p:cNvSpPr>
              <a:spLocks noChangeArrowheads="1"/>
            </p:cNvSpPr>
            <p:nvPr userDrawn="1"/>
          </p:nvSpPr>
          <p:spPr bwMode="hidden">
            <a:xfrm rot="18603245" flipV="1">
              <a:off x="4053" y="3503"/>
              <a:ext cx="2079" cy="6"/>
            </a:xfrm>
            <a:prstGeom prst="rect">
              <a:avLst/>
            </a:prstGeom>
            <a:gradFill rotWithShape="0">
              <a:gsLst>
                <a:gs pos="0">
                  <a:schemeClr val="bg1"/>
                </a:gs>
                <a:gs pos="100000">
                  <a:schemeClr val="bg1">
                    <a:gamma/>
                    <a:shade val="0"/>
                    <a:invGamma/>
                  </a:schemeClr>
                </a:gs>
              </a:gsLst>
              <a:lin ang="2700000" scaled="1"/>
            </a:gradFill>
            <a:ln w="9525">
              <a:noFill/>
              <a:miter lim="800000"/>
              <a:headEnd/>
              <a:tailEnd/>
            </a:ln>
            <a:effectLst/>
          </p:spPr>
          <p:txBody>
            <a:bodyPr rot="10800000" vert="eaVert"/>
            <a:lstStyle/>
            <a:p>
              <a:pPr algn="ctr" rtl="0">
                <a:defRPr/>
              </a:pPr>
              <a:endParaRPr lang="ar-SA" sz="1800">
                <a:effectLst>
                  <a:outerShdw blurRad="38100" dist="38100" dir="2700000" algn="tl">
                    <a:srgbClr val="000000"/>
                  </a:outerShdw>
                </a:effectLst>
              </a:endParaRPr>
            </a:p>
          </p:txBody>
        </p:sp>
        <p:sp>
          <p:nvSpPr>
            <p:cNvPr id="375826" name="Rectangle 18"/>
            <p:cNvSpPr>
              <a:spLocks noChangeArrowheads="1"/>
            </p:cNvSpPr>
            <p:nvPr userDrawn="1"/>
          </p:nvSpPr>
          <p:spPr bwMode="hidden">
            <a:xfrm rot="39991575" flipH="1" flipV="1">
              <a:off x="5368" y="4167"/>
              <a:ext cx="501" cy="6"/>
            </a:xfrm>
            <a:prstGeom prst="rect">
              <a:avLst/>
            </a:prstGeom>
            <a:gradFill rotWithShape="0">
              <a:gsLst>
                <a:gs pos="0">
                  <a:schemeClr val="bg1"/>
                </a:gs>
                <a:gs pos="100000">
                  <a:schemeClr val="bg1">
                    <a:gamma/>
                    <a:shade val="0"/>
                    <a:invGamma/>
                  </a:schemeClr>
                </a:gs>
              </a:gsLst>
              <a:lin ang="2700000" scaled="1"/>
            </a:gradFill>
            <a:ln w="9525">
              <a:noFill/>
              <a:miter lim="800000"/>
              <a:headEnd/>
              <a:tailEnd/>
            </a:ln>
            <a:effectLst/>
          </p:spPr>
          <p:txBody>
            <a:bodyPr rot="10800000" vert="eaVert"/>
            <a:lstStyle/>
            <a:p>
              <a:pPr algn="ctr" rtl="0">
                <a:defRPr/>
              </a:pPr>
              <a:endParaRPr lang="ar-SA" sz="1800">
                <a:effectLst>
                  <a:outerShdw blurRad="38100" dist="38100" dir="2700000" algn="tl">
                    <a:srgbClr val="000000"/>
                  </a:outerShdw>
                </a:effectLst>
              </a:endParaRPr>
            </a:p>
          </p:txBody>
        </p:sp>
        <p:sp>
          <p:nvSpPr>
            <p:cNvPr id="375827" name="Rectangle 19"/>
            <p:cNvSpPr>
              <a:spLocks noChangeArrowheads="1"/>
            </p:cNvSpPr>
            <p:nvPr userDrawn="1"/>
          </p:nvSpPr>
          <p:spPr bwMode="hidden">
            <a:xfrm rot="-20541361">
              <a:off x="-146" y="2360"/>
              <a:ext cx="6046" cy="6"/>
            </a:xfrm>
            <a:prstGeom prst="rect">
              <a:avLst/>
            </a:prstGeom>
            <a:gradFill rotWithShape="0">
              <a:gsLst>
                <a:gs pos="0">
                  <a:schemeClr val="bg1"/>
                </a:gs>
                <a:gs pos="100000">
                  <a:schemeClr val="bg1">
                    <a:gamma/>
                    <a:shade val="54510"/>
                    <a:invGamma/>
                  </a:schemeClr>
                </a:gs>
              </a:gsLst>
              <a:lin ang="2700000" scaled="1"/>
            </a:gradFill>
            <a:ln w="9525">
              <a:noFill/>
              <a:miter lim="800000"/>
              <a:headEnd/>
              <a:tailEnd/>
            </a:ln>
            <a:effectLst/>
          </p:spPr>
          <p:txBody>
            <a:bodyPr/>
            <a:lstStyle/>
            <a:p>
              <a:pPr algn="ctr" rtl="0">
                <a:defRPr/>
              </a:pPr>
              <a:endParaRPr lang="ar-SA" sz="1800">
                <a:effectLst>
                  <a:outerShdw blurRad="38100" dist="38100" dir="2700000" algn="tl">
                    <a:srgbClr val="000000"/>
                  </a:outerShdw>
                </a:effectLst>
              </a:endParaRPr>
            </a:p>
          </p:txBody>
        </p:sp>
        <p:sp>
          <p:nvSpPr>
            <p:cNvPr id="375828" name="Rectangle 20"/>
            <p:cNvSpPr>
              <a:spLocks noChangeArrowheads="1"/>
            </p:cNvSpPr>
            <p:nvPr userDrawn="1"/>
          </p:nvSpPr>
          <p:spPr bwMode="hidden">
            <a:xfrm rot="-20036206">
              <a:off x="-198" y="3396"/>
              <a:ext cx="4142" cy="6"/>
            </a:xfrm>
            <a:prstGeom prst="rect">
              <a:avLst/>
            </a:prstGeom>
            <a:gradFill rotWithShape="0">
              <a:gsLst>
                <a:gs pos="0">
                  <a:schemeClr val="bg1"/>
                </a:gs>
                <a:gs pos="100000">
                  <a:schemeClr val="bg1">
                    <a:gamma/>
                    <a:shade val="63529"/>
                    <a:invGamma/>
                  </a:schemeClr>
                </a:gs>
              </a:gsLst>
              <a:lin ang="2700000" scaled="1"/>
            </a:gradFill>
            <a:ln w="9525">
              <a:noFill/>
              <a:miter lim="800000"/>
              <a:headEnd/>
              <a:tailEnd/>
            </a:ln>
            <a:effectLst/>
          </p:spPr>
          <p:txBody>
            <a:bodyPr/>
            <a:lstStyle/>
            <a:p>
              <a:pPr algn="ctr" rtl="0">
                <a:defRPr/>
              </a:pPr>
              <a:endParaRPr lang="ar-SA" sz="1800">
                <a:effectLst>
                  <a:outerShdw blurRad="38100" dist="38100" dir="2700000" algn="tl">
                    <a:srgbClr val="000000"/>
                  </a:outerShdw>
                </a:effectLst>
              </a:endParaRPr>
            </a:p>
          </p:txBody>
        </p:sp>
        <p:sp>
          <p:nvSpPr>
            <p:cNvPr id="375829" name="Rectangle 21"/>
            <p:cNvSpPr>
              <a:spLocks noChangeArrowheads="1"/>
            </p:cNvSpPr>
            <p:nvPr userDrawn="1"/>
          </p:nvSpPr>
          <p:spPr bwMode="hidden">
            <a:xfrm rot="1732981">
              <a:off x="-165" y="3624"/>
              <a:ext cx="2804" cy="6"/>
            </a:xfrm>
            <a:prstGeom prst="rect">
              <a:avLst/>
            </a:prstGeom>
            <a:gradFill rotWithShape="0">
              <a:gsLst>
                <a:gs pos="0">
                  <a:schemeClr val="bg1"/>
                </a:gs>
                <a:gs pos="100000">
                  <a:schemeClr val="bg1">
                    <a:gamma/>
                    <a:shade val="63529"/>
                    <a:invGamma/>
                  </a:schemeClr>
                </a:gs>
              </a:gsLst>
              <a:lin ang="2700000" scaled="1"/>
            </a:gradFill>
            <a:ln w="9525">
              <a:noFill/>
              <a:miter lim="800000"/>
              <a:headEnd/>
              <a:tailEnd/>
            </a:ln>
            <a:effectLst/>
          </p:spPr>
          <p:txBody>
            <a:bodyPr/>
            <a:lstStyle/>
            <a:p>
              <a:pPr algn="ctr" rtl="0">
                <a:defRPr/>
              </a:pPr>
              <a:endParaRPr lang="ar-SA" sz="1800">
                <a:effectLst>
                  <a:outerShdw blurRad="38100" dist="38100" dir="2700000" algn="tl">
                    <a:srgbClr val="000000"/>
                  </a:outerShdw>
                </a:effectLst>
              </a:endParaRPr>
            </a:p>
          </p:txBody>
        </p:sp>
        <p:sp>
          <p:nvSpPr>
            <p:cNvPr id="375830" name="Rectangle 22"/>
            <p:cNvSpPr>
              <a:spLocks noChangeArrowheads="1"/>
            </p:cNvSpPr>
            <p:nvPr userDrawn="1"/>
          </p:nvSpPr>
          <p:spPr bwMode="hidden">
            <a:xfrm rot="1969083">
              <a:off x="-110" y="3922"/>
              <a:ext cx="1400" cy="6"/>
            </a:xfrm>
            <a:prstGeom prst="rect">
              <a:avLst/>
            </a:prstGeom>
            <a:gradFill rotWithShape="0">
              <a:gsLst>
                <a:gs pos="0">
                  <a:schemeClr val="bg1"/>
                </a:gs>
                <a:gs pos="100000">
                  <a:schemeClr val="bg1">
                    <a:gamma/>
                    <a:shade val="69804"/>
                    <a:invGamma/>
                  </a:schemeClr>
                </a:gs>
              </a:gsLst>
              <a:lin ang="2700000" scaled="1"/>
            </a:gradFill>
            <a:ln w="9525">
              <a:noFill/>
              <a:miter lim="800000"/>
              <a:headEnd/>
              <a:tailEnd/>
            </a:ln>
            <a:effectLst/>
          </p:spPr>
          <p:txBody>
            <a:bodyPr/>
            <a:lstStyle/>
            <a:p>
              <a:pPr algn="ctr" rtl="0">
                <a:defRPr/>
              </a:pPr>
              <a:endParaRPr lang="ar-SA" sz="1800">
                <a:effectLst>
                  <a:outerShdw blurRad="38100" dist="38100" dir="2700000" algn="tl">
                    <a:srgbClr val="000000"/>
                  </a:outerShdw>
                </a:effectLst>
              </a:endParaRPr>
            </a:p>
          </p:txBody>
        </p:sp>
        <p:sp>
          <p:nvSpPr>
            <p:cNvPr id="375831" name="Rectangle 23"/>
            <p:cNvSpPr>
              <a:spLocks noChangeArrowheads="1"/>
            </p:cNvSpPr>
            <p:nvPr userDrawn="1"/>
          </p:nvSpPr>
          <p:spPr bwMode="hidden">
            <a:xfrm rot="-20213826">
              <a:off x="-216" y="3221"/>
              <a:ext cx="5477" cy="6"/>
            </a:xfrm>
            <a:prstGeom prst="rect">
              <a:avLst/>
            </a:prstGeom>
            <a:gradFill rotWithShape="0">
              <a:gsLst>
                <a:gs pos="0">
                  <a:schemeClr val="bg1"/>
                </a:gs>
                <a:gs pos="100000">
                  <a:schemeClr val="bg1">
                    <a:gamma/>
                    <a:shade val="48627"/>
                    <a:invGamma/>
                  </a:schemeClr>
                </a:gs>
              </a:gsLst>
              <a:lin ang="2700000" scaled="1"/>
            </a:gradFill>
            <a:ln w="9525">
              <a:noFill/>
              <a:miter lim="800000"/>
              <a:headEnd/>
              <a:tailEnd/>
            </a:ln>
            <a:effectLst/>
          </p:spPr>
          <p:txBody>
            <a:bodyPr/>
            <a:lstStyle/>
            <a:p>
              <a:pPr algn="ctr" rtl="0">
                <a:defRPr/>
              </a:pPr>
              <a:endParaRPr lang="ar-SA" sz="1800">
                <a:effectLst>
                  <a:outerShdw blurRad="38100" dist="38100" dir="2700000" algn="tl">
                    <a:srgbClr val="000000"/>
                  </a:outerShdw>
                </a:effectLst>
              </a:endParaRPr>
            </a:p>
          </p:txBody>
        </p:sp>
        <p:sp>
          <p:nvSpPr>
            <p:cNvPr id="375832" name="Rectangle 24"/>
            <p:cNvSpPr>
              <a:spLocks noChangeArrowheads="1"/>
            </p:cNvSpPr>
            <p:nvPr userDrawn="1"/>
          </p:nvSpPr>
          <p:spPr bwMode="hidden">
            <a:xfrm rot="22583969">
              <a:off x="-115" y="2129"/>
              <a:ext cx="6016" cy="6"/>
            </a:xfrm>
            <a:prstGeom prst="rect">
              <a:avLst/>
            </a:prstGeom>
            <a:gradFill rotWithShape="0">
              <a:gsLst>
                <a:gs pos="0">
                  <a:schemeClr val="bg1"/>
                </a:gs>
                <a:gs pos="100000">
                  <a:schemeClr val="bg1">
                    <a:gamma/>
                    <a:shade val="57647"/>
                    <a:invGamma/>
                  </a:schemeClr>
                </a:gs>
              </a:gsLst>
              <a:lin ang="0" scaled="1"/>
            </a:gradFill>
            <a:ln w="9525">
              <a:noFill/>
              <a:miter lim="800000"/>
              <a:headEnd/>
              <a:tailEnd/>
            </a:ln>
            <a:effectLst/>
          </p:spPr>
          <p:txBody>
            <a:bodyPr/>
            <a:lstStyle/>
            <a:p>
              <a:pPr algn="ctr" rtl="0">
                <a:defRPr/>
              </a:pPr>
              <a:endParaRPr lang="ar-SA" sz="1800">
                <a:effectLst>
                  <a:outerShdw blurRad="38100" dist="38100" dir="2700000" algn="tl">
                    <a:srgbClr val="000000"/>
                  </a:outerShdw>
                </a:effectLst>
              </a:endParaRPr>
            </a:p>
          </p:txBody>
        </p:sp>
        <p:sp>
          <p:nvSpPr>
            <p:cNvPr id="375833" name="Rectangle 25"/>
            <p:cNvSpPr>
              <a:spLocks noChangeArrowheads="1"/>
            </p:cNvSpPr>
            <p:nvPr userDrawn="1"/>
          </p:nvSpPr>
          <p:spPr bwMode="hidden">
            <a:xfrm rot="930109" flipV="1">
              <a:off x="80" y="1946"/>
              <a:ext cx="5756" cy="6"/>
            </a:xfrm>
            <a:prstGeom prst="rect">
              <a:avLst/>
            </a:prstGeom>
            <a:gradFill rotWithShape="0">
              <a:gsLst>
                <a:gs pos="0">
                  <a:schemeClr val="bg1"/>
                </a:gs>
                <a:gs pos="100000">
                  <a:schemeClr val="bg1">
                    <a:gamma/>
                    <a:shade val="60784"/>
                    <a:invGamma/>
                  </a:schemeClr>
                </a:gs>
              </a:gsLst>
              <a:lin ang="2700000" scaled="1"/>
            </a:gradFill>
            <a:ln w="9525">
              <a:noFill/>
              <a:miter lim="800000"/>
              <a:headEnd/>
              <a:tailEnd/>
            </a:ln>
            <a:effectLst/>
          </p:spPr>
          <p:txBody>
            <a:bodyPr rot="10800000"/>
            <a:lstStyle/>
            <a:p>
              <a:pPr algn="ctr" rtl="0">
                <a:defRPr/>
              </a:pPr>
              <a:endParaRPr lang="ar-SA" sz="1800">
                <a:effectLst>
                  <a:outerShdw blurRad="38100" dist="38100" dir="2700000" algn="tl">
                    <a:srgbClr val="000000"/>
                  </a:outerShdw>
                </a:effectLst>
              </a:endParaRPr>
            </a:p>
          </p:txBody>
        </p:sp>
        <p:sp>
          <p:nvSpPr>
            <p:cNvPr id="375834" name="Rectangle 26"/>
            <p:cNvSpPr>
              <a:spLocks noChangeArrowheads="1"/>
            </p:cNvSpPr>
            <p:nvPr userDrawn="1"/>
          </p:nvSpPr>
          <p:spPr bwMode="hidden">
            <a:xfrm rot="-20731987">
              <a:off x="374" y="1802"/>
              <a:ext cx="5475" cy="6"/>
            </a:xfrm>
            <a:prstGeom prst="rect">
              <a:avLst/>
            </a:prstGeom>
            <a:gradFill rotWithShape="0">
              <a:gsLst>
                <a:gs pos="0">
                  <a:schemeClr val="bg1"/>
                </a:gs>
                <a:gs pos="100000">
                  <a:schemeClr val="bg1">
                    <a:gamma/>
                    <a:shade val="60784"/>
                    <a:invGamma/>
                  </a:schemeClr>
                </a:gs>
              </a:gsLst>
              <a:lin ang="2700000" scaled="1"/>
            </a:gradFill>
            <a:ln w="9525">
              <a:noFill/>
              <a:miter lim="800000"/>
              <a:headEnd/>
              <a:tailEnd/>
            </a:ln>
            <a:effectLst/>
          </p:spPr>
          <p:txBody>
            <a:bodyPr/>
            <a:lstStyle/>
            <a:p>
              <a:pPr algn="ctr" rtl="0">
                <a:defRPr/>
              </a:pPr>
              <a:endParaRPr lang="ar-SA" sz="1800">
                <a:effectLst>
                  <a:outerShdw blurRad="38100" dist="38100" dir="2700000" algn="tl">
                    <a:srgbClr val="000000"/>
                  </a:outerShdw>
                </a:effectLst>
              </a:endParaRPr>
            </a:p>
          </p:txBody>
        </p:sp>
        <p:sp>
          <p:nvSpPr>
            <p:cNvPr id="375835" name="Rectangle 27"/>
            <p:cNvSpPr>
              <a:spLocks noChangeArrowheads="1"/>
            </p:cNvSpPr>
            <p:nvPr userDrawn="1"/>
          </p:nvSpPr>
          <p:spPr bwMode="hidden">
            <a:xfrm rot="-64024402">
              <a:off x="848" y="1582"/>
              <a:ext cx="4976" cy="6"/>
            </a:xfrm>
            <a:prstGeom prst="rect">
              <a:avLst/>
            </a:prstGeom>
            <a:gradFill rotWithShape="0">
              <a:gsLst>
                <a:gs pos="0">
                  <a:schemeClr val="bg1"/>
                </a:gs>
                <a:gs pos="100000">
                  <a:schemeClr val="bg1">
                    <a:gamma/>
                    <a:shade val="60784"/>
                    <a:invGamma/>
                  </a:schemeClr>
                </a:gs>
              </a:gsLst>
              <a:lin ang="2700000" scaled="1"/>
            </a:gradFill>
            <a:ln w="9525">
              <a:noFill/>
              <a:miter lim="800000"/>
              <a:headEnd/>
              <a:tailEnd/>
            </a:ln>
            <a:effectLst/>
          </p:spPr>
          <p:txBody>
            <a:bodyPr/>
            <a:lstStyle/>
            <a:p>
              <a:pPr algn="ctr" rtl="0">
                <a:defRPr/>
              </a:pPr>
              <a:endParaRPr lang="ar-SA" sz="1800">
                <a:effectLst>
                  <a:outerShdw blurRad="38100" dist="38100" dir="2700000" algn="tl">
                    <a:srgbClr val="000000"/>
                  </a:outerShdw>
                </a:effectLst>
              </a:endParaRPr>
            </a:p>
          </p:txBody>
        </p:sp>
        <p:sp>
          <p:nvSpPr>
            <p:cNvPr id="375836" name="Rectangle 28"/>
            <p:cNvSpPr>
              <a:spLocks noChangeArrowheads="1"/>
            </p:cNvSpPr>
            <p:nvPr userDrawn="1"/>
          </p:nvSpPr>
          <p:spPr bwMode="hidden">
            <a:xfrm rot="-42464612">
              <a:off x="1053" y="1476"/>
              <a:ext cx="4759" cy="6"/>
            </a:xfrm>
            <a:prstGeom prst="rect">
              <a:avLst/>
            </a:prstGeom>
            <a:gradFill rotWithShape="0">
              <a:gsLst>
                <a:gs pos="0">
                  <a:schemeClr val="bg1"/>
                </a:gs>
                <a:gs pos="100000">
                  <a:schemeClr val="bg1">
                    <a:gamma/>
                    <a:shade val="60784"/>
                    <a:invGamma/>
                  </a:schemeClr>
                </a:gs>
              </a:gsLst>
              <a:lin ang="2700000" scaled="1"/>
            </a:gradFill>
            <a:ln w="9525">
              <a:noFill/>
              <a:miter lim="800000"/>
              <a:headEnd/>
              <a:tailEnd/>
            </a:ln>
            <a:effectLst/>
          </p:spPr>
          <p:txBody>
            <a:bodyPr/>
            <a:lstStyle/>
            <a:p>
              <a:pPr algn="ctr" rtl="0">
                <a:defRPr/>
              </a:pPr>
              <a:endParaRPr lang="ar-SA" sz="1800">
                <a:effectLst>
                  <a:outerShdw blurRad="38100" dist="38100" dir="2700000" algn="tl">
                    <a:srgbClr val="000000"/>
                  </a:outerShdw>
                </a:effectLst>
              </a:endParaRPr>
            </a:p>
          </p:txBody>
        </p:sp>
        <p:sp>
          <p:nvSpPr>
            <p:cNvPr id="375837" name="Rectangle 29"/>
            <p:cNvSpPr>
              <a:spLocks noChangeArrowheads="1"/>
            </p:cNvSpPr>
            <p:nvPr userDrawn="1"/>
          </p:nvSpPr>
          <p:spPr bwMode="hidden">
            <a:xfrm rot="-20907336">
              <a:off x="1244" y="1377"/>
              <a:ext cx="4557" cy="6"/>
            </a:xfrm>
            <a:prstGeom prst="rect">
              <a:avLst/>
            </a:prstGeom>
            <a:gradFill rotWithShape="0">
              <a:gsLst>
                <a:gs pos="0">
                  <a:schemeClr val="bg1"/>
                </a:gs>
                <a:gs pos="100000">
                  <a:schemeClr val="bg1">
                    <a:gamma/>
                    <a:shade val="66667"/>
                    <a:invGamma/>
                  </a:schemeClr>
                </a:gs>
              </a:gsLst>
              <a:lin ang="2700000" scaled="1"/>
            </a:gradFill>
            <a:ln w="9525">
              <a:noFill/>
              <a:miter lim="800000"/>
              <a:headEnd/>
              <a:tailEnd/>
            </a:ln>
            <a:effectLst/>
          </p:spPr>
          <p:txBody>
            <a:bodyPr/>
            <a:lstStyle/>
            <a:p>
              <a:pPr algn="ctr" rtl="0">
                <a:defRPr/>
              </a:pPr>
              <a:endParaRPr lang="ar-SA" sz="1800">
                <a:effectLst>
                  <a:outerShdw blurRad="38100" dist="38100" dir="2700000" algn="tl">
                    <a:srgbClr val="000000"/>
                  </a:outerShdw>
                </a:effectLst>
              </a:endParaRPr>
            </a:p>
          </p:txBody>
        </p:sp>
        <p:sp>
          <p:nvSpPr>
            <p:cNvPr id="375838" name="Rectangle 30"/>
            <p:cNvSpPr>
              <a:spLocks noChangeArrowheads="1"/>
            </p:cNvSpPr>
            <p:nvPr userDrawn="1"/>
          </p:nvSpPr>
          <p:spPr bwMode="hidden">
            <a:xfrm rot="655690" flipV="1">
              <a:off x="1487" y="1305"/>
              <a:ext cx="4314" cy="6"/>
            </a:xfrm>
            <a:prstGeom prst="rect">
              <a:avLst/>
            </a:prstGeom>
            <a:gradFill rotWithShape="0">
              <a:gsLst>
                <a:gs pos="0">
                  <a:schemeClr val="bg1"/>
                </a:gs>
                <a:gs pos="100000">
                  <a:schemeClr val="bg1">
                    <a:gamma/>
                    <a:shade val="66667"/>
                    <a:invGamma/>
                  </a:schemeClr>
                </a:gs>
              </a:gsLst>
              <a:lin ang="2700000" scaled="1"/>
            </a:gradFill>
            <a:ln w="9525">
              <a:noFill/>
              <a:miter lim="800000"/>
              <a:headEnd/>
              <a:tailEnd/>
            </a:ln>
            <a:effectLst/>
          </p:spPr>
          <p:txBody>
            <a:bodyPr rot="10800000"/>
            <a:lstStyle/>
            <a:p>
              <a:pPr algn="ctr" rtl="0">
                <a:defRPr/>
              </a:pPr>
              <a:endParaRPr lang="ar-SA" sz="1800">
                <a:effectLst>
                  <a:outerShdw blurRad="38100" dist="38100" dir="2700000" algn="tl">
                    <a:srgbClr val="000000"/>
                  </a:outerShdw>
                </a:effectLst>
              </a:endParaRPr>
            </a:p>
          </p:txBody>
        </p:sp>
        <p:sp>
          <p:nvSpPr>
            <p:cNvPr id="375839" name="Rectangle 31"/>
            <p:cNvSpPr>
              <a:spLocks noChangeArrowheads="1"/>
            </p:cNvSpPr>
            <p:nvPr userDrawn="1"/>
          </p:nvSpPr>
          <p:spPr bwMode="hidden">
            <a:xfrm rot="636921" flipV="1">
              <a:off x="1650" y="1218"/>
              <a:ext cx="4154" cy="6"/>
            </a:xfrm>
            <a:prstGeom prst="rect">
              <a:avLst/>
            </a:prstGeom>
            <a:gradFill rotWithShape="0">
              <a:gsLst>
                <a:gs pos="0">
                  <a:schemeClr val="bg1"/>
                </a:gs>
                <a:gs pos="100000">
                  <a:schemeClr val="bg1">
                    <a:gamma/>
                    <a:shade val="66667"/>
                    <a:invGamma/>
                  </a:schemeClr>
                </a:gs>
              </a:gsLst>
              <a:lin ang="2700000" scaled="1"/>
            </a:gradFill>
            <a:ln w="9525">
              <a:noFill/>
              <a:miter lim="800000"/>
              <a:headEnd/>
              <a:tailEnd/>
            </a:ln>
            <a:effectLst/>
          </p:spPr>
          <p:txBody>
            <a:bodyPr rot="10800000"/>
            <a:lstStyle/>
            <a:p>
              <a:pPr algn="ctr" rtl="0">
                <a:defRPr/>
              </a:pPr>
              <a:endParaRPr lang="ar-SA" sz="1800">
                <a:effectLst>
                  <a:outerShdw blurRad="38100" dist="38100" dir="2700000" algn="tl">
                    <a:srgbClr val="000000"/>
                  </a:outerShdw>
                </a:effectLst>
              </a:endParaRPr>
            </a:p>
          </p:txBody>
        </p:sp>
        <p:sp>
          <p:nvSpPr>
            <p:cNvPr id="375840" name="Rectangle 32"/>
            <p:cNvSpPr>
              <a:spLocks noChangeArrowheads="1"/>
            </p:cNvSpPr>
            <p:nvPr userDrawn="1"/>
          </p:nvSpPr>
          <p:spPr bwMode="hidden">
            <a:xfrm rot="803987" flipV="1">
              <a:off x="611" y="1684"/>
              <a:ext cx="5204" cy="6"/>
            </a:xfrm>
            <a:prstGeom prst="rect">
              <a:avLst/>
            </a:prstGeom>
            <a:gradFill rotWithShape="0">
              <a:gsLst>
                <a:gs pos="0">
                  <a:schemeClr val="bg1"/>
                </a:gs>
                <a:gs pos="100000">
                  <a:schemeClr val="bg1">
                    <a:gamma/>
                    <a:shade val="60784"/>
                    <a:invGamma/>
                  </a:schemeClr>
                </a:gs>
              </a:gsLst>
              <a:lin ang="2700000" scaled="1"/>
            </a:gradFill>
            <a:ln w="9525">
              <a:noFill/>
              <a:miter lim="800000"/>
              <a:headEnd/>
              <a:tailEnd/>
            </a:ln>
            <a:effectLst/>
          </p:spPr>
          <p:txBody>
            <a:bodyPr rot="10800000"/>
            <a:lstStyle/>
            <a:p>
              <a:pPr algn="ctr" rtl="0">
                <a:defRPr/>
              </a:pPr>
              <a:endParaRPr lang="ar-SA" sz="1800">
                <a:effectLst>
                  <a:outerShdw blurRad="38100" dist="38100" dir="2700000" algn="tl">
                    <a:srgbClr val="000000"/>
                  </a:outerShdw>
                </a:effectLst>
              </a:endParaRPr>
            </a:p>
          </p:txBody>
        </p:sp>
        <p:sp>
          <p:nvSpPr>
            <p:cNvPr id="375841" name="Rectangle 33"/>
            <p:cNvSpPr>
              <a:spLocks noChangeArrowheads="1"/>
            </p:cNvSpPr>
            <p:nvPr userDrawn="1"/>
          </p:nvSpPr>
          <p:spPr bwMode="hidden">
            <a:xfrm rot="1273217" flipV="1">
              <a:off x="-204" y="2976"/>
              <a:ext cx="6150" cy="6"/>
            </a:xfrm>
            <a:prstGeom prst="rect">
              <a:avLst/>
            </a:prstGeom>
            <a:gradFill rotWithShape="0">
              <a:gsLst>
                <a:gs pos="0">
                  <a:schemeClr val="bg1"/>
                </a:gs>
                <a:gs pos="100000">
                  <a:schemeClr val="bg1">
                    <a:gamma/>
                    <a:shade val="54510"/>
                    <a:invGamma/>
                  </a:schemeClr>
                </a:gs>
              </a:gsLst>
              <a:lin ang="2700000" scaled="1"/>
            </a:gradFill>
            <a:ln w="9525">
              <a:noFill/>
              <a:miter lim="800000"/>
              <a:headEnd/>
              <a:tailEnd/>
            </a:ln>
            <a:effectLst/>
          </p:spPr>
          <p:txBody>
            <a:bodyPr rot="10800000"/>
            <a:lstStyle/>
            <a:p>
              <a:pPr algn="ctr" rtl="0">
                <a:defRPr/>
              </a:pPr>
              <a:endParaRPr lang="ar-SA" sz="1800">
                <a:effectLst>
                  <a:outerShdw blurRad="38100" dist="38100" dir="2700000" algn="tl">
                    <a:srgbClr val="000000"/>
                  </a:outerShdw>
                </a:effectLst>
              </a:endParaRPr>
            </a:p>
          </p:txBody>
        </p:sp>
        <p:sp>
          <p:nvSpPr>
            <p:cNvPr id="375842" name="Rectangle 34"/>
            <p:cNvSpPr>
              <a:spLocks noChangeArrowheads="1"/>
            </p:cNvSpPr>
            <p:nvPr userDrawn="1"/>
          </p:nvSpPr>
          <p:spPr bwMode="hidden">
            <a:xfrm rot="1169729" flipV="1">
              <a:off x="-174" y="2663"/>
              <a:ext cx="6104" cy="6"/>
            </a:xfrm>
            <a:prstGeom prst="rect">
              <a:avLst/>
            </a:prstGeom>
            <a:gradFill rotWithShape="0">
              <a:gsLst>
                <a:gs pos="0">
                  <a:schemeClr val="bg1"/>
                </a:gs>
                <a:gs pos="100000">
                  <a:schemeClr val="bg1">
                    <a:gamma/>
                    <a:shade val="51373"/>
                    <a:invGamma/>
                  </a:schemeClr>
                </a:gs>
              </a:gsLst>
              <a:lin ang="2700000" scaled="1"/>
            </a:gradFill>
            <a:ln w="9525">
              <a:noFill/>
              <a:miter lim="800000"/>
              <a:headEnd/>
              <a:tailEnd/>
            </a:ln>
            <a:effectLst/>
          </p:spPr>
          <p:txBody>
            <a:bodyPr rot="10800000"/>
            <a:lstStyle/>
            <a:p>
              <a:pPr algn="ctr" rtl="0">
                <a:defRPr/>
              </a:pPr>
              <a:endParaRPr lang="ar-SA" sz="1800">
                <a:effectLst>
                  <a:outerShdw blurRad="38100" dist="38100" dir="2700000" algn="tl">
                    <a:srgbClr val="000000"/>
                  </a:outerShdw>
                </a:effectLst>
              </a:endParaRPr>
            </a:p>
          </p:txBody>
        </p:sp>
        <p:sp>
          <p:nvSpPr>
            <p:cNvPr id="375843" name="Oval 35"/>
            <p:cNvSpPr>
              <a:spLocks noChangeArrowheads="1"/>
            </p:cNvSpPr>
            <p:nvPr/>
          </p:nvSpPr>
          <p:spPr bwMode="hidden">
            <a:xfrm>
              <a:off x="740" y="3359"/>
              <a:ext cx="168" cy="96"/>
            </a:xfrm>
            <a:prstGeom prst="ellipse">
              <a:avLst/>
            </a:prstGeom>
            <a:gradFill rotWithShape="0">
              <a:gsLst>
                <a:gs pos="0">
                  <a:schemeClr val="bg1"/>
                </a:gs>
                <a:gs pos="100000">
                  <a:schemeClr val="bg1">
                    <a:gamma/>
                    <a:shade val="66667"/>
                    <a:invGamma/>
                  </a:schemeClr>
                </a:gs>
              </a:gsLst>
              <a:lin ang="2700000" scaled="1"/>
            </a:gradFill>
            <a:ln w="9525">
              <a:noFill/>
              <a:round/>
              <a:headEnd/>
              <a:tailEnd/>
            </a:ln>
            <a:effectLst/>
          </p:spPr>
          <p:txBody>
            <a:bodyPr/>
            <a:lstStyle/>
            <a:p>
              <a:pPr>
                <a:defRPr/>
              </a:pPr>
              <a:endParaRPr lang="ar-SA"/>
            </a:p>
          </p:txBody>
        </p:sp>
        <p:sp>
          <p:nvSpPr>
            <p:cNvPr id="375844" name="Oval 36"/>
            <p:cNvSpPr>
              <a:spLocks noChangeArrowheads="1"/>
            </p:cNvSpPr>
            <p:nvPr/>
          </p:nvSpPr>
          <p:spPr bwMode="hidden">
            <a:xfrm>
              <a:off x="236" y="3074"/>
              <a:ext cx="168" cy="95"/>
            </a:xfrm>
            <a:prstGeom prst="ellipse">
              <a:avLst/>
            </a:prstGeom>
            <a:gradFill rotWithShape="0">
              <a:gsLst>
                <a:gs pos="0">
                  <a:schemeClr val="bg1"/>
                </a:gs>
                <a:gs pos="100000">
                  <a:schemeClr val="bg1">
                    <a:gamma/>
                    <a:shade val="69804"/>
                    <a:invGamma/>
                  </a:schemeClr>
                </a:gs>
              </a:gsLst>
              <a:lin ang="2700000" scaled="1"/>
            </a:gradFill>
            <a:ln w="9525">
              <a:noFill/>
              <a:round/>
              <a:headEnd/>
              <a:tailEnd/>
            </a:ln>
            <a:effectLst/>
          </p:spPr>
          <p:txBody>
            <a:bodyPr/>
            <a:lstStyle/>
            <a:p>
              <a:pPr>
                <a:defRPr/>
              </a:pPr>
              <a:endParaRPr lang="ar-SA"/>
            </a:p>
          </p:txBody>
        </p:sp>
        <p:sp>
          <p:nvSpPr>
            <p:cNvPr id="375845" name="Oval 37"/>
            <p:cNvSpPr>
              <a:spLocks noChangeArrowheads="1"/>
            </p:cNvSpPr>
            <p:nvPr/>
          </p:nvSpPr>
          <p:spPr bwMode="hidden">
            <a:xfrm>
              <a:off x="159" y="3652"/>
              <a:ext cx="196" cy="106"/>
            </a:xfrm>
            <a:prstGeom prst="ellipse">
              <a:avLst/>
            </a:prstGeom>
            <a:gradFill rotWithShape="0">
              <a:gsLst>
                <a:gs pos="0">
                  <a:schemeClr val="bg1"/>
                </a:gs>
                <a:gs pos="100000">
                  <a:schemeClr val="bg1">
                    <a:gamma/>
                    <a:shade val="66667"/>
                    <a:invGamma/>
                  </a:schemeClr>
                </a:gs>
              </a:gsLst>
              <a:lin ang="2700000" scaled="1"/>
            </a:gradFill>
            <a:ln w="9525">
              <a:noFill/>
              <a:round/>
              <a:headEnd/>
              <a:tailEnd/>
            </a:ln>
            <a:effectLst/>
          </p:spPr>
          <p:txBody>
            <a:bodyPr/>
            <a:lstStyle/>
            <a:p>
              <a:pPr>
                <a:defRPr/>
              </a:pPr>
              <a:endParaRPr lang="ar-SA"/>
            </a:p>
          </p:txBody>
        </p:sp>
        <p:sp>
          <p:nvSpPr>
            <p:cNvPr id="375846" name="Oval 38"/>
            <p:cNvSpPr>
              <a:spLocks noChangeArrowheads="1"/>
            </p:cNvSpPr>
            <p:nvPr/>
          </p:nvSpPr>
          <p:spPr bwMode="hidden">
            <a:xfrm>
              <a:off x="2077" y="2661"/>
              <a:ext cx="156" cy="84"/>
            </a:xfrm>
            <a:prstGeom prst="ellipse">
              <a:avLst/>
            </a:prstGeom>
            <a:gradFill rotWithShape="0">
              <a:gsLst>
                <a:gs pos="0">
                  <a:schemeClr val="bg1"/>
                </a:gs>
                <a:gs pos="100000">
                  <a:schemeClr val="bg1">
                    <a:gamma/>
                    <a:shade val="66667"/>
                    <a:invGamma/>
                  </a:schemeClr>
                </a:gs>
              </a:gsLst>
              <a:lin ang="2700000" scaled="1"/>
            </a:gradFill>
            <a:ln w="9525">
              <a:noFill/>
              <a:round/>
              <a:headEnd/>
              <a:tailEnd/>
            </a:ln>
            <a:effectLst/>
          </p:spPr>
          <p:txBody>
            <a:bodyPr/>
            <a:lstStyle/>
            <a:p>
              <a:pPr>
                <a:defRPr/>
              </a:pPr>
              <a:endParaRPr lang="ar-SA"/>
            </a:p>
          </p:txBody>
        </p:sp>
        <p:sp>
          <p:nvSpPr>
            <p:cNvPr id="375847" name="Oval 39"/>
            <p:cNvSpPr>
              <a:spLocks noChangeArrowheads="1"/>
            </p:cNvSpPr>
            <p:nvPr/>
          </p:nvSpPr>
          <p:spPr bwMode="hidden">
            <a:xfrm>
              <a:off x="1223" y="3076"/>
              <a:ext cx="168" cy="95"/>
            </a:xfrm>
            <a:prstGeom prst="ellipse">
              <a:avLst/>
            </a:prstGeom>
            <a:gradFill rotWithShape="0">
              <a:gsLst>
                <a:gs pos="0">
                  <a:schemeClr val="bg1"/>
                </a:gs>
                <a:gs pos="100000">
                  <a:schemeClr val="bg1">
                    <a:gamma/>
                    <a:shade val="66667"/>
                    <a:invGamma/>
                  </a:schemeClr>
                </a:gs>
              </a:gsLst>
              <a:lin ang="2700000" scaled="1"/>
            </a:gradFill>
            <a:ln w="9525">
              <a:noFill/>
              <a:round/>
              <a:headEnd/>
              <a:tailEnd/>
            </a:ln>
            <a:effectLst/>
          </p:spPr>
          <p:txBody>
            <a:bodyPr/>
            <a:lstStyle/>
            <a:p>
              <a:pPr>
                <a:defRPr/>
              </a:pPr>
              <a:endParaRPr lang="ar-SA"/>
            </a:p>
          </p:txBody>
        </p:sp>
        <p:sp>
          <p:nvSpPr>
            <p:cNvPr id="375848" name="Oval 40"/>
            <p:cNvSpPr>
              <a:spLocks noChangeArrowheads="1"/>
            </p:cNvSpPr>
            <p:nvPr/>
          </p:nvSpPr>
          <p:spPr bwMode="hidden">
            <a:xfrm>
              <a:off x="1686" y="2857"/>
              <a:ext cx="156" cy="90"/>
            </a:xfrm>
            <a:prstGeom prst="ellipse">
              <a:avLst/>
            </a:prstGeom>
            <a:gradFill rotWithShape="0">
              <a:gsLst>
                <a:gs pos="0">
                  <a:schemeClr val="bg1"/>
                </a:gs>
                <a:gs pos="100000">
                  <a:schemeClr val="bg1">
                    <a:gamma/>
                    <a:shade val="66667"/>
                    <a:invGamma/>
                  </a:schemeClr>
                </a:gs>
              </a:gsLst>
              <a:lin ang="2700000" scaled="1"/>
            </a:gradFill>
            <a:ln w="9525">
              <a:noFill/>
              <a:round/>
              <a:headEnd/>
              <a:tailEnd/>
            </a:ln>
            <a:effectLst/>
          </p:spPr>
          <p:txBody>
            <a:bodyPr/>
            <a:lstStyle/>
            <a:p>
              <a:pPr>
                <a:defRPr/>
              </a:pPr>
              <a:endParaRPr lang="ar-SA"/>
            </a:p>
          </p:txBody>
        </p:sp>
        <p:sp>
          <p:nvSpPr>
            <p:cNvPr id="375849" name="Oval 41"/>
            <p:cNvSpPr>
              <a:spLocks noChangeArrowheads="1"/>
            </p:cNvSpPr>
            <p:nvPr/>
          </p:nvSpPr>
          <p:spPr bwMode="hidden">
            <a:xfrm>
              <a:off x="750" y="2839"/>
              <a:ext cx="151" cy="89"/>
            </a:xfrm>
            <a:prstGeom prst="ellipse">
              <a:avLst/>
            </a:prstGeom>
            <a:gradFill rotWithShape="0">
              <a:gsLst>
                <a:gs pos="0">
                  <a:schemeClr val="bg1"/>
                </a:gs>
                <a:gs pos="100000">
                  <a:schemeClr val="bg1">
                    <a:gamma/>
                    <a:shade val="69804"/>
                    <a:invGamma/>
                  </a:schemeClr>
                </a:gs>
              </a:gsLst>
              <a:lin ang="2700000" scaled="1"/>
            </a:gradFill>
            <a:ln w="9525">
              <a:noFill/>
              <a:round/>
              <a:headEnd/>
              <a:tailEnd/>
            </a:ln>
            <a:effectLst/>
          </p:spPr>
          <p:txBody>
            <a:bodyPr/>
            <a:lstStyle/>
            <a:p>
              <a:pPr>
                <a:defRPr/>
              </a:pPr>
              <a:endParaRPr lang="ar-SA"/>
            </a:p>
          </p:txBody>
        </p:sp>
        <p:sp>
          <p:nvSpPr>
            <p:cNvPr id="375850" name="Oval 42"/>
            <p:cNvSpPr>
              <a:spLocks noChangeArrowheads="1"/>
            </p:cNvSpPr>
            <p:nvPr/>
          </p:nvSpPr>
          <p:spPr bwMode="hidden">
            <a:xfrm>
              <a:off x="367" y="2656"/>
              <a:ext cx="150" cy="84"/>
            </a:xfrm>
            <a:prstGeom prst="ellipse">
              <a:avLst/>
            </a:prstGeom>
            <a:gradFill rotWithShape="0">
              <a:gsLst>
                <a:gs pos="0">
                  <a:schemeClr val="bg1"/>
                </a:gs>
                <a:gs pos="100000">
                  <a:schemeClr val="bg1">
                    <a:gamma/>
                    <a:shade val="75686"/>
                    <a:invGamma/>
                  </a:schemeClr>
                </a:gs>
              </a:gsLst>
              <a:lin ang="2700000" scaled="1"/>
            </a:gradFill>
            <a:ln w="9525">
              <a:noFill/>
              <a:round/>
              <a:headEnd/>
              <a:tailEnd/>
            </a:ln>
            <a:effectLst/>
          </p:spPr>
          <p:txBody>
            <a:bodyPr/>
            <a:lstStyle/>
            <a:p>
              <a:pPr>
                <a:defRPr/>
              </a:pPr>
              <a:endParaRPr lang="ar-SA"/>
            </a:p>
          </p:txBody>
        </p:sp>
        <p:sp>
          <p:nvSpPr>
            <p:cNvPr id="375851" name="Oval 43"/>
            <p:cNvSpPr>
              <a:spLocks noChangeArrowheads="1"/>
            </p:cNvSpPr>
            <p:nvPr/>
          </p:nvSpPr>
          <p:spPr bwMode="hidden">
            <a:xfrm>
              <a:off x="1172" y="2642"/>
              <a:ext cx="156" cy="83"/>
            </a:xfrm>
            <a:prstGeom prst="ellipse">
              <a:avLst/>
            </a:prstGeom>
            <a:gradFill rotWithShape="0">
              <a:gsLst>
                <a:gs pos="0">
                  <a:schemeClr val="bg1"/>
                </a:gs>
                <a:gs pos="100000">
                  <a:schemeClr val="bg1">
                    <a:gamma/>
                    <a:shade val="69804"/>
                    <a:invGamma/>
                  </a:schemeClr>
                </a:gs>
              </a:gsLst>
              <a:lin ang="2700000" scaled="1"/>
            </a:gradFill>
            <a:ln w="9525">
              <a:noFill/>
              <a:round/>
              <a:headEnd/>
              <a:tailEnd/>
            </a:ln>
            <a:effectLst/>
          </p:spPr>
          <p:txBody>
            <a:bodyPr/>
            <a:lstStyle/>
            <a:p>
              <a:pPr>
                <a:defRPr/>
              </a:pPr>
              <a:endParaRPr lang="ar-SA"/>
            </a:p>
          </p:txBody>
        </p:sp>
        <p:sp>
          <p:nvSpPr>
            <p:cNvPr id="375852" name="Oval 44"/>
            <p:cNvSpPr>
              <a:spLocks noChangeArrowheads="1"/>
            </p:cNvSpPr>
            <p:nvPr/>
          </p:nvSpPr>
          <p:spPr bwMode="hidden">
            <a:xfrm>
              <a:off x="2401" y="2485"/>
              <a:ext cx="156" cy="83"/>
            </a:xfrm>
            <a:prstGeom prst="ellipse">
              <a:avLst/>
            </a:prstGeom>
            <a:gradFill rotWithShape="0">
              <a:gsLst>
                <a:gs pos="0">
                  <a:schemeClr val="bg1"/>
                </a:gs>
                <a:gs pos="100000">
                  <a:schemeClr val="bg1">
                    <a:gamma/>
                    <a:shade val="66667"/>
                    <a:invGamma/>
                  </a:schemeClr>
                </a:gs>
              </a:gsLst>
              <a:lin ang="2700000" scaled="1"/>
            </a:gradFill>
            <a:ln w="9525">
              <a:noFill/>
              <a:round/>
              <a:headEnd/>
              <a:tailEnd/>
            </a:ln>
            <a:effectLst/>
          </p:spPr>
          <p:txBody>
            <a:bodyPr/>
            <a:lstStyle/>
            <a:p>
              <a:pPr>
                <a:defRPr/>
              </a:pPr>
              <a:endParaRPr lang="ar-SA"/>
            </a:p>
          </p:txBody>
        </p:sp>
        <p:sp>
          <p:nvSpPr>
            <p:cNvPr id="375853" name="Oval 45"/>
            <p:cNvSpPr>
              <a:spLocks noChangeArrowheads="1"/>
            </p:cNvSpPr>
            <p:nvPr/>
          </p:nvSpPr>
          <p:spPr bwMode="hidden">
            <a:xfrm>
              <a:off x="1910" y="2314"/>
              <a:ext cx="134" cy="73"/>
            </a:xfrm>
            <a:prstGeom prst="ellipse">
              <a:avLst/>
            </a:prstGeom>
            <a:gradFill rotWithShape="0">
              <a:gsLst>
                <a:gs pos="0">
                  <a:schemeClr val="bg1"/>
                </a:gs>
                <a:gs pos="100000">
                  <a:schemeClr val="bg1">
                    <a:gamma/>
                    <a:shade val="69804"/>
                    <a:invGamma/>
                  </a:schemeClr>
                </a:gs>
              </a:gsLst>
              <a:lin ang="2700000" scaled="1"/>
            </a:gradFill>
            <a:ln w="9525">
              <a:noFill/>
              <a:round/>
              <a:headEnd/>
              <a:tailEnd/>
            </a:ln>
            <a:effectLst/>
          </p:spPr>
          <p:txBody>
            <a:bodyPr/>
            <a:lstStyle/>
            <a:p>
              <a:pPr>
                <a:defRPr/>
              </a:pPr>
              <a:endParaRPr lang="ar-SA"/>
            </a:p>
          </p:txBody>
        </p:sp>
        <p:sp>
          <p:nvSpPr>
            <p:cNvPr id="375854" name="Oval 46"/>
            <p:cNvSpPr>
              <a:spLocks noChangeArrowheads="1"/>
            </p:cNvSpPr>
            <p:nvPr/>
          </p:nvSpPr>
          <p:spPr bwMode="hidden">
            <a:xfrm>
              <a:off x="2254" y="2154"/>
              <a:ext cx="134" cy="61"/>
            </a:xfrm>
            <a:prstGeom prst="ellipse">
              <a:avLst/>
            </a:prstGeom>
            <a:gradFill rotWithShape="0">
              <a:gsLst>
                <a:gs pos="0">
                  <a:schemeClr val="bg1"/>
                </a:gs>
                <a:gs pos="100000">
                  <a:schemeClr val="bg1">
                    <a:gamma/>
                    <a:shade val="69804"/>
                    <a:invGamma/>
                  </a:schemeClr>
                </a:gs>
              </a:gsLst>
              <a:lin ang="2700000" scaled="1"/>
            </a:gradFill>
            <a:ln w="9525">
              <a:noFill/>
              <a:round/>
              <a:headEnd/>
              <a:tailEnd/>
            </a:ln>
            <a:effectLst/>
          </p:spPr>
          <p:txBody>
            <a:bodyPr/>
            <a:lstStyle/>
            <a:p>
              <a:pPr>
                <a:defRPr/>
              </a:pPr>
              <a:endParaRPr lang="ar-SA"/>
            </a:p>
          </p:txBody>
        </p:sp>
        <p:sp>
          <p:nvSpPr>
            <p:cNvPr id="375855" name="Oval 47"/>
            <p:cNvSpPr>
              <a:spLocks noChangeArrowheads="1"/>
            </p:cNvSpPr>
            <p:nvPr/>
          </p:nvSpPr>
          <p:spPr bwMode="hidden">
            <a:xfrm>
              <a:off x="2742" y="2305"/>
              <a:ext cx="140" cy="72"/>
            </a:xfrm>
            <a:prstGeom prst="ellipse">
              <a:avLst/>
            </a:prstGeom>
            <a:gradFill rotWithShape="0">
              <a:gsLst>
                <a:gs pos="0">
                  <a:schemeClr val="bg1"/>
                </a:gs>
                <a:gs pos="100000">
                  <a:schemeClr val="bg1">
                    <a:gamma/>
                    <a:shade val="66667"/>
                    <a:invGamma/>
                  </a:schemeClr>
                </a:gs>
              </a:gsLst>
              <a:lin ang="2700000" scaled="1"/>
            </a:gradFill>
            <a:ln w="9525">
              <a:noFill/>
              <a:round/>
              <a:headEnd/>
              <a:tailEnd/>
            </a:ln>
            <a:effectLst/>
          </p:spPr>
          <p:txBody>
            <a:bodyPr/>
            <a:lstStyle/>
            <a:p>
              <a:pPr>
                <a:defRPr/>
              </a:pPr>
              <a:endParaRPr lang="ar-SA"/>
            </a:p>
          </p:txBody>
        </p:sp>
        <p:sp>
          <p:nvSpPr>
            <p:cNvPr id="375856" name="Oval 48"/>
            <p:cNvSpPr>
              <a:spLocks noChangeArrowheads="1"/>
            </p:cNvSpPr>
            <p:nvPr/>
          </p:nvSpPr>
          <p:spPr bwMode="hidden">
            <a:xfrm>
              <a:off x="2812" y="1898"/>
              <a:ext cx="129" cy="61"/>
            </a:xfrm>
            <a:prstGeom prst="ellipse">
              <a:avLst/>
            </a:prstGeom>
            <a:gradFill rotWithShape="0">
              <a:gsLst>
                <a:gs pos="0">
                  <a:schemeClr val="bg1"/>
                </a:gs>
                <a:gs pos="100000">
                  <a:schemeClr val="bg1">
                    <a:gamma/>
                    <a:shade val="69804"/>
                    <a:invGamma/>
                  </a:schemeClr>
                </a:gs>
              </a:gsLst>
              <a:lin ang="2700000" scaled="1"/>
            </a:gradFill>
            <a:ln w="9525">
              <a:noFill/>
              <a:round/>
              <a:headEnd/>
              <a:tailEnd/>
            </a:ln>
            <a:effectLst/>
          </p:spPr>
          <p:txBody>
            <a:bodyPr/>
            <a:lstStyle/>
            <a:p>
              <a:pPr>
                <a:defRPr/>
              </a:pPr>
              <a:endParaRPr lang="ar-SA"/>
            </a:p>
          </p:txBody>
        </p:sp>
        <p:sp>
          <p:nvSpPr>
            <p:cNvPr id="375857" name="Oval 49"/>
            <p:cNvSpPr>
              <a:spLocks noChangeArrowheads="1"/>
            </p:cNvSpPr>
            <p:nvPr/>
          </p:nvSpPr>
          <p:spPr bwMode="hidden">
            <a:xfrm>
              <a:off x="3721" y="1792"/>
              <a:ext cx="128" cy="61"/>
            </a:xfrm>
            <a:prstGeom prst="ellipse">
              <a:avLst/>
            </a:prstGeom>
            <a:gradFill rotWithShape="0">
              <a:gsLst>
                <a:gs pos="0">
                  <a:schemeClr val="bg1"/>
                </a:gs>
                <a:gs pos="100000">
                  <a:schemeClr val="bg1">
                    <a:gamma/>
                    <a:shade val="69804"/>
                    <a:invGamma/>
                  </a:schemeClr>
                </a:gs>
              </a:gsLst>
              <a:lin ang="2700000" scaled="1"/>
            </a:gradFill>
            <a:ln w="9525">
              <a:noFill/>
              <a:round/>
              <a:headEnd/>
              <a:tailEnd/>
            </a:ln>
            <a:effectLst/>
          </p:spPr>
          <p:txBody>
            <a:bodyPr/>
            <a:lstStyle/>
            <a:p>
              <a:pPr>
                <a:defRPr/>
              </a:pPr>
              <a:endParaRPr lang="ar-SA"/>
            </a:p>
          </p:txBody>
        </p:sp>
        <p:sp>
          <p:nvSpPr>
            <p:cNvPr id="375858" name="Oval 50"/>
            <p:cNvSpPr>
              <a:spLocks noChangeArrowheads="1"/>
            </p:cNvSpPr>
            <p:nvPr/>
          </p:nvSpPr>
          <p:spPr bwMode="hidden">
            <a:xfrm>
              <a:off x="3528" y="1896"/>
              <a:ext cx="128" cy="61"/>
            </a:xfrm>
            <a:prstGeom prst="ellipse">
              <a:avLst/>
            </a:prstGeom>
            <a:gradFill rotWithShape="0">
              <a:gsLst>
                <a:gs pos="0">
                  <a:schemeClr val="bg1"/>
                </a:gs>
                <a:gs pos="100000">
                  <a:schemeClr val="bg1">
                    <a:gamma/>
                    <a:shade val="69804"/>
                    <a:invGamma/>
                  </a:schemeClr>
                </a:gs>
              </a:gsLst>
              <a:lin ang="2700000" scaled="1"/>
            </a:gradFill>
            <a:ln w="9525">
              <a:noFill/>
              <a:round/>
              <a:headEnd/>
              <a:tailEnd/>
            </a:ln>
            <a:effectLst/>
          </p:spPr>
          <p:txBody>
            <a:bodyPr/>
            <a:lstStyle/>
            <a:p>
              <a:pPr>
                <a:defRPr/>
              </a:pPr>
              <a:endParaRPr lang="ar-SA"/>
            </a:p>
          </p:txBody>
        </p:sp>
        <p:sp>
          <p:nvSpPr>
            <p:cNvPr id="375859" name="Oval 51"/>
            <p:cNvSpPr>
              <a:spLocks noChangeArrowheads="1"/>
            </p:cNvSpPr>
            <p:nvPr/>
          </p:nvSpPr>
          <p:spPr bwMode="hidden">
            <a:xfrm>
              <a:off x="3064" y="1778"/>
              <a:ext cx="128" cy="62"/>
            </a:xfrm>
            <a:prstGeom prst="ellipse">
              <a:avLst/>
            </a:prstGeom>
            <a:gradFill rotWithShape="0">
              <a:gsLst>
                <a:gs pos="0">
                  <a:schemeClr val="bg1"/>
                </a:gs>
                <a:gs pos="100000">
                  <a:schemeClr val="bg1">
                    <a:gamma/>
                    <a:shade val="69804"/>
                    <a:invGamma/>
                  </a:schemeClr>
                </a:gs>
              </a:gsLst>
              <a:lin ang="2700000" scaled="1"/>
            </a:gradFill>
            <a:ln w="9525">
              <a:noFill/>
              <a:round/>
              <a:headEnd/>
              <a:tailEnd/>
            </a:ln>
            <a:effectLst/>
          </p:spPr>
          <p:txBody>
            <a:bodyPr/>
            <a:lstStyle/>
            <a:p>
              <a:pPr>
                <a:defRPr/>
              </a:pPr>
              <a:endParaRPr lang="ar-SA"/>
            </a:p>
          </p:txBody>
        </p:sp>
        <p:sp>
          <p:nvSpPr>
            <p:cNvPr id="375860" name="Oval 52"/>
            <p:cNvSpPr>
              <a:spLocks noChangeArrowheads="1"/>
            </p:cNvSpPr>
            <p:nvPr/>
          </p:nvSpPr>
          <p:spPr bwMode="hidden">
            <a:xfrm>
              <a:off x="3277" y="2024"/>
              <a:ext cx="134" cy="73"/>
            </a:xfrm>
            <a:prstGeom prst="ellipse">
              <a:avLst/>
            </a:prstGeom>
            <a:gradFill rotWithShape="0">
              <a:gsLst>
                <a:gs pos="0">
                  <a:schemeClr val="bg1"/>
                </a:gs>
                <a:gs pos="100000">
                  <a:schemeClr val="bg1">
                    <a:gamma/>
                    <a:shade val="60784"/>
                    <a:invGamma/>
                  </a:schemeClr>
                </a:gs>
              </a:gsLst>
              <a:lin ang="2700000" scaled="1"/>
            </a:gradFill>
            <a:ln w="9525">
              <a:noFill/>
              <a:round/>
              <a:headEnd/>
              <a:tailEnd/>
            </a:ln>
            <a:effectLst/>
          </p:spPr>
          <p:txBody>
            <a:bodyPr/>
            <a:lstStyle/>
            <a:p>
              <a:pPr>
                <a:defRPr/>
              </a:pPr>
              <a:endParaRPr lang="ar-SA"/>
            </a:p>
          </p:txBody>
        </p:sp>
        <p:sp>
          <p:nvSpPr>
            <p:cNvPr id="375861" name="Oval 53"/>
            <p:cNvSpPr>
              <a:spLocks noChangeArrowheads="1"/>
            </p:cNvSpPr>
            <p:nvPr/>
          </p:nvSpPr>
          <p:spPr bwMode="hidden">
            <a:xfrm>
              <a:off x="3027" y="2160"/>
              <a:ext cx="133" cy="61"/>
            </a:xfrm>
            <a:prstGeom prst="ellipse">
              <a:avLst/>
            </a:prstGeom>
            <a:gradFill rotWithShape="0">
              <a:gsLst>
                <a:gs pos="0">
                  <a:schemeClr val="bg1"/>
                </a:gs>
                <a:gs pos="100000">
                  <a:schemeClr val="bg1">
                    <a:gamma/>
                    <a:shade val="60784"/>
                    <a:invGamma/>
                  </a:schemeClr>
                </a:gs>
              </a:gsLst>
              <a:lin ang="2700000" scaled="1"/>
            </a:gradFill>
            <a:ln w="9525">
              <a:noFill/>
              <a:round/>
              <a:headEnd/>
              <a:tailEnd/>
            </a:ln>
            <a:effectLst/>
          </p:spPr>
          <p:txBody>
            <a:bodyPr/>
            <a:lstStyle/>
            <a:p>
              <a:pPr>
                <a:defRPr/>
              </a:pPr>
              <a:endParaRPr lang="ar-SA"/>
            </a:p>
          </p:txBody>
        </p:sp>
        <p:sp>
          <p:nvSpPr>
            <p:cNvPr id="375862" name="Oval 54"/>
            <p:cNvSpPr>
              <a:spLocks noChangeArrowheads="1"/>
            </p:cNvSpPr>
            <p:nvPr/>
          </p:nvSpPr>
          <p:spPr bwMode="hidden">
            <a:xfrm>
              <a:off x="1569" y="2453"/>
              <a:ext cx="150" cy="90"/>
            </a:xfrm>
            <a:prstGeom prst="ellipse">
              <a:avLst/>
            </a:prstGeom>
            <a:gradFill rotWithShape="0">
              <a:gsLst>
                <a:gs pos="0">
                  <a:schemeClr val="bg1"/>
                </a:gs>
                <a:gs pos="100000">
                  <a:schemeClr val="bg1">
                    <a:gamma/>
                    <a:shade val="69804"/>
                    <a:invGamma/>
                  </a:schemeClr>
                </a:gs>
              </a:gsLst>
              <a:lin ang="2700000" scaled="1"/>
            </a:gradFill>
            <a:ln w="9525">
              <a:noFill/>
              <a:round/>
              <a:headEnd/>
              <a:tailEnd/>
            </a:ln>
            <a:effectLst/>
          </p:spPr>
          <p:txBody>
            <a:bodyPr/>
            <a:lstStyle/>
            <a:p>
              <a:pPr>
                <a:defRPr/>
              </a:pPr>
              <a:endParaRPr lang="ar-SA"/>
            </a:p>
          </p:txBody>
        </p:sp>
        <p:sp>
          <p:nvSpPr>
            <p:cNvPr id="375863" name="Oval 55"/>
            <p:cNvSpPr>
              <a:spLocks noChangeArrowheads="1"/>
            </p:cNvSpPr>
            <p:nvPr/>
          </p:nvSpPr>
          <p:spPr bwMode="hidden">
            <a:xfrm>
              <a:off x="1863" y="2028"/>
              <a:ext cx="139" cy="61"/>
            </a:xfrm>
            <a:prstGeom prst="ellipse">
              <a:avLst/>
            </a:prstGeom>
            <a:gradFill rotWithShape="0">
              <a:gsLst>
                <a:gs pos="0">
                  <a:schemeClr val="bg1"/>
                </a:gs>
                <a:gs pos="100000">
                  <a:schemeClr val="bg1">
                    <a:gamma/>
                    <a:shade val="75686"/>
                    <a:invGamma/>
                  </a:schemeClr>
                </a:gs>
              </a:gsLst>
              <a:lin ang="2700000" scaled="1"/>
            </a:gradFill>
            <a:ln w="9525">
              <a:noFill/>
              <a:round/>
              <a:headEnd/>
              <a:tailEnd/>
            </a:ln>
            <a:effectLst/>
          </p:spPr>
          <p:txBody>
            <a:bodyPr/>
            <a:lstStyle/>
            <a:p>
              <a:pPr>
                <a:defRPr/>
              </a:pPr>
              <a:endParaRPr lang="ar-SA"/>
            </a:p>
          </p:txBody>
        </p:sp>
        <p:sp>
          <p:nvSpPr>
            <p:cNvPr id="375864" name="Oval 56"/>
            <p:cNvSpPr>
              <a:spLocks noChangeArrowheads="1"/>
            </p:cNvSpPr>
            <p:nvPr/>
          </p:nvSpPr>
          <p:spPr bwMode="hidden">
            <a:xfrm>
              <a:off x="1513" y="2175"/>
              <a:ext cx="139" cy="61"/>
            </a:xfrm>
            <a:prstGeom prst="ellipse">
              <a:avLst/>
            </a:prstGeom>
            <a:gradFill rotWithShape="0">
              <a:gsLst>
                <a:gs pos="0">
                  <a:schemeClr val="bg1"/>
                </a:gs>
                <a:gs pos="100000">
                  <a:schemeClr val="bg1">
                    <a:gamma/>
                    <a:shade val="75686"/>
                    <a:invGamma/>
                  </a:schemeClr>
                </a:gs>
              </a:gsLst>
              <a:lin ang="2700000" scaled="1"/>
            </a:gradFill>
            <a:ln w="9525">
              <a:noFill/>
              <a:round/>
              <a:headEnd/>
              <a:tailEnd/>
            </a:ln>
            <a:effectLst/>
          </p:spPr>
          <p:txBody>
            <a:bodyPr/>
            <a:lstStyle/>
            <a:p>
              <a:pPr>
                <a:defRPr/>
              </a:pPr>
              <a:endParaRPr lang="ar-SA"/>
            </a:p>
          </p:txBody>
        </p:sp>
        <p:sp>
          <p:nvSpPr>
            <p:cNvPr id="375865" name="Oval 57"/>
            <p:cNvSpPr>
              <a:spLocks noChangeArrowheads="1"/>
            </p:cNvSpPr>
            <p:nvPr/>
          </p:nvSpPr>
          <p:spPr bwMode="hidden">
            <a:xfrm>
              <a:off x="1191" y="2311"/>
              <a:ext cx="134" cy="72"/>
            </a:xfrm>
            <a:prstGeom prst="ellipse">
              <a:avLst/>
            </a:prstGeom>
            <a:gradFill rotWithShape="0">
              <a:gsLst>
                <a:gs pos="0">
                  <a:schemeClr val="bg1"/>
                </a:gs>
                <a:gs pos="100000">
                  <a:schemeClr val="bg1">
                    <a:gamma/>
                    <a:shade val="75686"/>
                    <a:invGamma/>
                  </a:schemeClr>
                </a:gs>
              </a:gsLst>
              <a:lin ang="2700000" scaled="1"/>
            </a:gradFill>
            <a:ln w="9525">
              <a:noFill/>
              <a:round/>
              <a:headEnd/>
              <a:tailEnd/>
            </a:ln>
            <a:effectLst/>
          </p:spPr>
          <p:txBody>
            <a:bodyPr/>
            <a:lstStyle/>
            <a:p>
              <a:pPr>
                <a:defRPr/>
              </a:pPr>
              <a:endParaRPr lang="ar-SA"/>
            </a:p>
          </p:txBody>
        </p:sp>
        <p:sp>
          <p:nvSpPr>
            <p:cNvPr id="375866" name="Oval 58"/>
            <p:cNvSpPr>
              <a:spLocks noChangeArrowheads="1"/>
            </p:cNvSpPr>
            <p:nvPr/>
          </p:nvSpPr>
          <p:spPr bwMode="hidden">
            <a:xfrm>
              <a:off x="1154" y="2047"/>
              <a:ext cx="134" cy="61"/>
            </a:xfrm>
            <a:prstGeom prst="ellipse">
              <a:avLst/>
            </a:prstGeom>
            <a:gradFill rotWithShape="0">
              <a:gsLst>
                <a:gs pos="0">
                  <a:schemeClr val="bg1"/>
                </a:gs>
                <a:gs pos="100000">
                  <a:schemeClr val="bg1">
                    <a:gamma/>
                    <a:shade val="78824"/>
                    <a:invGamma/>
                  </a:schemeClr>
                </a:gs>
              </a:gsLst>
              <a:lin ang="2700000" scaled="1"/>
            </a:gradFill>
            <a:ln w="9525">
              <a:noFill/>
              <a:round/>
              <a:headEnd/>
              <a:tailEnd/>
            </a:ln>
            <a:effectLst/>
          </p:spPr>
          <p:txBody>
            <a:bodyPr/>
            <a:lstStyle/>
            <a:p>
              <a:pPr>
                <a:defRPr/>
              </a:pPr>
              <a:endParaRPr lang="ar-SA"/>
            </a:p>
          </p:txBody>
        </p:sp>
        <p:sp>
          <p:nvSpPr>
            <p:cNvPr id="375867" name="Oval 59"/>
            <p:cNvSpPr>
              <a:spLocks noChangeArrowheads="1"/>
            </p:cNvSpPr>
            <p:nvPr/>
          </p:nvSpPr>
          <p:spPr bwMode="hidden">
            <a:xfrm>
              <a:off x="1142" y="1803"/>
              <a:ext cx="128" cy="61"/>
            </a:xfrm>
            <a:prstGeom prst="ellipse">
              <a:avLst/>
            </a:prstGeom>
            <a:gradFill rotWithShape="0">
              <a:gsLst>
                <a:gs pos="0">
                  <a:schemeClr val="bg1"/>
                </a:gs>
                <a:gs pos="100000">
                  <a:schemeClr val="bg1">
                    <a:gamma/>
                    <a:shade val="78824"/>
                    <a:invGamma/>
                  </a:schemeClr>
                </a:gs>
              </a:gsLst>
              <a:lin ang="2700000" scaled="1"/>
            </a:gradFill>
            <a:ln w="9525">
              <a:noFill/>
              <a:round/>
              <a:headEnd/>
              <a:tailEnd/>
            </a:ln>
            <a:effectLst/>
          </p:spPr>
          <p:txBody>
            <a:bodyPr/>
            <a:lstStyle/>
            <a:p>
              <a:pPr>
                <a:defRPr/>
              </a:pPr>
              <a:endParaRPr lang="ar-SA"/>
            </a:p>
          </p:txBody>
        </p:sp>
        <p:sp>
          <p:nvSpPr>
            <p:cNvPr id="375868" name="Oval 60"/>
            <p:cNvSpPr>
              <a:spLocks noChangeArrowheads="1"/>
            </p:cNvSpPr>
            <p:nvPr/>
          </p:nvSpPr>
          <p:spPr bwMode="hidden">
            <a:xfrm>
              <a:off x="1500" y="1912"/>
              <a:ext cx="128" cy="61"/>
            </a:xfrm>
            <a:prstGeom prst="ellipse">
              <a:avLst/>
            </a:prstGeom>
            <a:gradFill rotWithShape="0">
              <a:gsLst>
                <a:gs pos="0">
                  <a:schemeClr val="bg1"/>
                </a:gs>
                <a:gs pos="100000">
                  <a:schemeClr val="bg1">
                    <a:gamma/>
                    <a:shade val="78824"/>
                    <a:invGamma/>
                  </a:schemeClr>
                </a:gs>
              </a:gsLst>
              <a:lin ang="2700000" scaled="1"/>
            </a:gradFill>
            <a:ln w="9525">
              <a:noFill/>
              <a:round/>
              <a:headEnd/>
              <a:tailEnd/>
            </a:ln>
            <a:effectLst/>
          </p:spPr>
          <p:txBody>
            <a:bodyPr/>
            <a:lstStyle/>
            <a:p>
              <a:pPr>
                <a:defRPr/>
              </a:pPr>
              <a:endParaRPr lang="ar-SA"/>
            </a:p>
          </p:txBody>
        </p:sp>
        <p:sp>
          <p:nvSpPr>
            <p:cNvPr id="375869" name="Oval 61"/>
            <p:cNvSpPr>
              <a:spLocks noChangeArrowheads="1"/>
            </p:cNvSpPr>
            <p:nvPr/>
          </p:nvSpPr>
          <p:spPr bwMode="hidden">
            <a:xfrm>
              <a:off x="1804" y="1801"/>
              <a:ext cx="128" cy="61"/>
            </a:xfrm>
            <a:prstGeom prst="ellipse">
              <a:avLst/>
            </a:prstGeom>
            <a:gradFill rotWithShape="0">
              <a:gsLst>
                <a:gs pos="0">
                  <a:schemeClr val="bg1"/>
                </a:gs>
                <a:gs pos="100000">
                  <a:schemeClr val="bg1">
                    <a:gamma/>
                    <a:shade val="78824"/>
                    <a:invGamma/>
                  </a:schemeClr>
                </a:gs>
              </a:gsLst>
              <a:lin ang="2700000" scaled="1"/>
            </a:gradFill>
            <a:ln w="9525">
              <a:noFill/>
              <a:round/>
              <a:headEnd/>
              <a:tailEnd/>
            </a:ln>
            <a:effectLst/>
          </p:spPr>
          <p:txBody>
            <a:bodyPr/>
            <a:lstStyle/>
            <a:p>
              <a:pPr>
                <a:defRPr/>
              </a:pPr>
              <a:endParaRPr lang="ar-SA"/>
            </a:p>
          </p:txBody>
        </p:sp>
        <p:sp>
          <p:nvSpPr>
            <p:cNvPr id="375870" name="Oval 62"/>
            <p:cNvSpPr>
              <a:spLocks noChangeArrowheads="1"/>
            </p:cNvSpPr>
            <p:nvPr/>
          </p:nvSpPr>
          <p:spPr bwMode="hidden">
            <a:xfrm>
              <a:off x="2159" y="1905"/>
              <a:ext cx="128" cy="61"/>
            </a:xfrm>
            <a:prstGeom prst="ellipse">
              <a:avLst/>
            </a:prstGeom>
            <a:gradFill rotWithShape="0">
              <a:gsLst>
                <a:gs pos="0">
                  <a:schemeClr val="bg1"/>
                </a:gs>
                <a:gs pos="100000">
                  <a:schemeClr val="bg1">
                    <a:gamma/>
                    <a:shade val="78824"/>
                    <a:invGamma/>
                  </a:schemeClr>
                </a:gs>
              </a:gsLst>
              <a:lin ang="2700000" scaled="1"/>
            </a:gradFill>
            <a:ln w="9525">
              <a:noFill/>
              <a:round/>
              <a:headEnd/>
              <a:tailEnd/>
            </a:ln>
            <a:effectLst/>
          </p:spPr>
          <p:txBody>
            <a:bodyPr/>
            <a:lstStyle/>
            <a:p>
              <a:pPr>
                <a:defRPr/>
              </a:pPr>
              <a:endParaRPr lang="ar-SA"/>
            </a:p>
          </p:txBody>
        </p:sp>
        <p:sp>
          <p:nvSpPr>
            <p:cNvPr id="375871" name="Oval 63"/>
            <p:cNvSpPr>
              <a:spLocks noChangeArrowheads="1"/>
            </p:cNvSpPr>
            <p:nvPr/>
          </p:nvSpPr>
          <p:spPr bwMode="hidden">
            <a:xfrm>
              <a:off x="2432" y="1787"/>
              <a:ext cx="128" cy="61"/>
            </a:xfrm>
            <a:prstGeom prst="ellipse">
              <a:avLst/>
            </a:prstGeom>
            <a:gradFill rotWithShape="0">
              <a:gsLst>
                <a:gs pos="0">
                  <a:schemeClr val="bg1"/>
                </a:gs>
                <a:gs pos="100000">
                  <a:schemeClr val="bg1">
                    <a:gamma/>
                    <a:shade val="78824"/>
                    <a:invGamma/>
                  </a:schemeClr>
                </a:gs>
              </a:gsLst>
              <a:lin ang="2700000" scaled="1"/>
            </a:gradFill>
            <a:ln w="9525">
              <a:noFill/>
              <a:round/>
              <a:headEnd/>
              <a:tailEnd/>
            </a:ln>
            <a:effectLst/>
          </p:spPr>
          <p:txBody>
            <a:bodyPr/>
            <a:lstStyle/>
            <a:p>
              <a:pPr>
                <a:defRPr/>
              </a:pPr>
              <a:endParaRPr lang="ar-SA"/>
            </a:p>
          </p:txBody>
        </p:sp>
        <p:sp>
          <p:nvSpPr>
            <p:cNvPr id="375872" name="Oval 64"/>
            <p:cNvSpPr>
              <a:spLocks noChangeArrowheads="1"/>
            </p:cNvSpPr>
            <p:nvPr/>
          </p:nvSpPr>
          <p:spPr bwMode="hidden">
            <a:xfrm>
              <a:off x="470" y="2032"/>
              <a:ext cx="134" cy="73"/>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ar-SA"/>
            </a:p>
          </p:txBody>
        </p:sp>
        <p:sp>
          <p:nvSpPr>
            <p:cNvPr id="375873" name="Oval 65"/>
            <p:cNvSpPr>
              <a:spLocks noChangeArrowheads="1"/>
            </p:cNvSpPr>
            <p:nvPr/>
          </p:nvSpPr>
          <p:spPr bwMode="hidden">
            <a:xfrm>
              <a:off x="68" y="2166"/>
              <a:ext cx="134" cy="73"/>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ar-SA"/>
            </a:p>
          </p:txBody>
        </p:sp>
        <p:sp>
          <p:nvSpPr>
            <p:cNvPr id="375874" name="Oval 66"/>
            <p:cNvSpPr>
              <a:spLocks noChangeArrowheads="1"/>
            </p:cNvSpPr>
            <p:nvPr/>
          </p:nvSpPr>
          <p:spPr bwMode="hidden">
            <a:xfrm>
              <a:off x="798" y="1916"/>
              <a:ext cx="128" cy="61"/>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ar-SA"/>
            </a:p>
          </p:txBody>
        </p:sp>
        <p:sp>
          <p:nvSpPr>
            <p:cNvPr id="375875" name="Oval 67"/>
            <p:cNvSpPr>
              <a:spLocks noChangeArrowheads="1"/>
            </p:cNvSpPr>
            <p:nvPr/>
          </p:nvSpPr>
          <p:spPr bwMode="hidden">
            <a:xfrm>
              <a:off x="455" y="1797"/>
              <a:ext cx="128" cy="61"/>
            </a:xfrm>
            <a:prstGeom prst="ellipse">
              <a:avLst/>
            </a:prstGeom>
            <a:gradFill rotWithShape="0">
              <a:gsLst>
                <a:gs pos="0">
                  <a:schemeClr val="bg1"/>
                </a:gs>
                <a:gs pos="100000">
                  <a:schemeClr val="bg1">
                    <a:gamma/>
                    <a:shade val="84706"/>
                    <a:invGamma/>
                  </a:schemeClr>
                </a:gs>
              </a:gsLst>
              <a:lin ang="2700000" scaled="1"/>
            </a:gradFill>
            <a:ln w="9525">
              <a:noFill/>
              <a:round/>
              <a:headEnd/>
              <a:tailEnd/>
            </a:ln>
            <a:effectLst/>
          </p:spPr>
          <p:txBody>
            <a:bodyPr/>
            <a:lstStyle/>
            <a:p>
              <a:pPr>
                <a:defRPr/>
              </a:pPr>
              <a:endParaRPr lang="ar-SA"/>
            </a:p>
          </p:txBody>
        </p:sp>
        <p:sp>
          <p:nvSpPr>
            <p:cNvPr id="375876" name="Oval 68"/>
            <p:cNvSpPr>
              <a:spLocks noChangeArrowheads="1"/>
            </p:cNvSpPr>
            <p:nvPr/>
          </p:nvSpPr>
          <p:spPr bwMode="hidden">
            <a:xfrm>
              <a:off x="113" y="1901"/>
              <a:ext cx="128" cy="61"/>
            </a:xfrm>
            <a:prstGeom prst="ellipse">
              <a:avLst/>
            </a:prstGeom>
            <a:gradFill rotWithShape="0">
              <a:gsLst>
                <a:gs pos="0">
                  <a:schemeClr val="bg1"/>
                </a:gs>
                <a:gs pos="100000">
                  <a:schemeClr val="bg1">
                    <a:gamma/>
                    <a:shade val="84706"/>
                    <a:invGamma/>
                  </a:schemeClr>
                </a:gs>
              </a:gsLst>
              <a:lin ang="2700000" scaled="1"/>
            </a:gradFill>
            <a:ln w="9525">
              <a:noFill/>
              <a:round/>
              <a:headEnd/>
              <a:tailEnd/>
            </a:ln>
            <a:effectLst/>
          </p:spPr>
          <p:txBody>
            <a:bodyPr/>
            <a:lstStyle/>
            <a:p>
              <a:pPr>
                <a:defRPr/>
              </a:pPr>
              <a:endParaRPr lang="ar-SA"/>
            </a:p>
          </p:txBody>
        </p:sp>
        <p:sp>
          <p:nvSpPr>
            <p:cNvPr id="375877" name="Oval 69"/>
            <p:cNvSpPr>
              <a:spLocks noChangeArrowheads="1"/>
            </p:cNvSpPr>
            <p:nvPr/>
          </p:nvSpPr>
          <p:spPr bwMode="hidden">
            <a:xfrm>
              <a:off x="432" y="2323"/>
              <a:ext cx="139" cy="61"/>
            </a:xfrm>
            <a:prstGeom prst="ellipse">
              <a:avLst/>
            </a:prstGeom>
            <a:gradFill rotWithShape="0">
              <a:gsLst>
                <a:gs pos="0">
                  <a:schemeClr val="bg1"/>
                </a:gs>
                <a:gs pos="100000">
                  <a:schemeClr val="bg1">
                    <a:gamma/>
                    <a:shade val="78824"/>
                    <a:invGamma/>
                  </a:schemeClr>
                </a:gs>
              </a:gsLst>
              <a:lin ang="2700000" scaled="1"/>
            </a:gradFill>
            <a:ln w="9525">
              <a:noFill/>
              <a:round/>
              <a:headEnd/>
              <a:tailEnd/>
            </a:ln>
            <a:effectLst/>
          </p:spPr>
          <p:txBody>
            <a:bodyPr/>
            <a:lstStyle/>
            <a:p>
              <a:pPr>
                <a:defRPr/>
              </a:pPr>
              <a:endParaRPr lang="ar-SA"/>
            </a:p>
          </p:txBody>
        </p:sp>
        <p:sp>
          <p:nvSpPr>
            <p:cNvPr id="375878" name="Oval 70"/>
            <p:cNvSpPr>
              <a:spLocks noChangeArrowheads="1"/>
            </p:cNvSpPr>
            <p:nvPr/>
          </p:nvSpPr>
          <p:spPr bwMode="hidden">
            <a:xfrm>
              <a:off x="814" y="2178"/>
              <a:ext cx="134" cy="61"/>
            </a:xfrm>
            <a:prstGeom prst="ellipse">
              <a:avLst/>
            </a:prstGeom>
            <a:gradFill rotWithShape="0">
              <a:gsLst>
                <a:gs pos="0">
                  <a:schemeClr val="bg1"/>
                </a:gs>
                <a:gs pos="100000">
                  <a:schemeClr val="bg1">
                    <a:gamma/>
                    <a:shade val="78824"/>
                    <a:invGamma/>
                  </a:schemeClr>
                </a:gs>
              </a:gsLst>
              <a:lin ang="2700000" scaled="1"/>
            </a:gradFill>
            <a:ln w="9525">
              <a:noFill/>
              <a:round/>
              <a:headEnd/>
              <a:tailEnd/>
            </a:ln>
            <a:effectLst/>
          </p:spPr>
          <p:txBody>
            <a:bodyPr/>
            <a:lstStyle/>
            <a:p>
              <a:pPr>
                <a:defRPr/>
              </a:pPr>
              <a:endParaRPr lang="ar-SA"/>
            </a:p>
          </p:txBody>
        </p:sp>
        <p:sp>
          <p:nvSpPr>
            <p:cNvPr id="375879" name="Oval 71"/>
            <p:cNvSpPr>
              <a:spLocks noChangeArrowheads="1"/>
            </p:cNvSpPr>
            <p:nvPr/>
          </p:nvSpPr>
          <p:spPr bwMode="hidden">
            <a:xfrm>
              <a:off x="789" y="2472"/>
              <a:ext cx="156" cy="89"/>
            </a:xfrm>
            <a:prstGeom prst="ellipse">
              <a:avLst/>
            </a:prstGeom>
            <a:gradFill rotWithShape="0">
              <a:gsLst>
                <a:gs pos="0">
                  <a:schemeClr val="bg1"/>
                </a:gs>
                <a:gs pos="100000">
                  <a:schemeClr val="bg1">
                    <a:gamma/>
                    <a:shade val="75686"/>
                    <a:invGamma/>
                  </a:schemeClr>
                </a:gs>
              </a:gsLst>
              <a:lin ang="2700000" scaled="1"/>
            </a:gradFill>
            <a:ln w="9525">
              <a:noFill/>
              <a:round/>
              <a:headEnd/>
              <a:tailEnd/>
            </a:ln>
            <a:effectLst/>
          </p:spPr>
          <p:txBody>
            <a:bodyPr/>
            <a:lstStyle/>
            <a:p>
              <a:pPr>
                <a:defRPr/>
              </a:pPr>
              <a:endParaRPr lang="ar-SA"/>
            </a:p>
          </p:txBody>
        </p:sp>
        <p:sp>
          <p:nvSpPr>
            <p:cNvPr id="375880" name="Oval 72"/>
            <p:cNvSpPr>
              <a:spLocks noChangeArrowheads="1"/>
            </p:cNvSpPr>
            <p:nvPr/>
          </p:nvSpPr>
          <p:spPr bwMode="hidden">
            <a:xfrm>
              <a:off x="2544" y="2015"/>
              <a:ext cx="140" cy="72"/>
            </a:xfrm>
            <a:prstGeom prst="ellipse">
              <a:avLst/>
            </a:prstGeom>
            <a:gradFill rotWithShape="0">
              <a:gsLst>
                <a:gs pos="0">
                  <a:schemeClr val="bg1"/>
                </a:gs>
                <a:gs pos="100000">
                  <a:schemeClr val="bg1">
                    <a:gamma/>
                    <a:shade val="69804"/>
                    <a:invGamma/>
                  </a:schemeClr>
                </a:gs>
              </a:gsLst>
              <a:lin ang="2700000" scaled="1"/>
            </a:gradFill>
            <a:ln w="9525">
              <a:noFill/>
              <a:round/>
              <a:headEnd/>
              <a:tailEnd/>
            </a:ln>
            <a:effectLst/>
          </p:spPr>
          <p:txBody>
            <a:bodyPr/>
            <a:lstStyle/>
            <a:p>
              <a:pPr>
                <a:defRPr/>
              </a:pPr>
              <a:endParaRPr lang="ar-SA"/>
            </a:p>
          </p:txBody>
        </p:sp>
        <p:sp>
          <p:nvSpPr>
            <p:cNvPr id="375881" name="Oval 73"/>
            <p:cNvSpPr>
              <a:spLocks noChangeArrowheads="1"/>
            </p:cNvSpPr>
            <p:nvPr/>
          </p:nvSpPr>
          <p:spPr bwMode="hidden">
            <a:xfrm>
              <a:off x="1457" y="1700"/>
              <a:ext cx="123" cy="51"/>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ar-SA"/>
            </a:p>
          </p:txBody>
        </p:sp>
        <p:sp>
          <p:nvSpPr>
            <p:cNvPr id="375882" name="Oval 74"/>
            <p:cNvSpPr>
              <a:spLocks noChangeArrowheads="1"/>
            </p:cNvSpPr>
            <p:nvPr/>
          </p:nvSpPr>
          <p:spPr bwMode="hidden">
            <a:xfrm>
              <a:off x="1747" y="1599"/>
              <a:ext cx="123" cy="50"/>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ar-SA"/>
            </a:p>
          </p:txBody>
        </p:sp>
        <p:sp>
          <p:nvSpPr>
            <p:cNvPr id="375883" name="Oval 75"/>
            <p:cNvSpPr>
              <a:spLocks noChangeArrowheads="1"/>
            </p:cNvSpPr>
            <p:nvPr/>
          </p:nvSpPr>
          <p:spPr bwMode="hidden">
            <a:xfrm>
              <a:off x="1385" y="1506"/>
              <a:ext cx="123" cy="50"/>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ar-SA"/>
            </a:p>
          </p:txBody>
        </p:sp>
        <p:sp>
          <p:nvSpPr>
            <p:cNvPr id="375884" name="Oval 76"/>
            <p:cNvSpPr>
              <a:spLocks noChangeArrowheads="1"/>
            </p:cNvSpPr>
            <p:nvPr/>
          </p:nvSpPr>
          <p:spPr bwMode="hidden">
            <a:xfrm>
              <a:off x="1093" y="1595"/>
              <a:ext cx="123" cy="51"/>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ar-SA"/>
            </a:p>
          </p:txBody>
        </p:sp>
        <p:sp>
          <p:nvSpPr>
            <p:cNvPr id="375885" name="Oval 77"/>
            <p:cNvSpPr>
              <a:spLocks noChangeArrowheads="1"/>
            </p:cNvSpPr>
            <p:nvPr/>
          </p:nvSpPr>
          <p:spPr bwMode="hidden">
            <a:xfrm>
              <a:off x="792" y="1690"/>
              <a:ext cx="124" cy="51"/>
            </a:xfrm>
            <a:prstGeom prst="ellipse">
              <a:avLst/>
            </a:prstGeom>
            <a:gradFill rotWithShape="0">
              <a:gsLst>
                <a:gs pos="0">
                  <a:schemeClr val="bg1"/>
                </a:gs>
                <a:gs pos="100000">
                  <a:schemeClr val="bg1">
                    <a:gamma/>
                    <a:shade val="84706"/>
                    <a:invGamma/>
                  </a:schemeClr>
                </a:gs>
              </a:gsLst>
              <a:lin ang="2700000" scaled="1"/>
            </a:gradFill>
            <a:ln w="9525">
              <a:noFill/>
              <a:round/>
              <a:headEnd/>
              <a:tailEnd/>
            </a:ln>
            <a:effectLst/>
          </p:spPr>
          <p:txBody>
            <a:bodyPr/>
            <a:lstStyle/>
            <a:p>
              <a:pPr>
                <a:defRPr/>
              </a:pPr>
              <a:endParaRPr lang="ar-SA"/>
            </a:p>
          </p:txBody>
        </p:sp>
        <p:sp>
          <p:nvSpPr>
            <p:cNvPr id="375886" name="Oval 78"/>
            <p:cNvSpPr>
              <a:spLocks noChangeArrowheads="1"/>
            </p:cNvSpPr>
            <p:nvPr/>
          </p:nvSpPr>
          <p:spPr bwMode="hidden">
            <a:xfrm>
              <a:off x="2011" y="1512"/>
              <a:ext cx="123" cy="50"/>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ar-SA"/>
            </a:p>
          </p:txBody>
        </p:sp>
        <p:sp>
          <p:nvSpPr>
            <p:cNvPr id="375887" name="Oval 79"/>
            <p:cNvSpPr>
              <a:spLocks noChangeArrowheads="1"/>
            </p:cNvSpPr>
            <p:nvPr/>
          </p:nvSpPr>
          <p:spPr bwMode="hidden">
            <a:xfrm>
              <a:off x="2087" y="1696"/>
              <a:ext cx="123" cy="50"/>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ar-SA"/>
            </a:p>
          </p:txBody>
        </p:sp>
        <p:sp>
          <p:nvSpPr>
            <p:cNvPr id="375888" name="Oval 80"/>
            <p:cNvSpPr>
              <a:spLocks noChangeArrowheads="1"/>
            </p:cNvSpPr>
            <p:nvPr/>
          </p:nvSpPr>
          <p:spPr bwMode="hidden">
            <a:xfrm>
              <a:off x="2345" y="1601"/>
              <a:ext cx="123" cy="50"/>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ar-SA"/>
            </a:p>
          </p:txBody>
        </p:sp>
        <p:sp>
          <p:nvSpPr>
            <p:cNvPr id="375889" name="Oval 81"/>
            <p:cNvSpPr>
              <a:spLocks noChangeArrowheads="1"/>
            </p:cNvSpPr>
            <p:nvPr/>
          </p:nvSpPr>
          <p:spPr bwMode="hidden">
            <a:xfrm>
              <a:off x="2684" y="1686"/>
              <a:ext cx="123" cy="51"/>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ar-SA"/>
            </a:p>
          </p:txBody>
        </p:sp>
        <p:sp>
          <p:nvSpPr>
            <p:cNvPr id="375890" name="Oval 82"/>
            <p:cNvSpPr>
              <a:spLocks noChangeArrowheads="1"/>
            </p:cNvSpPr>
            <p:nvPr/>
          </p:nvSpPr>
          <p:spPr bwMode="hidden">
            <a:xfrm>
              <a:off x="806" y="1512"/>
              <a:ext cx="123" cy="50"/>
            </a:xfrm>
            <a:prstGeom prst="ellipse">
              <a:avLst/>
            </a:prstGeom>
            <a:gradFill rotWithShape="0">
              <a:gsLst>
                <a:gs pos="0">
                  <a:schemeClr val="bg1"/>
                </a:gs>
                <a:gs pos="100000">
                  <a:schemeClr val="bg1">
                    <a:gamma/>
                    <a:shade val="87843"/>
                    <a:invGamma/>
                  </a:schemeClr>
                </a:gs>
              </a:gsLst>
              <a:lin ang="2700000" scaled="1"/>
            </a:gradFill>
            <a:ln w="9525">
              <a:noFill/>
              <a:round/>
              <a:headEnd/>
              <a:tailEnd/>
            </a:ln>
            <a:effectLst/>
          </p:spPr>
          <p:txBody>
            <a:bodyPr/>
            <a:lstStyle/>
            <a:p>
              <a:pPr>
                <a:defRPr/>
              </a:pPr>
              <a:endParaRPr lang="ar-SA"/>
            </a:p>
          </p:txBody>
        </p:sp>
        <p:sp>
          <p:nvSpPr>
            <p:cNvPr id="375891" name="Oval 83"/>
            <p:cNvSpPr>
              <a:spLocks noChangeArrowheads="1"/>
            </p:cNvSpPr>
            <p:nvPr/>
          </p:nvSpPr>
          <p:spPr bwMode="hidden">
            <a:xfrm>
              <a:off x="495" y="1597"/>
              <a:ext cx="123" cy="50"/>
            </a:xfrm>
            <a:prstGeom prst="ellipse">
              <a:avLst/>
            </a:prstGeom>
            <a:gradFill rotWithShape="0">
              <a:gsLst>
                <a:gs pos="0">
                  <a:schemeClr val="bg1"/>
                </a:gs>
                <a:gs pos="100000">
                  <a:schemeClr val="bg1">
                    <a:gamma/>
                    <a:shade val="87843"/>
                    <a:invGamma/>
                  </a:schemeClr>
                </a:gs>
              </a:gsLst>
              <a:lin ang="2700000" scaled="1"/>
            </a:gradFill>
            <a:ln w="9525">
              <a:noFill/>
              <a:round/>
              <a:headEnd/>
              <a:tailEnd/>
            </a:ln>
            <a:effectLst/>
          </p:spPr>
          <p:txBody>
            <a:bodyPr/>
            <a:lstStyle/>
            <a:p>
              <a:pPr>
                <a:defRPr/>
              </a:pPr>
              <a:endParaRPr lang="ar-SA"/>
            </a:p>
          </p:txBody>
        </p:sp>
        <p:sp>
          <p:nvSpPr>
            <p:cNvPr id="375892" name="Oval 84"/>
            <p:cNvSpPr>
              <a:spLocks noChangeArrowheads="1"/>
            </p:cNvSpPr>
            <p:nvPr/>
          </p:nvSpPr>
          <p:spPr bwMode="hidden">
            <a:xfrm>
              <a:off x="228" y="1508"/>
              <a:ext cx="123" cy="50"/>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SA"/>
            </a:p>
          </p:txBody>
        </p:sp>
        <p:sp>
          <p:nvSpPr>
            <p:cNvPr id="375893" name="Oval 85"/>
            <p:cNvSpPr>
              <a:spLocks noChangeArrowheads="1"/>
            </p:cNvSpPr>
            <p:nvPr/>
          </p:nvSpPr>
          <p:spPr bwMode="hidden">
            <a:xfrm>
              <a:off x="157" y="1698"/>
              <a:ext cx="123" cy="50"/>
            </a:xfrm>
            <a:prstGeom prst="ellipse">
              <a:avLst/>
            </a:prstGeom>
            <a:gradFill rotWithShape="0">
              <a:gsLst>
                <a:gs pos="0">
                  <a:schemeClr val="bg1"/>
                </a:gs>
                <a:gs pos="100000">
                  <a:schemeClr val="bg1">
                    <a:gamma/>
                    <a:shade val="87843"/>
                    <a:invGamma/>
                  </a:schemeClr>
                </a:gs>
              </a:gsLst>
              <a:lin ang="2700000" scaled="1"/>
            </a:gradFill>
            <a:ln w="9525">
              <a:noFill/>
              <a:round/>
              <a:headEnd/>
              <a:tailEnd/>
            </a:ln>
            <a:effectLst/>
          </p:spPr>
          <p:txBody>
            <a:bodyPr/>
            <a:lstStyle/>
            <a:p>
              <a:pPr>
                <a:defRPr/>
              </a:pPr>
              <a:endParaRPr lang="ar-SA"/>
            </a:p>
          </p:txBody>
        </p:sp>
        <p:sp>
          <p:nvSpPr>
            <p:cNvPr id="375894" name="Oval 86"/>
            <p:cNvSpPr>
              <a:spLocks noChangeArrowheads="1"/>
            </p:cNvSpPr>
            <p:nvPr/>
          </p:nvSpPr>
          <p:spPr bwMode="hidden">
            <a:xfrm>
              <a:off x="2887" y="1595"/>
              <a:ext cx="124" cy="50"/>
            </a:xfrm>
            <a:prstGeom prst="ellipse">
              <a:avLst/>
            </a:prstGeom>
            <a:gradFill rotWithShape="0">
              <a:gsLst>
                <a:gs pos="0">
                  <a:schemeClr val="bg1"/>
                </a:gs>
                <a:gs pos="100000">
                  <a:schemeClr val="bg1">
                    <a:gamma/>
                    <a:shade val="75686"/>
                    <a:invGamma/>
                  </a:schemeClr>
                </a:gs>
              </a:gsLst>
              <a:lin ang="2700000" scaled="1"/>
            </a:gradFill>
            <a:ln w="9525">
              <a:noFill/>
              <a:round/>
              <a:headEnd/>
              <a:tailEnd/>
            </a:ln>
            <a:effectLst/>
          </p:spPr>
          <p:txBody>
            <a:bodyPr/>
            <a:lstStyle/>
            <a:p>
              <a:pPr>
                <a:defRPr/>
              </a:pPr>
              <a:endParaRPr lang="ar-SA"/>
            </a:p>
          </p:txBody>
        </p:sp>
        <p:sp>
          <p:nvSpPr>
            <p:cNvPr id="375895" name="Oval 87"/>
            <p:cNvSpPr>
              <a:spLocks noChangeArrowheads="1"/>
            </p:cNvSpPr>
            <p:nvPr/>
          </p:nvSpPr>
          <p:spPr bwMode="hidden">
            <a:xfrm>
              <a:off x="3079" y="1511"/>
              <a:ext cx="124" cy="51"/>
            </a:xfrm>
            <a:prstGeom prst="ellipse">
              <a:avLst/>
            </a:prstGeom>
            <a:gradFill rotWithShape="0">
              <a:gsLst>
                <a:gs pos="0">
                  <a:schemeClr val="bg1"/>
                </a:gs>
                <a:gs pos="100000">
                  <a:schemeClr val="bg1">
                    <a:gamma/>
                    <a:shade val="75686"/>
                    <a:invGamma/>
                  </a:schemeClr>
                </a:gs>
              </a:gsLst>
              <a:lin ang="2700000" scaled="1"/>
            </a:gradFill>
            <a:ln w="9525">
              <a:noFill/>
              <a:round/>
              <a:headEnd/>
              <a:tailEnd/>
            </a:ln>
            <a:effectLst/>
          </p:spPr>
          <p:txBody>
            <a:bodyPr/>
            <a:lstStyle/>
            <a:p>
              <a:pPr>
                <a:defRPr/>
              </a:pPr>
              <a:endParaRPr lang="ar-SA"/>
            </a:p>
          </p:txBody>
        </p:sp>
        <p:sp>
          <p:nvSpPr>
            <p:cNvPr id="375896" name="Oval 88"/>
            <p:cNvSpPr>
              <a:spLocks noChangeArrowheads="1"/>
            </p:cNvSpPr>
            <p:nvPr/>
          </p:nvSpPr>
          <p:spPr bwMode="hidden">
            <a:xfrm>
              <a:off x="3270" y="1688"/>
              <a:ext cx="124" cy="51"/>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ar-SA"/>
            </a:p>
          </p:txBody>
        </p:sp>
        <p:sp>
          <p:nvSpPr>
            <p:cNvPr id="375897" name="Oval 89"/>
            <p:cNvSpPr>
              <a:spLocks noChangeArrowheads="1"/>
            </p:cNvSpPr>
            <p:nvPr/>
          </p:nvSpPr>
          <p:spPr bwMode="hidden">
            <a:xfrm>
              <a:off x="3453" y="1599"/>
              <a:ext cx="123" cy="50"/>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ar-SA"/>
            </a:p>
          </p:txBody>
        </p:sp>
        <p:sp>
          <p:nvSpPr>
            <p:cNvPr id="375898" name="Oval 90"/>
            <p:cNvSpPr>
              <a:spLocks noChangeArrowheads="1"/>
            </p:cNvSpPr>
            <p:nvPr/>
          </p:nvSpPr>
          <p:spPr bwMode="hidden">
            <a:xfrm>
              <a:off x="3651" y="1506"/>
              <a:ext cx="123" cy="50"/>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ar-SA"/>
            </a:p>
          </p:txBody>
        </p:sp>
        <p:sp>
          <p:nvSpPr>
            <p:cNvPr id="375899" name="Oval 91"/>
            <p:cNvSpPr>
              <a:spLocks noChangeArrowheads="1"/>
            </p:cNvSpPr>
            <p:nvPr/>
          </p:nvSpPr>
          <p:spPr bwMode="hidden">
            <a:xfrm>
              <a:off x="4251" y="1513"/>
              <a:ext cx="124" cy="51"/>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ar-SA"/>
            </a:p>
          </p:txBody>
        </p:sp>
        <p:sp>
          <p:nvSpPr>
            <p:cNvPr id="375900" name="Oval 92"/>
            <p:cNvSpPr>
              <a:spLocks noChangeArrowheads="1"/>
            </p:cNvSpPr>
            <p:nvPr/>
          </p:nvSpPr>
          <p:spPr bwMode="hidden">
            <a:xfrm>
              <a:off x="3901" y="1701"/>
              <a:ext cx="128" cy="50"/>
            </a:xfrm>
            <a:prstGeom prst="ellipse">
              <a:avLst/>
            </a:prstGeom>
            <a:gradFill rotWithShape="0">
              <a:gsLst>
                <a:gs pos="0">
                  <a:schemeClr val="bg1"/>
                </a:gs>
                <a:gs pos="100000">
                  <a:schemeClr val="bg1">
                    <a:gamma/>
                    <a:shade val="66667"/>
                    <a:invGamma/>
                  </a:schemeClr>
                </a:gs>
              </a:gsLst>
              <a:lin ang="2700000" scaled="1"/>
            </a:gradFill>
            <a:ln w="9525">
              <a:noFill/>
              <a:round/>
              <a:headEnd/>
              <a:tailEnd/>
            </a:ln>
            <a:effectLst/>
          </p:spPr>
          <p:txBody>
            <a:bodyPr/>
            <a:lstStyle/>
            <a:p>
              <a:pPr>
                <a:defRPr/>
              </a:pPr>
              <a:endParaRPr lang="ar-SA"/>
            </a:p>
          </p:txBody>
        </p:sp>
        <p:sp>
          <p:nvSpPr>
            <p:cNvPr id="375901" name="Oval 93"/>
            <p:cNvSpPr>
              <a:spLocks noChangeArrowheads="1"/>
            </p:cNvSpPr>
            <p:nvPr/>
          </p:nvSpPr>
          <p:spPr bwMode="hidden">
            <a:xfrm>
              <a:off x="4086" y="1608"/>
              <a:ext cx="128" cy="50"/>
            </a:xfrm>
            <a:prstGeom prst="ellipse">
              <a:avLst/>
            </a:prstGeom>
            <a:gradFill rotWithShape="0">
              <a:gsLst>
                <a:gs pos="0">
                  <a:schemeClr val="bg1"/>
                </a:gs>
                <a:gs pos="100000">
                  <a:schemeClr val="bg1">
                    <a:gamma/>
                    <a:shade val="66667"/>
                    <a:invGamma/>
                  </a:schemeClr>
                </a:gs>
              </a:gsLst>
              <a:lin ang="2700000" scaled="1"/>
            </a:gradFill>
            <a:ln w="9525">
              <a:noFill/>
              <a:round/>
              <a:headEnd/>
              <a:tailEnd/>
            </a:ln>
            <a:effectLst/>
          </p:spPr>
          <p:txBody>
            <a:bodyPr/>
            <a:lstStyle/>
            <a:p>
              <a:pPr>
                <a:defRPr/>
              </a:pPr>
              <a:endParaRPr lang="ar-SA"/>
            </a:p>
          </p:txBody>
        </p:sp>
        <p:sp>
          <p:nvSpPr>
            <p:cNvPr id="375902" name="Oval 94"/>
            <p:cNvSpPr>
              <a:spLocks noChangeArrowheads="1"/>
            </p:cNvSpPr>
            <p:nvPr/>
          </p:nvSpPr>
          <p:spPr bwMode="hidden">
            <a:xfrm>
              <a:off x="1282" y="3653"/>
              <a:ext cx="196" cy="111"/>
            </a:xfrm>
            <a:prstGeom prst="ellipse">
              <a:avLst/>
            </a:prstGeom>
            <a:gradFill rotWithShape="0">
              <a:gsLst>
                <a:gs pos="0">
                  <a:schemeClr val="bg2"/>
                </a:gs>
                <a:gs pos="100000">
                  <a:schemeClr val="bg2">
                    <a:gamma/>
                    <a:shade val="60784"/>
                    <a:invGamma/>
                  </a:schemeClr>
                </a:gs>
              </a:gsLst>
              <a:lin ang="2700000" scaled="1"/>
            </a:gradFill>
            <a:ln w="9525">
              <a:noFill/>
              <a:round/>
              <a:headEnd/>
              <a:tailEnd/>
            </a:ln>
            <a:effectLst/>
          </p:spPr>
          <p:txBody>
            <a:bodyPr/>
            <a:lstStyle/>
            <a:p>
              <a:pPr>
                <a:defRPr/>
              </a:pPr>
              <a:endParaRPr lang="ar-SA"/>
            </a:p>
          </p:txBody>
        </p:sp>
        <p:sp>
          <p:nvSpPr>
            <p:cNvPr id="375903" name="Oval 95"/>
            <p:cNvSpPr>
              <a:spLocks noChangeArrowheads="1"/>
            </p:cNvSpPr>
            <p:nvPr/>
          </p:nvSpPr>
          <p:spPr bwMode="hidden">
            <a:xfrm>
              <a:off x="707" y="4014"/>
              <a:ext cx="191" cy="112"/>
            </a:xfrm>
            <a:prstGeom prst="ellipse">
              <a:avLst/>
            </a:prstGeom>
            <a:gradFill rotWithShape="0">
              <a:gsLst>
                <a:gs pos="0">
                  <a:schemeClr val="bg2"/>
                </a:gs>
                <a:gs pos="100000">
                  <a:schemeClr val="bg2">
                    <a:gamma/>
                    <a:shade val="60784"/>
                    <a:invGamma/>
                  </a:schemeClr>
                </a:gs>
              </a:gsLst>
              <a:lin ang="2700000" scaled="1"/>
            </a:gradFill>
            <a:ln w="9525">
              <a:noFill/>
              <a:round/>
              <a:headEnd/>
              <a:tailEnd/>
            </a:ln>
            <a:effectLst/>
          </p:spPr>
          <p:txBody>
            <a:bodyPr/>
            <a:lstStyle/>
            <a:p>
              <a:pPr>
                <a:defRPr/>
              </a:pPr>
              <a:endParaRPr lang="ar-SA"/>
            </a:p>
          </p:txBody>
        </p:sp>
        <p:sp>
          <p:nvSpPr>
            <p:cNvPr id="375904" name="Oval 96"/>
            <p:cNvSpPr>
              <a:spLocks noChangeArrowheads="1"/>
            </p:cNvSpPr>
            <p:nvPr/>
          </p:nvSpPr>
          <p:spPr bwMode="hidden">
            <a:xfrm>
              <a:off x="2229" y="3090"/>
              <a:ext cx="168" cy="95"/>
            </a:xfrm>
            <a:prstGeom prst="ellipse">
              <a:avLst/>
            </a:prstGeom>
            <a:gradFill rotWithShape="0">
              <a:gsLst>
                <a:gs pos="0">
                  <a:schemeClr val="bg2"/>
                </a:gs>
                <a:gs pos="100000">
                  <a:schemeClr val="bg2">
                    <a:gamma/>
                    <a:shade val="60784"/>
                    <a:invGamma/>
                  </a:schemeClr>
                </a:gs>
              </a:gsLst>
              <a:lin ang="2700000" scaled="1"/>
            </a:gradFill>
            <a:ln w="9525">
              <a:noFill/>
              <a:round/>
              <a:headEnd/>
              <a:tailEnd/>
            </a:ln>
            <a:effectLst/>
          </p:spPr>
          <p:txBody>
            <a:bodyPr/>
            <a:lstStyle/>
            <a:p>
              <a:pPr>
                <a:defRPr/>
              </a:pPr>
              <a:endParaRPr lang="ar-SA"/>
            </a:p>
          </p:txBody>
        </p:sp>
        <p:sp>
          <p:nvSpPr>
            <p:cNvPr id="375905" name="Oval 97"/>
            <p:cNvSpPr>
              <a:spLocks noChangeArrowheads="1"/>
            </p:cNvSpPr>
            <p:nvPr/>
          </p:nvSpPr>
          <p:spPr bwMode="hidden">
            <a:xfrm>
              <a:off x="2604" y="2867"/>
              <a:ext cx="156" cy="89"/>
            </a:xfrm>
            <a:prstGeom prst="ellipse">
              <a:avLst/>
            </a:prstGeom>
            <a:gradFill rotWithShape="0">
              <a:gsLst>
                <a:gs pos="0">
                  <a:schemeClr val="bg2"/>
                </a:gs>
                <a:gs pos="100000">
                  <a:schemeClr val="bg2">
                    <a:gamma/>
                    <a:shade val="60784"/>
                    <a:invGamma/>
                  </a:schemeClr>
                </a:gs>
              </a:gsLst>
              <a:lin ang="2700000" scaled="1"/>
            </a:gradFill>
            <a:ln w="9525">
              <a:noFill/>
              <a:round/>
              <a:headEnd/>
              <a:tailEnd/>
            </a:ln>
            <a:effectLst/>
          </p:spPr>
          <p:txBody>
            <a:bodyPr/>
            <a:lstStyle/>
            <a:p>
              <a:pPr>
                <a:defRPr/>
              </a:pPr>
              <a:endParaRPr lang="ar-SA"/>
            </a:p>
          </p:txBody>
        </p:sp>
        <p:sp>
          <p:nvSpPr>
            <p:cNvPr id="375906" name="Oval 98"/>
            <p:cNvSpPr>
              <a:spLocks noChangeArrowheads="1"/>
            </p:cNvSpPr>
            <p:nvPr/>
          </p:nvSpPr>
          <p:spPr bwMode="hidden">
            <a:xfrm>
              <a:off x="2907" y="2668"/>
              <a:ext cx="156" cy="84"/>
            </a:xfrm>
            <a:prstGeom prst="ellipse">
              <a:avLst/>
            </a:prstGeom>
            <a:gradFill rotWithShape="0">
              <a:gsLst>
                <a:gs pos="0">
                  <a:schemeClr val="bg2"/>
                </a:gs>
                <a:gs pos="100000">
                  <a:schemeClr val="bg2">
                    <a:gamma/>
                    <a:shade val="60784"/>
                    <a:invGamma/>
                  </a:schemeClr>
                </a:gs>
              </a:gsLst>
              <a:lin ang="2700000" scaled="1"/>
            </a:gradFill>
            <a:ln w="9525">
              <a:noFill/>
              <a:round/>
              <a:headEnd/>
              <a:tailEnd/>
            </a:ln>
            <a:effectLst/>
          </p:spPr>
          <p:txBody>
            <a:bodyPr/>
            <a:lstStyle/>
            <a:p>
              <a:pPr>
                <a:defRPr/>
              </a:pPr>
              <a:endParaRPr lang="ar-SA"/>
            </a:p>
          </p:txBody>
        </p:sp>
        <p:sp>
          <p:nvSpPr>
            <p:cNvPr id="375907" name="Oval 99"/>
            <p:cNvSpPr>
              <a:spLocks noChangeArrowheads="1"/>
            </p:cNvSpPr>
            <p:nvPr/>
          </p:nvSpPr>
          <p:spPr bwMode="hidden">
            <a:xfrm>
              <a:off x="3248" y="2454"/>
              <a:ext cx="150" cy="90"/>
            </a:xfrm>
            <a:prstGeom prst="ellipse">
              <a:avLst/>
            </a:prstGeom>
            <a:gradFill rotWithShape="0">
              <a:gsLst>
                <a:gs pos="0">
                  <a:schemeClr val="bg2"/>
                </a:gs>
                <a:gs pos="100000">
                  <a:schemeClr val="bg2">
                    <a:gamma/>
                    <a:shade val="60784"/>
                    <a:invGamma/>
                  </a:schemeClr>
                </a:gs>
              </a:gsLst>
              <a:lin ang="2700000" scaled="1"/>
            </a:gradFill>
            <a:ln w="9525">
              <a:noFill/>
              <a:round/>
              <a:headEnd/>
              <a:tailEnd/>
            </a:ln>
            <a:effectLst/>
          </p:spPr>
          <p:txBody>
            <a:bodyPr/>
            <a:lstStyle/>
            <a:p>
              <a:pPr>
                <a:defRPr/>
              </a:pPr>
              <a:endParaRPr lang="ar-SA"/>
            </a:p>
          </p:txBody>
        </p:sp>
        <p:sp>
          <p:nvSpPr>
            <p:cNvPr id="375908" name="Oval 100"/>
            <p:cNvSpPr>
              <a:spLocks noChangeArrowheads="1"/>
            </p:cNvSpPr>
            <p:nvPr/>
          </p:nvSpPr>
          <p:spPr bwMode="hidden">
            <a:xfrm>
              <a:off x="1801" y="3360"/>
              <a:ext cx="168" cy="95"/>
            </a:xfrm>
            <a:prstGeom prst="ellipse">
              <a:avLst/>
            </a:prstGeom>
            <a:gradFill rotWithShape="0">
              <a:gsLst>
                <a:gs pos="0">
                  <a:schemeClr val="bg2"/>
                </a:gs>
                <a:gs pos="100000">
                  <a:schemeClr val="bg2">
                    <a:gamma/>
                    <a:shade val="60784"/>
                    <a:invGamma/>
                  </a:schemeClr>
                </a:gs>
              </a:gsLst>
              <a:lin ang="2700000" scaled="1"/>
            </a:gradFill>
            <a:ln w="9525">
              <a:noFill/>
              <a:round/>
              <a:headEnd/>
              <a:tailEnd/>
            </a:ln>
            <a:effectLst/>
          </p:spPr>
          <p:txBody>
            <a:bodyPr/>
            <a:lstStyle/>
            <a:p>
              <a:pPr>
                <a:defRPr/>
              </a:pPr>
              <a:endParaRPr lang="ar-SA"/>
            </a:p>
          </p:txBody>
        </p:sp>
        <p:sp>
          <p:nvSpPr>
            <p:cNvPr id="375909" name="Oval 101"/>
            <p:cNvSpPr>
              <a:spLocks noChangeArrowheads="1"/>
            </p:cNvSpPr>
            <p:nvPr/>
          </p:nvSpPr>
          <p:spPr bwMode="hidden">
            <a:xfrm>
              <a:off x="3512" y="2302"/>
              <a:ext cx="134" cy="73"/>
            </a:xfrm>
            <a:prstGeom prst="ellipse">
              <a:avLst/>
            </a:prstGeom>
            <a:gradFill rotWithShape="0">
              <a:gsLst>
                <a:gs pos="0">
                  <a:schemeClr val="bg2"/>
                </a:gs>
                <a:gs pos="100000">
                  <a:schemeClr val="bg2">
                    <a:gamma/>
                    <a:shade val="60784"/>
                    <a:invGamma/>
                  </a:schemeClr>
                </a:gs>
              </a:gsLst>
              <a:lin ang="2700000" scaled="1"/>
            </a:gradFill>
            <a:ln w="9525">
              <a:noFill/>
              <a:round/>
              <a:headEnd/>
              <a:tailEnd/>
            </a:ln>
            <a:effectLst/>
          </p:spPr>
          <p:txBody>
            <a:bodyPr/>
            <a:lstStyle/>
            <a:p>
              <a:pPr>
                <a:defRPr/>
              </a:pPr>
              <a:endParaRPr lang="ar-SA"/>
            </a:p>
          </p:txBody>
        </p:sp>
        <p:sp>
          <p:nvSpPr>
            <p:cNvPr id="375910" name="Oval 102"/>
            <p:cNvSpPr>
              <a:spLocks noChangeArrowheads="1"/>
            </p:cNvSpPr>
            <p:nvPr/>
          </p:nvSpPr>
          <p:spPr bwMode="hidden">
            <a:xfrm>
              <a:off x="3980" y="2014"/>
              <a:ext cx="134" cy="72"/>
            </a:xfrm>
            <a:prstGeom prst="ellipse">
              <a:avLst/>
            </a:prstGeom>
            <a:gradFill rotWithShape="0">
              <a:gsLst>
                <a:gs pos="0">
                  <a:schemeClr val="bg2"/>
                </a:gs>
                <a:gs pos="100000">
                  <a:schemeClr val="bg2">
                    <a:gamma/>
                    <a:shade val="60784"/>
                    <a:invGamma/>
                  </a:schemeClr>
                </a:gs>
              </a:gsLst>
              <a:lin ang="2700000" scaled="1"/>
            </a:gradFill>
            <a:ln w="9525">
              <a:noFill/>
              <a:round/>
              <a:headEnd/>
              <a:tailEnd/>
            </a:ln>
            <a:effectLst/>
          </p:spPr>
          <p:txBody>
            <a:bodyPr/>
            <a:lstStyle/>
            <a:p>
              <a:pPr>
                <a:defRPr/>
              </a:pPr>
              <a:endParaRPr lang="ar-SA"/>
            </a:p>
          </p:txBody>
        </p:sp>
        <p:sp>
          <p:nvSpPr>
            <p:cNvPr id="375911" name="Oval 103"/>
            <p:cNvSpPr>
              <a:spLocks noChangeArrowheads="1"/>
            </p:cNvSpPr>
            <p:nvPr/>
          </p:nvSpPr>
          <p:spPr bwMode="hidden">
            <a:xfrm>
              <a:off x="3753" y="2158"/>
              <a:ext cx="134" cy="61"/>
            </a:xfrm>
            <a:prstGeom prst="ellipse">
              <a:avLst/>
            </a:prstGeom>
            <a:gradFill rotWithShape="0">
              <a:gsLst>
                <a:gs pos="0">
                  <a:schemeClr val="bg2"/>
                </a:gs>
                <a:gs pos="100000">
                  <a:schemeClr val="bg2">
                    <a:gamma/>
                    <a:shade val="60784"/>
                    <a:invGamma/>
                  </a:schemeClr>
                </a:gs>
              </a:gsLst>
              <a:lin ang="2700000" scaled="1"/>
            </a:gradFill>
            <a:ln w="9525">
              <a:noFill/>
              <a:round/>
              <a:headEnd/>
              <a:tailEnd/>
            </a:ln>
            <a:effectLst/>
          </p:spPr>
          <p:txBody>
            <a:bodyPr/>
            <a:lstStyle/>
            <a:p>
              <a:pPr>
                <a:defRPr/>
              </a:pPr>
              <a:endParaRPr lang="ar-SA"/>
            </a:p>
          </p:txBody>
        </p:sp>
        <p:sp>
          <p:nvSpPr>
            <p:cNvPr id="375912" name="Oval 104"/>
            <p:cNvSpPr>
              <a:spLocks noChangeArrowheads="1"/>
            </p:cNvSpPr>
            <p:nvPr/>
          </p:nvSpPr>
          <p:spPr bwMode="hidden">
            <a:xfrm>
              <a:off x="4176" y="1898"/>
              <a:ext cx="128" cy="61"/>
            </a:xfrm>
            <a:prstGeom prst="ellipse">
              <a:avLst/>
            </a:prstGeom>
            <a:gradFill rotWithShape="0">
              <a:gsLst>
                <a:gs pos="0">
                  <a:schemeClr val="bg2"/>
                </a:gs>
                <a:gs pos="100000">
                  <a:schemeClr val="bg2">
                    <a:gamma/>
                    <a:shade val="57647"/>
                    <a:invGamma/>
                  </a:schemeClr>
                </a:gs>
              </a:gsLst>
              <a:lin ang="2700000" scaled="1"/>
            </a:gradFill>
            <a:ln w="9525">
              <a:noFill/>
              <a:round/>
              <a:headEnd/>
              <a:tailEnd/>
            </a:ln>
            <a:effectLst/>
          </p:spPr>
          <p:txBody>
            <a:bodyPr/>
            <a:lstStyle/>
            <a:p>
              <a:pPr>
                <a:defRPr/>
              </a:pPr>
              <a:endParaRPr lang="ar-SA"/>
            </a:p>
          </p:txBody>
        </p:sp>
        <p:sp>
          <p:nvSpPr>
            <p:cNvPr id="375913" name="Oval 105"/>
            <p:cNvSpPr>
              <a:spLocks noChangeArrowheads="1"/>
            </p:cNvSpPr>
            <p:nvPr/>
          </p:nvSpPr>
          <p:spPr bwMode="hidden">
            <a:xfrm>
              <a:off x="4338" y="1797"/>
              <a:ext cx="129" cy="61"/>
            </a:xfrm>
            <a:prstGeom prst="ellipse">
              <a:avLst/>
            </a:prstGeom>
            <a:gradFill rotWithShape="0">
              <a:gsLst>
                <a:gs pos="0">
                  <a:schemeClr val="bg2"/>
                </a:gs>
                <a:gs pos="100000">
                  <a:schemeClr val="bg2">
                    <a:gamma/>
                    <a:shade val="57647"/>
                    <a:invGamma/>
                  </a:schemeClr>
                </a:gs>
              </a:gsLst>
              <a:lin ang="2700000" scaled="1"/>
            </a:gradFill>
            <a:ln w="9525">
              <a:noFill/>
              <a:round/>
              <a:headEnd/>
              <a:tailEnd/>
            </a:ln>
            <a:effectLst/>
          </p:spPr>
          <p:txBody>
            <a:bodyPr/>
            <a:lstStyle/>
            <a:p>
              <a:pPr>
                <a:defRPr/>
              </a:pPr>
              <a:endParaRPr lang="ar-SA"/>
            </a:p>
          </p:txBody>
        </p:sp>
        <p:sp>
          <p:nvSpPr>
            <p:cNvPr id="375914" name="Oval 106"/>
            <p:cNvSpPr>
              <a:spLocks noChangeArrowheads="1"/>
            </p:cNvSpPr>
            <p:nvPr/>
          </p:nvSpPr>
          <p:spPr bwMode="hidden">
            <a:xfrm>
              <a:off x="4505" y="1700"/>
              <a:ext cx="124" cy="51"/>
            </a:xfrm>
            <a:prstGeom prst="ellipse">
              <a:avLst/>
            </a:prstGeom>
            <a:gradFill rotWithShape="0">
              <a:gsLst>
                <a:gs pos="0">
                  <a:schemeClr val="bg2"/>
                </a:gs>
                <a:gs pos="100000">
                  <a:schemeClr val="bg2">
                    <a:gamma/>
                    <a:shade val="81961"/>
                    <a:invGamma/>
                  </a:schemeClr>
                </a:gs>
              </a:gsLst>
              <a:lin ang="2700000" scaled="1"/>
            </a:gradFill>
            <a:ln w="9525">
              <a:noFill/>
              <a:round/>
              <a:headEnd/>
              <a:tailEnd/>
            </a:ln>
            <a:effectLst/>
          </p:spPr>
          <p:txBody>
            <a:bodyPr/>
            <a:lstStyle/>
            <a:p>
              <a:pPr>
                <a:defRPr/>
              </a:pPr>
              <a:endParaRPr lang="ar-SA"/>
            </a:p>
          </p:txBody>
        </p:sp>
        <p:sp>
          <p:nvSpPr>
            <p:cNvPr id="375915" name="Oval 107"/>
            <p:cNvSpPr>
              <a:spLocks noChangeArrowheads="1"/>
            </p:cNvSpPr>
            <p:nvPr/>
          </p:nvSpPr>
          <p:spPr bwMode="hidden">
            <a:xfrm>
              <a:off x="4661" y="1603"/>
              <a:ext cx="123" cy="50"/>
            </a:xfrm>
            <a:prstGeom prst="ellipse">
              <a:avLst/>
            </a:prstGeom>
            <a:gradFill rotWithShape="0">
              <a:gsLst>
                <a:gs pos="0">
                  <a:schemeClr val="bg2"/>
                </a:gs>
                <a:gs pos="100000">
                  <a:schemeClr val="bg2">
                    <a:gamma/>
                    <a:shade val="81961"/>
                    <a:invGamma/>
                  </a:schemeClr>
                </a:gs>
              </a:gsLst>
              <a:lin ang="2700000" scaled="1"/>
            </a:gradFill>
            <a:ln w="9525">
              <a:noFill/>
              <a:round/>
              <a:headEnd/>
              <a:tailEnd/>
            </a:ln>
            <a:effectLst/>
          </p:spPr>
          <p:txBody>
            <a:bodyPr/>
            <a:lstStyle/>
            <a:p>
              <a:pPr>
                <a:defRPr/>
              </a:pPr>
              <a:endParaRPr lang="ar-SA"/>
            </a:p>
          </p:txBody>
        </p:sp>
        <p:sp>
          <p:nvSpPr>
            <p:cNvPr id="375916" name="Oval 108"/>
            <p:cNvSpPr>
              <a:spLocks noChangeArrowheads="1"/>
            </p:cNvSpPr>
            <p:nvPr/>
          </p:nvSpPr>
          <p:spPr bwMode="hidden">
            <a:xfrm>
              <a:off x="4803" y="1512"/>
              <a:ext cx="128" cy="51"/>
            </a:xfrm>
            <a:prstGeom prst="ellipse">
              <a:avLst/>
            </a:prstGeom>
            <a:gradFill rotWithShape="0">
              <a:gsLst>
                <a:gs pos="0">
                  <a:schemeClr val="bg2"/>
                </a:gs>
                <a:gs pos="100000">
                  <a:schemeClr val="bg2">
                    <a:gamma/>
                    <a:shade val="60784"/>
                    <a:invGamma/>
                  </a:schemeClr>
                </a:gs>
              </a:gsLst>
              <a:lin ang="2700000" scaled="1"/>
            </a:gradFill>
            <a:ln w="9525">
              <a:noFill/>
              <a:round/>
              <a:headEnd/>
              <a:tailEnd/>
            </a:ln>
            <a:effectLst/>
          </p:spPr>
          <p:txBody>
            <a:bodyPr/>
            <a:lstStyle/>
            <a:p>
              <a:pPr>
                <a:defRPr/>
              </a:pPr>
              <a:endParaRPr lang="ar-SA"/>
            </a:p>
          </p:txBody>
        </p:sp>
        <p:sp>
          <p:nvSpPr>
            <p:cNvPr id="375917" name="Oval 109"/>
            <p:cNvSpPr>
              <a:spLocks noChangeArrowheads="1"/>
            </p:cNvSpPr>
            <p:nvPr/>
          </p:nvSpPr>
          <p:spPr bwMode="hidden">
            <a:xfrm>
              <a:off x="4930" y="1431"/>
              <a:ext cx="111" cy="50"/>
            </a:xfrm>
            <a:prstGeom prst="ellipse">
              <a:avLst/>
            </a:prstGeom>
            <a:gradFill rotWithShape="0">
              <a:gsLst>
                <a:gs pos="0">
                  <a:schemeClr val="bg2"/>
                </a:gs>
                <a:gs pos="100000">
                  <a:schemeClr val="bg2">
                    <a:gamma/>
                    <a:shade val="60784"/>
                    <a:invGamma/>
                  </a:schemeClr>
                </a:gs>
              </a:gsLst>
              <a:lin ang="2700000" scaled="1"/>
            </a:gradFill>
            <a:ln w="9525">
              <a:noFill/>
              <a:round/>
              <a:headEnd/>
              <a:tailEnd/>
            </a:ln>
            <a:effectLst/>
          </p:spPr>
          <p:txBody>
            <a:bodyPr/>
            <a:lstStyle/>
            <a:p>
              <a:pPr>
                <a:defRPr/>
              </a:pPr>
              <a:endParaRPr lang="ar-SA"/>
            </a:p>
          </p:txBody>
        </p:sp>
        <p:sp>
          <p:nvSpPr>
            <p:cNvPr id="375918" name="Oval 110"/>
            <p:cNvSpPr>
              <a:spLocks noChangeArrowheads="1"/>
            </p:cNvSpPr>
            <p:nvPr/>
          </p:nvSpPr>
          <p:spPr bwMode="hidden">
            <a:xfrm>
              <a:off x="3835" y="1430"/>
              <a:ext cx="112" cy="50"/>
            </a:xfrm>
            <a:prstGeom prst="ellipse">
              <a:avLst/>
            </a:prstGeom>
            <a:gradFill rotWithShape="0">
              <a:gsLst>
                <a:gs pos="0">
                  <a:schemeClr val="bg1"/>
                </a:gs>
                <a:gs pos="100000">
                  <a:schemeClr val="bg1">
                    <a:gamma/>
                    <a:shade val="69804"/>
                    <a:invGamma/>
                  </a:schemeClr>
                </a:gs>
              </a:gsLst>
              <a:lin ang="2700000" scaled="1"/>
            </a:gradFill>
            <a:ln w="9525">
              <a:noFill/>
              <a:round/>
              <a:headEnd/>
              <a:tailEnd/>
            </a:ln>
            <a:effectLst/>
          </p:spPr>
          <p:txBody>
            <a:bodyPr/>
            <a:lstStyle/>
            <a:p>
              <a:pPr>
                <a:defRPr/>
              </a:pPr>
              <a:endParaRPr lang="ar-SA"/>
            </a:p>
          </p:txBody>
        </p:sp>
        <p:sp>
          <p:nvSpPr>
            <p:cNvPr id="375919" name="Oval 111"/>
            <p:cNvSpPr>
              <a:spLocks noChangeArrowheads="1"/>
            </p:cNvSpPr>
            <p:nvPr/>
          </p:nvSpPr>
          <p:spPr bwMode="hidden">
            <a:xfrm>
              <a:off x="3286" y="1430"/>
              <a:ext cx="112" cy="50"/>
            </a:xfrm>
            <a:prstGeom prst="ellipse">
              <a:avLst/>
            </a:prstGeom>
            <a:gradFill rotWithShape="0">
              <a:gsLst>
                <a:gs pos="0">
                  <a:schemeClr val="bg1"/>
                </a:gs>
                <a:gs pos="100000">
                  <a:schemeClr val="bg1">
                    <a:gamma/>
                    <a:shade val="75686"/>
                    <a:invGamma/>
                  </a:schemeClr>
                </a:gs>
              </a:gsLst>
              <a:lin ang="2700000" scaled="1"/>
            </a:gradFill>
            <a:ln w="9525">
              <a:noFill/>
              <a:round/>
              <a:headEnd/>
              <a:tailEnd/>
            </a:ln>
            <a:effectLst/>
          </p:spPr>
          <p:txBody>
            <a:bodyPr/>
            <a:lstStyle/>
            <a:p>
              <a:pPr>
                <a:defRPr/>
              </a:pPr>
              <a:endParaRPr lang="ar-SA"/>
            </a:p>
          </p:txBody>
        </p:sp>
        <p:sp>
          <p:nvSpPr>
            <p:cNvPr id="375920" name="Oval 112"/>
            <p:cNvSpPr>
              <a:spLocks noChangeArrowheads="1"/>
            </p:cNvSpPr>
            <p:nvPr/>
          </p:nvSpPr>
          <p:spPr bwMode="hidden">
            <a:xfrm>
              <a:off x="2972" y="1366"/>
              <a:ext cx="111" cy="51"/>
            </a:xfrm>
            <a:prstGeom prst="ellipse">
              <a:avLst/>
            </a:prstGeom>
            <a:gradFill rotWithShape="0">
              <a:gsLst>
                <a:gs pos="0">
                  <a:schemeClr val="bg1"/>
                </a:gs>
                <a:gs pos="100000">
                  <a:schemeClr val="bg1">
                    <a:gamma/>
                    <a:shade val="78824"/>
                    <a:invGamma/>
                  </a:schemeClr>
                </a:gs>
              </a:gsLst>
              <a:lin ang="2700000" scaled="1"/>
            </a:gradFill>
            <a:ln w="9525">
              <a:noFill/>
              <a:round/>
              <a:headEnd/>
              <a:tailEnd/>
            </a:ln>
            <a:effectLst/>
          </p:spPr>
          <p:txBody>
            <a:bodyPr/>
            <a:lstStyle/>
            <a:p>
              <a:pPr>
                <a:defRPr/>
              </a:pPr>
              <a:endParaRPr lang="ar-SA"/>
            </a:p>
          </p:txBody>
        </p:sp>
        <p:sp>
          <p:nvSpPr>
            <p:cNvPr id="375921" name="Oval 113"/>
            <p:cNvSpPr>
              <a:spLocks noChangeArrowheads="1"/>
            </p:cNvSpPr>
            <p:nvPr/>
          </p:nvSpPr>
          <p:spPr bwMode="hidden">
            <a:xfrm>
              <a:off x="3152" y="1292"/>
              <a:ext cx="112" cy="50"/>
            </a:xfrm>
            <a:prstGeom prst="ellipse">
              <a:avLst/>
            </a:prstGeom>
            <a:gradFill rotWithShape="0">
              <a:gsLst>
                <a:gs pos="0">
                  <a:schemeClr val="bg1"/>
                </a:gs>
                <a:gs pos="100000">
                  <a:schemeClr val="bg1">
                    <a:gamma/>
                    <a:shade val="78824"/>
                    <a:invGamma/>
                  </a:schemeClr>
                </a:gs>
              </a:gsLst>
              <a:lin ang="2700000" scaled="1"/>
            </a:gradFill>
            <a:ln w="9525">
              <a:noFill/>
              <a:round/>
              <a:headEnd/>
              <a:tailEnd/>
            </a:ln>
            <a:effectLst/>
          </p:spPr>
          <p:txBody>
            <a:bodyPr/>
            <a:lstStyle/>
            <a:p>
              <a:pPr>
                <a:defRPr/>
              </a:pPr>
              <a:endParaRPr lang="ar-SA"/>
            </a:p>
          </p:txBody>
        </p:sp>
        <p:sp>
          <p:nvSpPr>
            <p:cNvPr id="375922" name="Oval 114"/>
            <p:cNvSpPr>
              <a:spLocks noChangeArrowheads="1"/>
            </p:cNvSpPr>
            <p:nvPr/>
          </p:nvSpPr>
          <p:spPr bwMode="hidden">
            <a:xfrm>
              <a:off x="3020" y="1170"/>
              <a:ext cx="112" cy="50"/>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ar-SA"/>
            </a:p>
          </p:txBody>
        </p:sp>
        <p:sp>
          <p:nvSpPr>
            <p:cNvPr id="375923" name="Oval 115"/>
            <p:cNvSpPr>
              <a:spLocks noChangeArrowheads="1"/>
            </p:cNvSpPr>
            <p:nvPr/>
          </p:nvSpPr>
          <p:spPr bwMode="hidden">
            <a:xfrm>
              <a:off x="2443" y="1368"/>
              <a:ext cx="112" cy="51"/>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ar-SA"/>
            </a:p>
          </p:txBody>
        </p:sp>
        <p:sp>
          <p:nvSpPr>
            <p:cNvPr id="375924" name="Oval 116"/>
            <p:cNvSpPr>
              <a:spLocks noChangeArrowheads="1"/>
            </p:cNvSpPr>
            <p:nvPr/>
          </p:nvSpPr>
          <p:spPr bwMode="hidden">
            <a:xfrm>
              <a:off x="2301" y="1220"/>
              <a:ext cx="112" cy="51"/>
            </a:xfrm>
            <a:prstGeom prst="ellipse">
              <a:avLst/>
            </a:prstGeom>
            <a:gradFill rotWithShape="0">
              <a:gsLst>
                <a:gs pos="0">
                  <a:schemeClr val="bg1"/>
                </a:gs>
                <a:gs pos="100000">
                  <a:schemeClr val="bg1">
                    <a:gamma/>
                    <a:shade val="84706"/>
                    <a:invGamma/>
                  </a:schemeClr>
                </a:gs>
              </a:gsLst>
              <a:lin ang="2700000" scaled="1"/>
            </a:gradFill>
            <a:ln w="9525">
              <a:noFill/>
              <a:round/>
              <a:headEnd/>
              <a:tailEnd/>
            </a:ln>
            <a:effectLst/>
          </p:spPr>
          <p:txBody>
            <a:bodyPr/>
            <a:lstStyle/>
            <a:p>
              <a:pPr>
                <a:defRPr/>
              </a:pPr>
              <a:endParaRPr lang="ar-SA"/>
            </a:p>
          </p:txBody>
        </p:sp>
        <p:sp>
          <p:nvSpPr>
            <p:cNvPr id="375925" name="Oval 117"/>
            <p:cNvSpPr>
              <a:spLocks noChangeArrowheads="1"/>
            </p:cNvSpPr>
            <p:nvPr/>
          </p:nvSpPr>
          <p:spPr bwMode="hidden">
            <a:xfrm>
              <a:off x="2095" y="1284"/>
              <a:ext cx="112" cy="51"/>
            </a:xfrm>
            <a:prstGeom prst="ellipse">
              <a:avLst/>
            </a:prstGeom>
            <a:gradFill rotWithShape="0">
              <a:gsLst>
                <a:gs pos="0">
                  <a:schemeClr val="bg1"/>
                </a:gs>
                <a:gs pos="100000">
                  <a:schemeClr val="bg1">
                    <a:gamma/>
                    <a:shade val="84706"/>
                    <a:invGamma/>
                  </a:schemeClr>
                </a:gs>
              </a:gsLst>
              <a:lin ang="2700000" scaled="1"/>
            </a:gradFill>
            <a:ln w="9525">
              <a:noFill/>
              <a:round/>
              <a:headEnd/>
              <a:tailEnd/>
            </a:ln>
            <a:effectLst/>
          </p:spPr>
          <p:txBody>
            <a:bodyPr/>
            <a:lstStyle/>
            <a:p>
              <a:pPr>
                <a:defRPr/>
              </a:pPr>
              <a:endParaRPr lang="ar-SA"/>
            </a:p>
          </p:txBody>
        </p:sp>
        <p:sp>
          <p:nvSpPr>
            <p:cNvPr id="375926" name="Oval 118"/>
            <p:cNvSpPr>
              <a:spLocks noChangeArrowheads="1"/>
            </p:cNvSpPr>
            <p:nvPr/>
          </p:nvSpPr>
          <p:spPr bwMode="hidden">
            <a:xfrm>
              <a:off x="2228" y="1442"/>
              <a:ext cx="111" cy="50"/>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ar-SA"/>
            </a:p>
          </p:txBody>
        </p:sp>
        <p:sp>
          <p:nvSpPr>
            <p:cNvPr id="375927" name="Oval 119"/>
            <p:cNvSpPr>
              <a:spLocks noChangeArrowheads="1"/>
            </p:cNvSpPr>
            <p:nvPr/>
          </p:nvSpPr>
          <p:spPr bwMode="hidden">
            <a:xfrm>
              <a:off x="1109" y="1424"/>
              <a:ext cx="112" cy="50"/>
            </a:xfrm>
            <a:prstGeom prst="ellipse">
              <a:avLst/>
            </a:prstGeom>
            <a:gradFill rotWithShape="0">
              <a:gsLst>
                <a:gs pos="0">
                  <a:schemeClr val="bg1"/>
                </a:gs>
                <a:gs pos="100000">
                  <a:schemeClr val="bg1">
                    <a:gamma/>
                    <a:shade val="87843"/>
                    <a:invGamma/>
                  </a:schemeClr>
                </a:gs>
              </a:gsLst>
              <a:lin ang="2700000" scaled="1"/>
            </a:gradFill>
            <a:ln w="9525">
              <a:noFill/>
              <a:round/>
              <a:headEnd/>
              <a:tailEnd/>
            </a:ln>
            <a:effectLst/>
          </p:spPr>
          <p:txBody>
            <a:bodyPr/>
            <a:lstStyle/>
            <a:p>
              <a:pPr>
                <a:defRPr/>
              </a:pPr>
              <a:endParaRPr lang="ar-SA"/>
            </a:p>
          </p:txBody>
        </p:sp>
        <p:sp>
          <p:nvSpPr>
            <p:cNvPr id="375928" name="Oval 120"/>
            <p:cNvSpPr>
              <a:spLocks noChangeArrowheads="1"/>
            </p:cNvSpPr>
            <p:nvPr/>
          </p:nvSpPr>
          <p:spPr bwMode="hidden">
            <a:xfrm>
              <a:off x="611" y="1284"/>
              <a:ext cx="111" cy="51"/>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SA"/>
            </a:p>
          </p:txBody>
        </p:sp>
        <p:sp>
          <p:nvSpPr>
            <p:cNvPr id="375929" name="Oval 121"/>
            <p:cNvSpPr>
              <a:spLocks noChangeArrowheads="1"/>
            </p:cNvSpPr>
            <p:nvPr/>
          </p:nvSpPr>
          <p:spPr bwMode="hidden">
            <a:xfrm>
              <a:off x="305" y="1358"/>
              <a:ext cx="111" cy="51"/>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SA"/>
            </a:p>
          </p:txBody>
        </p:sp>
        <p:sp>
          <p:nvSpPr>
            <p:cNvPr id="375930" name="Oval 122"/>
            <p:cNvSpPr>
              <a:spLocks noChangeArrowheads="1"/>
            </p:cNvSpPr>
            <p:nvPr/>
          </p:nvSpPr>
          <p:spPr bwMode="hidden">
            <a:xfrm>
              <a:off x="156" y="1154"/>
              <a:ext cx="112" cy="50"/>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SA"/>
            </a:p>
          </p:txBody>
        </p:sp>
        <p:sp>
          <p:nvSpPr>
            <p:cNvPr id="375931" name="Oval 123"/>
            <p:cNvSpPr>
              <a:spLocks noChangeArrowheads="1"/>
            </p:cNvSpPr>
            <p:nvPr/>
          </p:nvSpPr>
          <p:spPr bwMode="hidden">
            <a:xfrm>
              <a:off x="4538" y="1365"/>
              <a:ext cx="106" cy="45"/>
            </a:xfrm>
            <a:prstGeom prst="ellipse">
              <a:avLst/>
            </a:prstGeom>
            <a:gradFill rotWithShape="0">
              <a:gsLst>
                <a:gs pos="0">
                  <a:schemeClr val="bg1"/>
                </a:gs>
                <a:gs pos="100000">
                  <a:schemeClr val="bg1">
                    <a:gamma/>
                    <a:shade val="66667"/>
                    <a:invGamma/>
                  </a:schemeClr>
                </a:gs>
              </a:gsLst>
              <a:lin ang="2700000" scaled="1"/>
            </a:gradFill>
            <a:ln w="9525">
              <a:noFill/>
              <a:round/>
              <a:headEnd/>
              <a:tailEnd/>
            </a:ln>
            <a:effectLst/>
          </p:spPr>
          <p:txBody>
            <a:bodyPr/>
            <a:lstStyle/>
            <a:p>
              <a:pPr>
                <a:defRPr/>
              </a:pPr>
              <a:endParaRPr lang="ar-SA"/>
            </a:p>
          </p:txBody>
        </p:sp>
        <p:sp>
          <p:nvSpPr>
            <p:cNvPr id="375932" name="Oval 124"/>
            <p:cNvSpPr>
              <a:spLocks noChangeArrowheads="1"/>
            </p:cNvSpPr>
            <p:nvPr/>
          </p:nvSpPr>
          <p:spPr bwMode="hidden">
            <a:xfrm>
              <a:off x="4407" y="1440"/>
              <a:ext cx="105" cy="44"/>
            </a:xfrm>
            <a:prstGeom prst="ellipse">
              <a:avLst/>
            </a:prstGeom>
            <a:gradFill rotWithShape="0">
              <a:gsLst>
                <a:gs pos="0">
                  <a:schemeClr val="bg1"/>
                </a:gs>
                <a:gs pos="100000">
                  <a:schemeClr val="bg1">
                    <a:gamma/>
                    <a:shade val="66667"/>
                    <a:invGamma/>
                  </a:schemeClr>
                </a:gs>
              </a:gsLst>
              <a:lin ang="2700000" scaled="1"/>
            </a:gradFill>
            <a:ln w="9525">
              <a:noFill/>
              <a:round/>
              <a:headEnd/>
              <a:tailEnd/>
            </a:ln>
            <a:effectLst/>
          </p:spPr>
          <p:txBody>
            <a:bodyPr/>
            <a:lstStyle/>
            <a:p>
              <a:pPr>
                <a:defRPr/>
              </a:pPr>
              <a:endParaRPr lang="ar-SA"/>
            </a:p>
          </p:txBody>
        </p:sp>
        <p:sp>
          <p:nvSpPr>
            <p:cNvPr id="375933" name="Oval 125"/>
            <p:cNvSpPr>
              <a:spLocks noChangeArrowheads="1"/>
            </p:cNvSpPr>
            <p:nvPr/>
          </p:nvSpPr>
          <p:spPr bwMode="hidden">
            <a:xfrm>
              <a:off x="3992" y="1356"/>
              <a:ext cx="106" cy="45"/>
            </a:xfrm>
            <a:prstGeom prst="ellipse">
              <a:avLst/>
            </a:prstGeom>
            <a:gradFill rotWithShape="0">
              <a:gsLst>
                <a:gs pos="0">
                  <a:schemeClr val="bg1"/>
                </a:gs>
                <a:gs pos="100000">
                  <a:schemeClr val="bg1">
                    <a:gamma/>
                    <a:shade val="66667"/>
                    <a:invGamma/>
                  </a:schemeClr>
                </a:gs>
              </a:gsLst>
              <a:lin ang="2700000" scaled="1"/>
            </a:gradFill>
            <a:ln w="9525">
              <a:noFill/>
              <a:round/>
              <a:headEnd/>
              <a:tailEnd/>
            </a:ln>
            <a:effectLst/>
          </p:spPr>
          <p:txBody>
            <a:bodyPr/>
            <a:lstStyle/>
            <a:p>
              <a:pPr>
                <a:defRPr/>
              </a:pPr>
              <a:endParaRPr lang="ar-SA"/>
            </a:p>
          </p:txBody>
        </p:sp>
        <p:sp>
          <p:nvSpPr>
            <p:cNvPr id="375934" name="Oval 126"/>
            <p:cNvSpPr>
              <a:spLocks noChangeArrowheads="1"/>
            </p:cNvSpPr>
            <p:nvPr/>
          </p:nvSpPr>
          <p:spPr bwMode="hidden">
            <a:xfrm>
              <a:off x="3466" y="1356"/>
              <a:ext cx="106" cy="45"/>
            </a:xfrm>
            <a:prstGeom prst="ellipse">
              <a:avLst/>
            </a:prstGeom>
            <a:gradFill rotWithShape="0">
              <a:gsLst>
                <a:gs pos="0">
                  <a:schemeClr val="bg1"/>
                </a:gs>
                <a:gs pos="100000">
                  <a:schemeClr val="bg1">
                    <a:gamma/>
                    <a:shade val="75686"/>
                    <a:invGamma/>
                  </a:schemeClr>
                </a:gs>
              </a:gsLst>
              <a:lin ang="2700000" scaled="1"/>
            </a:gradFill>
            <a:ln w="9525">
              <a:noFill/>
              <a:round/>
              <a:headEnd/>
              <a:tailEnd/>
            </a:ln>
            <a:effectLst/>
          </p:spPr>
          <p:txBody>
            <a:bodyPr/>
            <a:lstStyle/>
            <a:p>
              <a:pPr>
                <a:defRPr/>
              </a:pPr>
              <a:endParaRPr lang="ar-SA"/>
            </a:p>
          </p:txBody>
        </p:sp>
        <p:sp>
          <p:nvSpPr>
            <p:cNvPr id="375935" name="Oval 127"/>
            <p:cNvSpPr>
              <a:spLocks noChangeArrowheads="1"/>
            </p:cNvSpPr>
            <p:nvPr/>
          </p:nvSpPr>
          <p:spPr bwMode="hidden">
            <a:xfrm>
              <a:off x="2852" y="1228"/>
              <a:ext cx="106" cy="44"/>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ar-SA"/>
            </a:p>
          </p:txBody>
        </p:sp>
        <p:sp>
          <p:nvSpPr>
            <p:cNvPr id="375936" name="Oval 128"/>
            <p:cNvSpPr>
              <a:spLocks noChangeArrowheads="1"/>
            </p:cNvSpPr>
            <p:nvPr/>
          </p:nvSpPr>
          <p:spPr bwMode="hidden">
            <a:xfrm>
              <a:off x="2678" y="1109"/>
              <a:ext cx="106" cy="44"/>
            </a:xfrm>
            <a:prstGeom prst="ellipse">
              <a:avLst/>
            </a:prstGeom>
            <a:gradFill rotWithShape="0">
              <a:gsLst>
                <a:gs pos="0">
                  <a:schemeClr val="bg1"/>
                </a:gs>
                <a:gs pos="100000">
                  <a:schemeClr val="bg1">
                    <a:gamma/>
                    <a:shade val="84706"/>
                    <a:invGamma/>
                  </a:schemeClr>
                </a:gs>
              </a:gsLst>
              <a:lin ang="2700000" scaled="1"/>
            </a:gradFill>
            <a:ln w="9525">
              <a:noFill/>
              <a:round/>
              <a:headEnd/>
              <a:tailEnd/>
            </a:ln>
            <a:effectLst/>
          </p:spPr>
          <p:txBody>
            <a:bodyPr/>
            <a:lstStyle/>
            <a:p>
              <a:pPr>
                <a:defRPr/>
              </a:pPr>
              <a:endParaRPr lang="ar-SA"/>
            </a:p>
          </p:txBody>
        </p:sp>
        <p:sp>
          <p:nvSpPr>
            <p:cNvPr id="375937" name="Oval 129"/>
            <p:cNvSpPr>
              <a:spLocks noChangeArrowheads="1"/>
            </p:cNvSpPr>
            <p:nvPr/>
          </p:nvSpPr>
          <p:spPr bwMode="hidden">
            <a:xfrm>
              <a:off x="2859" y="1045"/>
              <a:ext cx="106" cy="45"/>
            </a:xfrm>
            <a:prstGeom prst="ellipse">
              <a:avLst/>
            </a:prstGeom>
            <a:gradFill rotWithShape="0">
              <a:gsLst>
                <a:gs pos="0">
                  <a:schemeClr val="bg1"/>
                </a:gs>
                <a:gs pos="100000">
                  <a:schemeClr val="bg1">
                    <a:gamma/>
                    <a:shade val="84706"/>
                    <a:invGamma/>
                  </a:schemeClr>
                </a:gs>
              </a:gsLst>
              <a:lin ang="2700000" scaled="1"/>
            </a:gradFill>
            <a:ln w="9525">
              <a:noFill/>
              <a:round/>
              <a:headEnd/>
              <a:tailEnd/>
            </a:ln>
            <a:effectLst/>
          </p:spPr>
          <p:txBody>
            <a:bodyPr/>
            <a:lstStyle/>
            <a:p>
              <a:pPr>
                <a:defRPr/>
              </a:pPr>
              <a:endParaRPr lang="ar-SA"/>
            </a:p>
          </p:txBody>
        </p:sp>
        <p:sp>
          <p:nvSpPr>
            <p:cNvPr id="375938" name="Oval 130"/>
            <p:cNvSpPr>
              <a:spLocks noChangeArrowheads="1"/>
            </p:cNvSpPr>
            <p:nvPr/>
          </p:nvSpPr>
          <p:spPr bwMode="hidden">
            <a:xfrm>
              <a:off x="1942" y="1040"/>
              <a:ext cx="106" cy="45"/>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SA"/>
            </a:p>
          </p:txBody>
        </p:sp>
        <p:sp>
          <p:nvSpPr>
            <p:cNvPr id="375939" name="Oval 131"/>
            <p:cNvSpPr>
              <a:spLocks noChangeArrowheads="1"/>
            </p:cNvSpPr>
            <p:nvPr/>
          </p:nvSpPr>
          <p:spPr bwMode="hidden">
            <a:xfrm>
              <a:off x="1088" y="1277"/>
              <a:ext cx="106" cy="44"/>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SA"/>
            </a:p>
          </p:txBody>
        </p:sp>
        <p:sp>
          <p:nvSpPr>
            <p:cNvPr id="375940" name="Oval 132"/>
            <p:cNvSpPr>
              <a:spLocks noChangeArrowheads="1"/>
            </p:cNvSpPr>
            <p:nvPr/>
          </p:nvSpPr>
          <p:spPr bwMode="hidden">
            <a:xfrm>
              <a:off x="827" y="1350"/>
              <a:ext cx="106" cy="45"/>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SA"/>
            </a:p>
          </p:txBody>
        </p:sp>
        <p:sp>
          <p:nvSpPr>
            <p:cNvPr id="375941" name="Oval 133"/>
            <p:cNvSpPr>
              <a:spLocks noChangeArrowheads="1"/>
            </p:cNvSpPr>
            <p:nvPr/>
          </p:nvSpPr>
          <p:spPr bwMode="hidden">
            <a:xfrm>
              <a:off x="537" y="1428"/>
              <a:ext cx="106" cy="45"/>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SA"/>
            </a:p>
          </p:txBody>
        </p:sp>
        <p:sp>
          <p:nvSpPr>
            <p:cNvPr id="375942" name="Oval 134"/>
            <p:cNvSpPr>
              <a:spLocks noChangeArrowheads="1"/>
            </p:cNvSpPr>
            <p:nvPr/>
          </p:nvSpPr>
          <p:spPr bwMode="hidden">
            <a:xfrm>
              <a:off x="635" y="1060"/>
              <a:ext cx="106" cy="45"/>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SA"/>
            </a:p>
          </p:txBody>
        </p:sp>
        <p:sp>
          <p:nvSpPr>
            <p:cNvPr id="375943" name="Oval 135"/>
            <p:cNvSpPr>
              <a:spLocks noChangeArrowheads="1"/>
            </p:cNvSpPr>
            <p:nvPr/>
          </p:nvSpPr>
          <p:spPr bwMode="hidden">
            <a:xfrm>
              <a:off x="1540" y="1050"/>
              <a:ext cx="106" cy="45"/>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SA"/>
            </a:p>
          </p:txBody>
        </p:sp>
        <p:sp>
          <p:nvSpPr>
            <p:cNvPr id="375944" name="Oval 136"/>
            <p:cNvSpPr>
              <a:spLocks noChangeArrowheads="1"/>
            </p:cNvSpPr>
            <p:nvPr/>
          </p:nvSpPr>
          <p:spPr bwMode="hidden">
            <a:xfrm>
              <a:off x="1120" y="1063"/>
              <a:ext cx="105" cy="45"/>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SA"/>
            </a:p>
          </p:txBody>
        </p:sp>
        <p:sp>
          <p:nvSpPr>
            <p:cNvPr id="375945" name="Oval 137"/>
            <p:cNvSpPr>
              <a:spLocks noChangeArrowheads="1"/>
            </p:cNvSpPr>
            <p:nvPr/>
          </p:nvSpPr>
          <p:spPr bwMode="hidden">
            <a:xfrm>
              <a:off x="4131" y="1284"/>
              <a:ext cx="111" cy="45"/>
            </a:xfrm>
            <a:prstGeom prst="ellipse">
              <a:avLst/>
            </a:prstGeom>
            <a:gradFill rotWithShape="0">
              <a:gsLst>
                <a:gs pos="0">
                  <a:schemeClr val="bg1"/>
                </a:gs>
                <a:gs pos="100000">
                  <a:schemeClr val="bg1">
                    <a:gamma/>
                    <a:shade val="69804"/>
                    <a:invGamma/>
                  </a:schemeClr>
                </a:gs>
              </a:gsLst>
              <a:lin ang="2700000" scaled="1"/>
            </a:gradFill>
            <a:ln w="9525">
              <a:noFill/>
              <a:round/>
              <a:headEnd/>
              <a:tailEnd/>
            </a:ln>
            <a:effectLst/>
          </p:spPr>
          <p:txBody>
            <a:bodyPr/>
            <a:lstStyle/>
            <a:p>
              <a:pPr>
                <a:defRPr/>
              </a:pPr>
              <a:endParaRPr lang="ar-SA"/>
            </a:p>
          </p:txBody>
        </p:sp>
        <p:sp>
          <p:nvSpPr>
            <p:cNvPr id="375946" name="Oval 138"/>
            <p:cNvSpPr>
              <a:spLocks noChangeArrowheads="1"/>
            </p:cNvSpPr>
            <p:nvPr/>
          </p:nvSpPr>
          <p:spPr bwMode="hidden">
            <a:xfrm>
              <a:off x="3477" y="1163"/>
              <a:ext cx="112" cy="45"/>
            </a:xfrm>
            <a:prstGeom prst="ellipse">
              <a:avLst/>
            </a:prstGeom>
            <a:gradFill rotWithShape="0">
              <a:gsLst>
                <a:gs pos="0">
                  <a:schemeClr val="bg1"/>
                </a:gs>
                <a:gs pos="100000">
                  <a:schemeClr val="bg1">
                    <a:gamma/>
                    <a:shade val="78824"/>
                    <a:invGamma/>
                  </a:schemeClr>
                </a:gs>
              </a:gsLst>
              <a:lin ang="2700000" scaled="1"/>
            </a:gradFill>
            <a:ln w="9525">
              <a:noFill/>
              <a:round/>
              <a:headEnd/>
              <a:tailEnd/>
            </a:ln>
            <a:effectLst/>
          </p:spPr>
          <p:txBody>
            <a:bodyPr/>
            <a:lstStyle/>
            <a:p>
              <a:pPr>
                <a:defRPr/>
              </a:pPr>
              <a:endParaRPr lang="ar-SA"/>
            </a:p>
          </p:txBody>
        </p:sp>
        <p:sp>
          <p:nvSpPr>
            <p:cNvPr id="375947" name="Oval 139"/>
            <p:cNvSpPr>
              <a:spLocks noChangeArrowheads="1"/>
            </p:cNvSpPr>
            <p:nvPr/>
          </p:nvSpPr>
          <p:spPr bwMode="hidden">
            <a:xfrm>
              <a:off x="3315" y="1229"/>
              <a:ext cx="112" cy="45"/>
            </a:xfrm>
            <a:prstGeom prst="ellipse">
              <a:avLst/>
            </a:prstGeom>
            <a:gradFill rotWithShape="0">
              <a:gsLst>
                <a:gs pos="0">
                  <a:schemeClr val="bg1"/>
                </a:gs>
                <a:gs pos="100000">
                  <a:schemeClr val="bg1">
                    <a:gamma/>
                    <a:shade val="78824"/>
                    <a:invGamma/>
                  </a:schemeClr>
                </a:gs>
              </a:gsLst>
              <a:lin ang="2700000" scaled="1"/>
            </a:gradFill>
            <a:ln w="9525">
              <a:noFill/>
              <a:round/>
              <a:headEnd/>
              <a:tailEnd/>
            </a:ln>
            <a:effectLst/>
          </p:spPr>
          <p:txBody>
            <a:bodyPr/>
            <a:lstStyle/>
            <a:p>
              <a:pPr>
                <a:defRPr/>
              </a:pPr>
              <a:endParaRPr lang="ar-SA"/>
            </a:p>
          </p:txBody>
        </p:sp>
        <p:sp>
          <p:nvSpPr>
            <p:cNvPr id="375948" name="Oval 140"/>
            <p:cNvSpPr>
              <a:spLocks noChangeArrowheads="1"/>
            </p:cNvSpPr>
            <p:nvPr/>
          </p:nvSpPr>
          <p:spPr bwMode="hidden">
            <a:xfrm>
              <a:off x="3174" y="1112"/>
              <a:ext cx="112" cy="44"/>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ar-SA"/>
            </a:p>
          </p:txBody>
        </p:sp>
        <p:sp>
          <p:nvSpPr>
            <p:cNvPr id="375949" name="Oval 141"/>
            <p:cNvSpPr>
              <a:spLocks noChangeArrowheads="1"/>
            </p:cNvSpPr>
            <p:nvPr/>
          </p:nvSpPr>
          <p:spPr bwMode="hidden">
            <a:xfrm>
              <a:off x="2396" y="1051"/>
              <a:ext cx="112" cy="45"/>
            </a:xfrm>
            <a:prstGeom prst="ellipse">
              <a:avLst/>
            </a:prstGeom>
            <a:gradFill rotWithShape="0">
              <a:gsLst>
                <a:gs pos="0">
                  <a:schemeClr val="bg1"/>
                </a:gs>
                <a:gs pos="100000">
                  <a:schemeClr val="bg1">
                    <a:gamma/>
                    <a:shade val="87843"/>
                    <a:invGamma/>
                  </a:schemeClr>
                </a:gs>
              </a:gsLst>
              <a:lin ang="2700000" scaled="1"/>
            </a:gradFill>
            <a:ln w="9525">
              <a:noFill/>
              <a:round/>
              <a:headEnd/>
              <a:tailEnd/>
            </a:ln>
            <a:effectLst/>
          </p:spPr>
          <p:txBody>
            <a:bodyPr/>
            <a:lstStyle/>
            <a:p>
              <a:pPr>
                <a:defRPr/>
              </a:pPr>
              <a:endParaRPr lang="ar-SA"/>
            </a:p>
          </p:txBody>
        </p:sp>
        <p:sp>
          <p:nvSpPr>
            <p:cNvPr id="375950" name="Oval 142"/>
            <p:cNvSpPr>
              <a:spLocks noChangeArrowheads="1"/>
            </p:cNvSpPr>
            <p:nvPr/>
          </p:nvSpPr>
          <p:spPr bwMode="hidden">
            <a:xfrm>
              <a:off x="2769" y="1446"/>
              <a:ext cx="111" cy="44"/>
            </a:xfrm>
            <a:prstGeom prst="ellipse">
              <a:avLst/>
            </a:prstGeom>
            <a:gradFill rotWithShape="0">
              <a:gsLst>
                <a:gs pos="0">
                  <a:schemeClr val="bg1"/>
                </a:gs>
                <a:gs pos="100000">
                  <a:schemeClr val="bg1">
                    <a:gamma/>
                    <a:shade val="78824"/>
                    <a:invGamma/>
                  </a:schemeClr>
                </a:gs>
              </a:gsLst>
              <a:lin ang="2700000" scaled="1"/>
            </a:gradFill>
            <a:ln w="9525">
              <a:noFill/>
              <a:round/>
              <a:headEnd/>
              <a:tailEnd/>
            </a:ln>
            <a:effectLst/>
          </p:spPr>
          <p:txBody>
            <a:bodyPr/>
            <a:lstStyle/>
            <a:p>
              <a:pPr>
                <a:defRPr/>
              </a:pPr>
              <a:endParaRPr lang="ar-SA"/>
            </a:p>
          </p:txBody>
        </p:sp>
        <p:sp>
          <p:nvSpPr>
            <p:cNvPr id="375951" name="Oval 143"/>
            <p:cNvSpPr>
              <a:spLocks noChangeArrowheads="1"/>
            </p:cNvSpPr>
            <p:nvPr/>
          </p:nvSpPr>
          <p:spPr bwMode="hidden">
            <a:xfrm>
              <a:off x="2656" y="1294"/>
              <a:ext cx="112" cy="45"/>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ar-SA"/>
            </a:p>
          </p:txBody>
        </p:sp>
        <p:sp>
          <p:nvSpPr>
            <p:cNvPr id="375952" name="Oval 144"/>
            <p:cNvSpPr>
              <a:spLocks noChangeArrowheads="1"/>
            </p:cNvSpPr>
            <p:nvPr/>
          </p:nvSpPr>
          <p:spPr bwMode="hidden">
            <a:xfrm>
              <a:off x="2501" y="1159"/>
              <a:ext cx="111" cy="45"/>
            </a:xfrm>
            <a:prstGeom prst="ellipse">
              <a:avLst/>
            </a:prstGeom>
            <a:gradFill rotWithShape="0">
              <a:gsLst>
                <a:gs pos="0">
                  <a:schemeClr val="bg1"/>
                </a:gs>
                <a:gs pos="100000">
                  <a:schemeClr val="bg1">
                    <a:gamma/>
                    <a:shade val="84706"/>
                    <a:invGamma/>
                  </a:schemeClr>
                </a:gs>
              </a:gsLst>
              <a:lin ang="2700000" scaled="1"/>
            </a:gradFill>
            <a:ln w="9525">
              <a:noFill/>
              <a:round/>
              <a:headEnd/>
              <a:tailEnd/>
            </a:ln>
            <a:effectLst/>
          </p:spPr>
          <p:txBody>
            <a:bodyPr/>
            <a:lstStyle/>
            <a:p>
              <a:pPr>
                <a:defRPr/>
              </a:pPr>
              <a:endParaRPr lang="ar-SA"/>
            </a:p>
          </p:txBody>
        </p:sp>
        <p:sp>
          <p:nvSpPr>
            <p:cNvPr id="375953" name="Oval 145"/>
            <p:cNvSpPr>
              <a:spLocks noChangeArrowheads="1"/>
            </p:cNvSpPr>
            <p:nvPr/>
          </p:nvSpPr>
          <p:spPr bwMode="hidden">
            <a:xfrm>
              <a:off x="2222" y="1101"/>
              <a:ext cx="112" cy="44"/>
            </a:xfrm>
            <a:prstGeom prst="ellipse">
              <a:avLst/>
            </a:prstGeom>
            <a:gradFill rotWithShape="0">
              <a:gsLst>
                <a:gs pos="0">
                  <a:schemeClr val="bg1"/>
                </a:gs>
                <a:gs pos="100000">
                  <a:schemeClr val="bg1">
                    <a:gamma/>
                    <a:shade val="87843"/>
                    <a:invGamma/>
                  </a:schemeClr>
                </a:gs>
              </a:gsLst>
              <a:lin ang="2700000" scaled="1"/>
            </a:gradFill>
            <a:ln w="9525">
              <a:noFill/>
              <a:round/>
              <a:headEnd/>
              <a:tailEnd/>
            </a:ln>
            <a:effectLst/>
          </p:spPr>
          <p:txBody>
            <a:bodyPr/>
            <a:lstStyle/>
            <a:p>
              <a:pPr>
                <a:defRPr/>
              </a:pPr>
              <a:endParaRPr lang="ar-SA"/>
            </a:p>
          </p:txBody>
        </p:sp>
        <p:sp>
          <p:nvSpPr>
            <p:cNvPr id="375954" name="Oval 146"/>
            <p:cNvSpPr>
              <a:spLocks noChangeArrowheads="1"/>
            </p:cNvSpPr>
            <p:nvPr/>
          </p:nvSpPr>
          <p:spPr bwMode="hidden">
            <a:xfrm>
              <a:off x="2029" y="1162"/>
              <a:ext cx="111" cy="45"/>
            </a:xfrm>
            <a:prstGeom prst="ellipse">
              <a:avLst/>
            </a:prstGeom>
            <a:gradFill rotWithShape="0">
              <a:gsLst>
                <a:gs pos="0">
                  <a:schemeClr val="bg1"/>
                </a:gs>
                <a:gs pos="100000">
                  <a:schemeClr val="bg1">
                    <a:gamma/>
                    <a:shade val="87843"/>
                    <a:invGamma/>
                  </a:schemeClr>
                </a:gs>
              </a:gsLst>
              <a:lin ang="2700000" scaled="1"/>
            </a:gradFill>
            <a:ln w="9525">
              <a:noFill/>
              <a:round/>
              <a:headEnd/>
              <a:tailEnd/>
            </a:ln>
            <a:effectLst/>
          </p:spPr>
          <p:txBody>
            <a:bodyPr/>
            <a:lstStyle/>
            <a:p>
              <a:pPr>
                <a:defRPr/>
              </a:pPr>
              <a:endParaRPr lang="ar-SA"/>
            </a:p>
          </p:txBody>
        </p:sp>
        <p:sp>
          <p:nvSpPr>
            <p:cNvPr id="375955" name="Oval 147"/>
            <p:cNvSpPr>
              <a:spLocks noChangeArrowheads="1"/>
            </p:cNvSpPr>
            <p:nvPr/>
          </p:nvSpPr>
          <p:spPr bwMode="hidden">
            <a:xfrm>
              <a:off x="1875" y="1356"/>
              <a:ext cx="112" cy="45"/>
            </a:xfrm>
            <a:prstGeom prst="ellipse">
              <a:avLst/>
            </a:prstGeom>
            <a:gradFill rotWithShape="0">
              <a:gsLst>
                <a:gs pos="0">
                  <a:schemeClr val="bg1"/>
                </a:gs>
                <a:gs pos="100000">
                  <a:schemeClr val="bg1">
                    <a:gamma/>
                    <a:shade val="84706"/>
                    <a:invGamma/>
                  </a:schemeClr>
                </a:gs>
              </a:gsLst>
              <a:lin ang="2700000" scaled="1"/>
            </a:gradFill>
            <a:ln w="9525">
              <a:noFill/>
              <a:round/>
              <a:headEnd/>
              <a:tailEnd/>
            </a:ln>
            <a:effectLst/>
          </p:spPr>
          <p:txBody>
            <a:bodyPr/>
            <a:lstStyle/>
            <a:p>
              <a:pPr>
                <a:defRPr/>
              </a:pPr>
              <a:endParaRPr lang="ar-SA"/>
            </a:p>
          </p:txBody>
        </p:sp>
        <p:sp>
          <p:nvSpPr>
            <p:cNvPr id="375956" name="Oval 148"/>
            <p:cNvSpPr>
              <a:spLocks noChangeArrowheads="1"/>
            </p:cNvSpPr>
            <p:nvPr/>
          </p:nvSpPr>
          <p:spPr bwMode="hidden">
            <a:xfrm>
              <a:off x="1809" y="1223"/>
              <a:ext cx="111" cy="45"/>
            </a:xfrm>
            <a:prstGeom prst="ellipse">
              <a:avLst/>
            </a:prstGeom>
            <a:gradFill rotWithShape="0">
              <a:gsLst>
                <a:gs pos="0">
                  <a:schemeClr val="bg1"/>
                </a:gs>
                <a:gs pos="100000">
                  <a:schemeClr val="bg1">
                    <a:gamma/>
                    <a:shade val="87843"/>
                    <a:invGamma/>
                  </a:schemeClr>
                </a:gs>
              </a:gsLst>
              <a:lin ang="2700000" scaled="1"/>
            </a:gradFill>
            <a:ln w="9525">
              <a:noFill/>
              <a:round/>
              <a:headEnd/>
              <a:tailEnd/>
            </a:ln>
            <a:effectLst/>
          </p:spPr>
          <p:txBody>
            <a:bodyPr/>
            <a:lstStyle/>
            <a:p>
              <a:pPr>
                <a:defRPr/>
              </a:pPr>
              <a:endParaRPr lang="ar-SA"/>
            </a:p>
          </p:txBody>
        </p:sp>
        <p:sp>
          <p:nvSpPr>
            <p:cNvPr id="375957" name="Oval 149"/>
            <p:cNvSpPr>
              <a:spLocks noChangeArrowheads="1"/>
            </p:cNvSpPr>
            <p:nvPr/>
          </p:nvSpPr>
          <p:spPr bwMode="hidden">
            <a:xfrm>
              <a:off x="1738" y="1098"/>
              <a:ext cx="112" cy="45"/>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SA"/>
            </a:p>
          </p:txBody>
        </p:sp>
        <p:sp>
          <p:nvSpPr>
            <p:cNvPr id="375958" name="Oval 150"/>
            <p:cNvSpPr>
              <a:spLocks noChangeArrowheads="1"/>
            </p:cNvSpPr>
            <p:nvPr/>
          </p:nvSpPr>
          <p:spPr bwMode="hidden">
            <a:xfrm>
              <a:off x="1583" y="1289"/>
              <a:ext cx="112" cy="45"/>
            </a:xfrm>
            <a:prstGeom prst="ellipse">
              <a:avLst/>
            </a:prstGeom>
            <a:gradFill rotWithShape="0">
              <a:gsLst>
                <a:gs pos="0">
                  <a:schemeClr val="bg1"/>
                </a:gs>
                <a:gs pos="100000">
                  <a:schemeClr val="bg1">
                    <a:gamma/>
                    <a:shade val="87843"/>
                    <a:invGamma/>
                  </a:schemeClr>
                </a:gs>
              </a:gsLst>
              <a:lin ang="2700000" scaled="1"/>
            </a:gradFill>
            <a:ln w="9525">
              <a:noFill/>
              <a:round/>
              <a:headEnd/>
              <a:tailEnd/>
            </a:ln>
            <a:effectLst/>
          </p:spPr>
          <p:txBody>
            <a:bodyPr/>
            <a:lstStyle/>
            <a:p>
              <a:pPr>
                <a:defRPr/>
              </a:pPr>
              <a:endParaRPr lang="ar-SA"/>
            </a:p>
          </p:txBody>
        </p:sp>
        <p:sp>
          <p:nvSpPr>
            <p:cNvPr id="375959" name="Oval 151"/>
            <p:cNvSpPr>
              <a:spLocks noChangeArrowheads="1"/>
            </p:cNvSpPr>
            <p:nvPr/>
          </p:nvSpPr>
          <p:spPr bwMode="hidden">
            <a:xfrm>
              <a:off x="1379" y="1343"/>
              <a:ext cx="112" cy="45"/>
            </a:xfrm>
            <a:prstGeom prst="ellipse">
              <a:avLst/>
            </a:prstGeom>
            <a:gradFill rotWithShape="0">
              <a:gsLst>
                <a:gs pos="0">
                  <a:schemeClr val="bg1"/>
                </a:gs>
                <a:gs pos="100000">
                  <a:schemeClr val="bg1">
                    <a:gamma/>
                    <a:shade val="87843"/>
                    <a:invGamma/>
                  </a:schemeClr>
                </a:gs>
              </a:gsLst>
              <a:lin ang="2700000" scaled="1"/>
            </a:gradFill>
            <a:ln w="9525">
              <a:noFill/>
              <a:round/>
              <a:headEnd/>
              <a:tailEnd/>
            </a:ln>
            <a:effectLst/>
          </p:spPr>
          <p:txBody>
            <a:bodyPr/>
            <a:lstStyle/>
            <a:p>
              <a:pPr>
                <a:defRPr/>
              </a:pPr>
              <a:endParaRPr lang="ar-SA"/>
            </a:p>
          </p:txBody>
        </p:sp>
        <p:sp>
          <p:nvSpPr>
            <p:cNvPr id="375960" name="Oval 152"/>
            <p:cNvSpPr>
              <a:spLocks noChangeArrowheads="1"/>
            </p:cNvSpPr>
            <p:nvPr/>
          </p:nvSpPr>
          <p:spPr bwMode="hidden">
            <a:xfrm>
              <a:off x="1529" y="1156"/>
              <a:ext cx="112" cy="45"/>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SA"/>
            </a:p>
          </p:txBody>
        </p:sp>
        <p:sp>
          <p:nvSpPr>
            <p:cNvPr id="375961" name="Oval 153"/>
            <p:cNvSpPr>
              <a:spLocks noChangeArrowheads="1"/>
            </p:cNvSpPr>
            <p:nvPr/>
          </p:nvSpPr>
          <p:spPr bwMode="hidden">
            <a:xfrm>
              <a:off x="1294" y="1222"/>
              <a:ext cx="112" cy="45"/>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SA"/>
            </a:p>
          </p:txBody>
        </p:sp>
        <p:sp>
          <p:nvSpPr>
            <p:cNvPr id="375962" name="Oval 154"/>
            <p:cNvSpPr>
              <a:spLocks noChangeArrowheads="1"/>
            </p:cNvSpPr>
            <p:nvPr/>
          </p:nvSpPr>
          <p:spPr bwMode="hidden">
            <a:xfrm>
              <a:off x="1314" y="1112"/>
              <a:ext cx="112" cy="44"/>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SA"/>
            </a:p>
          </p:txBody>
        </p:sp>
        <p:sp>
          <p:nvSpPr>
            <p:cNvPr id="375963" name="Oval 155"/>
            <p:cNvSpPr>
              <a:spLocks noChangeArrowheads="1"/>
            </p:cNvSpPr>
            <p:nvPr/>
          </p:nvSpPr>
          <p:spPr bwMode="hidden">
            <a:xfrm>
              <a:off x="1082" y="1166"/>
              <a:ext cx="111" cy="45"/>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SA"/>
            </a:p>
          </p:txBody>
        </p:sp>
        <p:sp>
          <p:nvSpPr>
            <p:cNvPr id="375964" name="Oval 156"/>
            <p:cNvSpPr>
              <a:spLocks noChangeArrowheads="1"/>
            </p:cNvSpPr>
            <p:nvPr/>
          </p:nvSpPr>
          <p:spPr bwMode="hidden">
            <a:xfrm>
              <a:off x="877" y="1121"/>
              <a:ext cx="112" cy="45"/>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SA"/>
            </a:p>
          </p:txBody>
        </p:sp>
        <p:sp>
          <p:nvSpPr>
            <p:cNvPr id="375965" name="Oval 157"/>
            <p:cNvSpPr>
              <a:spLocks noChangeArrowheads="1"/>
            </p:cNvSpPr>
            <p:nvPr/>
          </p:nvSpPr>
          <p:spPr bwMode="hidden">
            <a:xfrm>
              <a:off x="875" y="1216"/>
              <a:ext cx="111" cy="45"/>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SA"/>
            </a:p>
          </p:txBody>
        </p:sp>
        <p:sp>
          <p:nvSpPr>
            <p:cNvPr id="375966" name="Oval 158"/>
            <p:cNvSpPr>
              <a:spLocks noChangeArrowheads="1"/>
            </p:cNvSpPr>
            <p:nvPr/>
          </p:nvSpPr>
          <p:spPr bwMode="hidden">
            <a:xfrm>
              <a:off x="680" y="1170"/>
              <a:ext cx="112" cy="44"/>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SA"/>
            </a:p>
          </p:txBody>
        </p:sp>
        <p:sp>
          <p:nvSpPr>
            <p:cNvPr id="375967" name="Oval 159"/>
            <p:cNvSpPr>
              <a:spLocks noChangeArrowheads="1"/>
            </p:cNvSpPr>
            <p:nvPr/>
          </p:nvSpPr>
          <p:spPr bwMode="hidden">
            <a:xfrm>
              <a:off x="411" y="1232"/>
              <a:ext cx="111" cy="44"/>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SA"/>
            </a:p>
          </p:txBody>
        </p:sp>
        <p:sp>
          <p:nvSpPr>
            <p:cNvPr id="375968" name="Oval 160"/>
            <p:cNvSpPr>
              <a:spLocks noChangeArrowheads="1"/>
            </p:cNvSpPr>
            <p:nvPr/>
          </p:nvSpPr>
          <p:spPr bwMode="hidden">
            <a:xfrm>
              <a:off x="434" y="1100"/>
              <a:ext cx="112" cy="44"/>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SA"/>
            </a:p>
          </p:txBody>
        </p:sp>
        <p:sp>
          <p:nvSpPr>
            <p:cNvPr id="375969" name="Oval 161"/>
            <p:cNvSpPr>
              <a:spLocks noChangeArrowheads="1"/>
            </p:cNvSpPr>
            <p:nvPr/>
          </p:nvSpPr>
          <p:spPr bwMode="hidden">
            <a:xfrm>
              <a:off x="119" y="1312"/>
              <a:ext cx="111" cy="44"/>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SA"/>
            </a:p>
          </p:txBody>
        </p:sp>
        <p:sp>
          <p:nvSpPr>
            <p:cNvPr id="375970" name="Oval 162"/>
            <p:cNvSpPr>
              <a:spLocks noChangeArrowheads="1"/>
            </p:cNvSpPr>
            <p:nvPr/>
          </p:nvSpPr>
          <p:spPr bwMode="hidden">
            <a:xfrm>
              <a:off x="858" y="1001"/>
              <a:ext cx="101" cy="38"/>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SA"/>
            </a:p>
          </p:txBody>
        </p:sp>
        <p:sp>
          <p:nvSpPr>
            <p:cNvPr id="375971" name="Oval 163"/>
            <p:cNvSpPr>
              <a:spLocks noChangeArrowheads="1"/>
            </p:cNvSpPr>
            <p:nvPr/>
          </p:nvSpPr>
          <p:spPr bwMode="hidden">
            <a:xfrm>
              <a:off x="1341" y="1013"/>
              <a:ext cx="101" cy="39"/>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SA"/>
            </a:p>
          </p:txBody>
        </p:sp>
        <p:sp>
          <p:nvSpPr>
            <p:cNvPr id="375972" name="Oval 164"/>
            <p:cNvSpPr>
              <a:spLocks noChangeArrowheads="1"/>
            </p:cNvSpPr>
            <p:nvPr/>
          </p:nvSpPr>
          <p:spPr bwMode="hidden">
            <a:xfrm>
              <a:off x="1739" y="1008"/>
              <a:ext cx="101" cy="38"/>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SA"/>
            </a:p>
          </p:txBody>
        </p:sp>
        <p:sp>
          <p:nvSpPr>
            <p:cNvPr id="375973" name="Oval 165"/>
            <p:cNvSpPr>
              <a:spLocks noChangeArrowheads="1"/>
            </p:cNvSpPr>
            <p:nvPr/>
          </p:nvSpPr>
          <p:spPr bwMode="hidden">
            <a:xfrm>
              <a:off x="2116" y="1001"/>
              <a:ext cx="100" cy="39"/>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SA"/>
            </a:p>
          </p:txBody>
        </p:sp>
        <p:sp>
          <p:nvSpPr>
            <p:cNvPr id="375974" name="Oval 166"/>
            <p:cNvSpPr>
              <a:spLocks noChangeArrowheads="1"/>
            </p:cNvSpPr>
            <p:nvPr/>
          </p:nvSpPr>
          <p:spPr bwMode="hidden">
            <a:xfrm>
              <a:off x="2320" y="941"/>
              <a:ext cx="101" cy="39"/>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SA"/>
            </a:p>
          </p:txBody>
        </p:sp>
        <p:sp>
          <p:nvSpPr>
            <p:cNvPr id="375975" name="Oval 167"/>
            <p:cNvSpPr>
              <a:spLocks noChangeArrowheads="1"/>
            </p:cNvSpPr>
            <p:nvPr/>
          </p:nvSpPr>
          <p:spPr bwMode="hidden">
            <a:xfrm>
              <a:off x="2601" y="995"/>
              <a:ext cx="101" cy="39"/>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SA"/>
            </a:p>
          </p:txBody>
        </p:sp>
        <p:sp>
          <p:nvSpPr>
            <p:cNvPr id="375976" name="Oval 168"/>
            <p:cNvSpPr>
              <a:spLocks noChangeArrowheads="1"/>
            </p:cNvSpPr>
            <p:nvPr/>
          </p:nvSpPr>
          <p:spPr bwMode="hidden">
            <a:xfrm>
              <a:off x="1667" y="1420"/>
              <a:ext cx="106" cy="51"/>
            </a:xfrm>
            <a:prstGeom prst="ellipse">
              <a:avLst/>
            </a:prstGeom>
            <a:gradFill rotWithShape="0">
              <a:gsLst>
                <a:gs pos="0">
                  <a:schemeClr val="bg1"/>
                </a:gs>
                <a:gs pos="100000">
                  <a:schemeClr val="bg1">
                    <a:gamma/>
                    <a:shade val="84706"/>
                    <a:invGamma/>
                  </a:schemeClr>
                </a:gs>
              </a:gsLst>
              <a:lin ang="2700000" scaled="1"/>
            </a:gradFill>
            <a:ln w="9525">
              <a:noFill/>
              <a:round/>
              <a:headEnd/>
              <a:tailEnd/>
            </a:ln>
            <a:effectLst/>
          </p:spPr>
          <p:txBody>
            <a:bodyPr/>
            <a:lstStyle/>
            <a:p>
              <a:pPr>
                <a:defRPr/>
              </a:pPr>
              <a:endParaRPr lang="ar-SA"/>
            </a:p>
          </p:txBody>
        </p:sp>
        <p:sp>
          <p:nvSpPr>
            <p:cNvPr id="375977" name="Oval 169"/>
            <p:cNvSpPr>
              <a:spLocks noChangeArrowheads="1"/>
            </p:cNvSpPr>
            <p:nvPr/>
          </p:nvSpPr>
          <p:spPr bwMode="hidden">
            <a:xfrm>
              <a:off x="2557" y="1516"/>
              <a:ext cx="123" cy="51"/>
            </a:xfrm>
            <a:prstGeom prst="ellipse">
              <a:avLst/>
            </a:prstGeom>
            <a:gradFill rotWithShape="0">
              <a:gsLst>
                <a:gs pos="0">
                  <a:schemeClr val="bg1"/>
                </a:gs>
                <a:gs pos="100000">
                  <a:schemeClr val="bg1">
                    <a:gamma/>
                    <a:shade val="78824"/>
                    <a:invGamma/>
                  </a:schemeClr>
                </a:gs>
              </a:gsLst>
              <a:lin ang="2700000" scaled="1"/>
            </a:gradFill>
            <a:ln w="9525">
              <a:noFill/>
              <a:round/>
              <a:headEnd/>
              <a:tailEnd/>
            </a:ln>
            <a:effectLst/>
          </p:spPr>
          <p:txBody>
            <a:bodyPr/>
            <a:lstStyle/>
            <a:p>
              <a:pPr>
                <a:defRPr/>
              </a:pPr>
              <a:endParaRPr lang="ar-SA"/>
            </a:p>
          </p:txBody>
        </p:sp>
        <p:sp>
          <p:nvSpPr>
            <p:cNvPr id="375978" name="Oval 170"/>
            <p:cNvSpPr>
              <a:spLocks noChangeArrowheads="1"/>
            </p:cNvSpPr>
            <p:nvPr/>
          </p:nvSpPr>
          <p:spPr bwMode="hidden">
            <a:xfrm>
              <a:off x="3619" y="1287"/>
              <a:ext cx="112" cy="51"/>
            </a:xfrm>
            <a:prstGeom prst="ellipse">
              <a:avLst/>
            </a:prstGeom>
            <a:gradFill rotWithShape="0">
              <a:gsLst>
                <a:gs pos="0">
                  <a:schemeClr val="bg1"/>
                </a:gs>
                <a:gs pos="100000">
                  <a:schemeClr val="bg1">
                    <a:gamma/>
                    <a:shade val="75686"/>
                    <a:invGamma/>
                  </a:schemeClr>
                </a:gs>
              </a:gsLst>
              <a:lin ang="2700000" scaled="1"/>
            </a:gradFill>
            <a:ln w="9525">
              <a:noFill/>
              <a:round/>
              <a:headEnd/>
              <a:tailEnd/>
            </a:ln>
            <a:effectLst/>
          </p:spPr>
          <p:txBody>
            <a:bodyPr/>
            <a:lstStyle/>
            <a:p>
              <a:pPr>
                <a:defRPr/>
              </a:pPr>
              <a:endParaRPr lang="ar-SA"/>
            </a:p>
          </p:txBody>
        </p:sp>
        <p:sp>
          <p:nvSpPr>
            <p:cNvPr id="375979" name="Oval 171"/>
            <p:cNvSpPr>
              <a:spLocks noChangeArrowheads="1"/>
            </p:cNvSpPr>
            <p:nvPr/>
          </p:nvSpPr>
          <p:spPr bwMode="hidden">
            <a:xfrm>
              <a:off x="3791" y="1212"/>
              <a:ext cx="111" cy="51"/>
            </a:xfrm>
            <a:prstGeom prst="ellipse">
              <a:avLst/>
            </a:prstGeom>
            <a:gradFill rotWithShape="0">
              <a:gsLst>
                <a:gs pos="0">
                  <a:schemeClr val="bg1"/>
                </a:gs>
                <a:gs pos="100000">
                  <a:schemeClr val="bg1">
                    <a:gamma/>
                    <a:shade val="75686"/>
                    <a:invGamma/>
                  </a:schemeClr>
                </a:gs>
              </a:gsLst>
              <a:lin ang="2700000" scaled="1"/>
            </a:gradFill>
            <a:ln w="9525">
              <a:noFill/>
              <a:round/>
              <a:headEnd/>
              <a:tailEnd/>
            </a:ln>
            <a:effectLst/>
          </p:spPr>
          <p:txBody>
            <a:bodyPr/>
            <a:lstStyle/>
            <a:p>
              <a:pPr>
                <a:defRPr/>
              </a:pPr>
              <a:endParaRPr lang="ar-SA"/>
            </a:p>
          </p:txBody>
        </p:sp>
        <p:sp>
          <p:nvSpPr>
            <p:cNvPr id="375980" name="Oval 172"/>
            <p:cNvSpPr>
              <a:spLocks noChangeArrowheads="1"/>
            </p:cNvSpPr>
            <p:nvPr/>
          </p:nvSpPr>
          <p:spPr bwMode="hidden">
            <a:xfrm>
              <a:off x="2134" y="908"/>
              <a:ext cx="79" cy="34"/>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SA"/>
            </a:p>
          </p:txBody>
        </p:sp>
        <p:sp>
          <p:nvSpPr>
            <p:cNvPr id="375981" name="Oval 173"/>
            <p:cNvSpPr>
              <a:spLocks noChangeArrowheads="1"/>
            </p:cNvSpPr>
            <p:nvPr/>
          </p:nvSpPr>
          <p:spPr bwMode="hidden">
            <a:xfrm>
              <a:off x="1264" y="908"/>
              <a:ext cx="79" cy="34"/>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SA"/>
            </a:p>
          </p:txBody>
        </p:sp>
        <p:sp>
          <p:nvSpPr>
            <p:cNvPr id="375982" name="Oval 174"/>
            <p:cNvSpPr>
              <a:spLocks noChangeArrowheads="1"/>
            </p:cNvSpPr>
            <p:nvPr/>
          </p:nvSpPr>
          <p:spPr bwMode="hidden">
            <a:xfrm>
              <a:off x="1471" y="869"/>
              <a:ext cx="79" cy="34"/>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SA"/>
            </a:p>
          </p:txBody>
        </p:sp>
        <p:sp>
          <p:nvSpPr>
            <p:cNvPr id="375983" name="Oval 175"/>
            <p:cNvSpPr>
              <a:spLocks noChangeArrowheads="1"/>
            </p:cNvSpPr>
            <p:nvPr/>
          </p:nvSpPr>
          <p:spPr bwMode="hidden">
            <a:xfrm>
              <a:off x="1650" y="824"/>
              <a:ext cx="83" cy="34"/>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SA"/>
            </a:p>
          </p:txBody>
        </p:sp>
        <p:sp>
          <p:nvSpPr>
            <p:cNvPr id="375984" name="Oval 176"/>
            <p:cNvSpPr>
              <a:spLocks noChangeArrowheads="1"/>
            </p:cNvSpPr>
            <p:nvPr/>
          </p:nvSpPr>
          <p:spPr bwMode="hidden">
            <a:xfrm>
              <a:off x="1918" y="869"/>
              <a:ext cx="84" cy="34"/>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SA"/>
            </a:p>
          </p:txBody>
        </p:sp>
        <p:sp>
          <p:nvSpPr>
            <p:cNvPr id="375985" name="Oval 177"/>
            <p:cNvSpPr>
              <a:spLocks noChangeArrowheads="1"/>
            </p:cNvSpPr>
            <p:nvPr/>
          </p:nvSpPr>
          <p:spPr bwMode="hidden">
            <a:xfrm>
              <a:off x="1720" y="923"/>
              <a:ext cx="83" cy="34"/>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SA"/>
            </a:p>
          </p:txBody>
        </p:sp>
        <p:sp>
          <p:nvSpPr>
            <p:cNvPr id="375986" name="Oval 178"/>
            <p:cNvSpPr>
              <a:spLocks noChangeArrowheads="1"/>
            </p:cNvSpPr>
            <p:nvPr/>
          </p:nvSpPr>
          <p:spPr bwMode="hidden">
            <a:xfrm>
              <a:off x="1913" y="957"/>
              <a:ext cx="95" cy="45"/>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SA"/>
            </a:p>
          </p:txBody>
        </p:sp>
        <p:sp>
          <p:nvSpPr>
            <p:cNvPr id="375987" name="Oval 179"/>
            <p:cNvSpPr>
              <a:spLocks noChangeArrowheads="1"/>
            </p:cNvSpPr>
            <p:nvPr/>
          </p:nvSpPr>
          <p:spPr bwMode="hidden">
            <a:xfrm>
              <a:off x="1541" y="962"/>
              <a:ext cx="89" cy="45"/>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SA"/>
            </a:p>
          </p:txBody>
        </p:sp>
        <p:sp>
          <p:nvSpPr>
            <p:cNvPr id="375988" name="Oval 180"/>
            <p:cNvSpPr>
              <a:spLocks noChangeArrowheads="1"/>
            </p:cNvSpPr>
            <p:nvPr/>
          </p:nvSpPr>
          <p:spPr bwMode="hidden">
            <a:xfrm>
              <a:off x="1076" y="953"/>
              <a:ext cx="101" cy="45"/>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SA"/>
            </a:p>
          </p:txBody>
        </p:sp>
        <p:sp>
          <p:nvSpPr>
            <p:cNvPr id="375989" name="Oval 181"/>
            <p:cNvSpPr>
              <a:spLocks noChangeArrowheads="1"/>
            </p:cNvSpPr>
            <p:nvPr/>
          </p:nvSpPr>
          <p:spPr bwMode="hidden">
            <a:xfrm>
              <a:off x="1983" y="4027"/>
              <a:ext cx="195" cy="105"/>
            </a:xfrm>
            <a:prstGeom prst="ellipse">
              <a:avLst/>
            </a:prstGeom>
            <a:gradFill rotWithShape="0">
              <a:gsLst>
                <a:gs pos="0">
                  <a:schemeClr val="bg2"/>
                </a:gs>
                <a:gs pos="100000">
                  <a:schemeClr val="bg2">
                    <a:gamma/>
                    <a:shade val="57647"/>
                    <a:invGamma/>
                  </a:schemeClr>
                </a:gs>
              </a:gsLst>
              <a:lin ang="2700000" scaled="1"/>
            </a:gradFill>
            <a:ln w="9525">
              <a:noFill/>
              <a:round/>
              <a:headEnd/>
              <a:tailEnd/>
            </a:ln>
            <a:effectLst/>
          </p:spPr>
          <p:txBody>
            <a:bodyPr/>
            <a:lstStyle/>
            <a:p>
              <a:pPr>
                <a:defRPr/>
              </a:pPr>
              <a:endParaRPr lang="ar-SA"/>
            </a:p>
          </p:txBody>
        </p:sp>
        <p:sp>
          <p:nvSpPr>
            <p:cNvPr id="375990" name="Oval 182"/>
            <p:cNvSpPr>
              <a:spLocks noChangeArrowheads="1"/>
            </p:cNvSpPr>
            <p:nvPr/>
          </p:nvSpPr>
          <p:spPr bwMode="hidden">
            <a:xfrm>
              <a:off x="2460" y="3671"/>
              <a:ext cx="196" cy="112"/>
            </a:xfrm>
            <a:prstGeom prst="ellipse">
              <a:avLst/>
            </a:prstGeom>
            <a:gradFill rotWithShape="0">
              <a:gsLst>
                <a:gs pos="0">
                  <a:schemeClr val="bg2"/>
                </a:gs>
                <a:gs pos="100000">
                  <a:schemeClr val="bg2">
                    <a:gamma/>
                    <a:shade val="57647"/>
                    <a:invGamma/>
                  </a:schemeClr>
                </a:gs>
              </a:gsLst>
              <a:lin ang="2700000" scaled="1"/>
            </a:gradFill>
            <a:ln w="9525">
              <a:noFill/>
              <a:round/>
              <a:headEnd/>
              <a:tailEnd/>
            </a:ln>
            <a:effectLst/>
          </p:spPr>
          <p:txBody>
            <a:bodyPr/>
            <a:lstStyle/>
            <a:p>
              <a:pPr>
                <a:defRPr/>
              </a:pPr>
              <a:endParaRPr lang="ar-SA"/>
            </a:p>
          </p:txBody>
        </p:sp>
        <p:sp>
          <p:nvSpPr>
            <p:cNvPr id="375991" name="Oval 183"/>
            <p:cNvSpPr>
              <a:spLocks noChangeArrowheads="1"/>
            </p:cNvSpPr>
            <p:nvPr/>
          </p:nvSpPr>
          <p:spPr bwMode="hidden">
            <a:xfrm>
              <a:off x="3238" y="3121"/>
              <a:ext cx="168" cy="95"/>
            </a:xfrm>
            <a:prstGeom prst="ellipse">
              <a:avLst/>
            </a:prstGeom>
            <a:gradFill rotWithShape="0">
              <a:gsLst>
                <a:gs pos="0">
                  <a:schemeClr val="bg2"/>
                </a:gs>
                <a:gs pos="100000">
                  <a:schemeClr val="bg2">
                    <a:gamma/>
                    <a:shade val="57647"/>
                    <a:invGamma/>
                  </a:schemeClr>
                </a:gs>
              </a:gsLst>
              <a:lin ang="2700000" scaled="1"/>
            </a:gradFill>
            <a:ln w="9525">
              <a:noFill/>
              <a:round/>
              <a:headEnd/>
              <a:tailEnd/>
            </a:ln>
            <a:effectLst/>
          </p:spPr>
          <p:txBody>
            <a:bodyPr/>
            <a:lstStyle/>
            <a:p>
              <a:pPr>
                <a:defRPr/>
              </a:pPr>
              <a:endParaRPr lang="ar-SA"/>
            </a:p>
          </p:txBody>
        </p:sp>
        <p:sp>
          <p:nvSpPr>
            <p:cNvPr id="375992" name="Oval 184"/>
            <p:cNvSpPr>
              <a:spLocks noChangeArrowheads="1"/>
            </p:cNvSpPr>
            <p:nvPr/>
          </p:nvSpPr>
          <p:spPr bwMode="hidden">
            <a:xfrm>
              <a:off x="3550" y="2880"/>
              <a:ext cx="157" cy="89"/>
            </a:xfrm>
            <a:prstGeom prst="ellipse">
              <a:avLst/>
            </a:prstGeom>
            <a:gradFill rotWithShape="0">
              <a:gsLst>
                <a:gs pos="0">
                  <a:schemeClr val="bg2"/>
                </a:gs>
                <a:gs pos="100000">
                  <a:schemeClr val="bg2">
                    <a:gamma/>
                    <a:shade val="57647"/>
                    <a:invGamma/>
                  </a:schemeClr>
                </a:gs>
              </a:gsLst>
              <a:lin ang="2700000" scaled="1"/>
            </a:gradFill>
            <a:ln w="9525">
              <a:noFill/>
              <a:round/>
              <a:headEnd/>
              <a:tailEnd/>
            </a:ln>
            <a:effectLst/>
          </p:spPr>
          <p:txBody>
            <a:bodyPr/>
            <a:lstStyle/>
            <a:p>
              <a:pPr>
                <a:defRPr/>
              </a:pPr>
              <a:endParaRPr lang="ar-SA"/>
            </a:p>
          </p:txBody>
        </p:sp>
        <p:sp>
          <p:nvSpPr>
            <p:cNvPr id="375993" name="Oval 185"/>
            <p:cNvSpPr>
              <a:spLocks noChangeArrowheads="1"/>
            </p:cNvSpPr>
            <p:nvPr/>
          </p:nvSpPr>
          <p:spPr bwMode="hidden">
            <a:xfrm>
              <a:off x="2892" y="3377"/>
              <a:ext cx="168" cy="95"/>
            </a:xfrm>
            <a:prstGeom prst="ellipse">
              <a:avLst/>
            </a:prstGeom>
            <a:gradFill rotWithShape="0">
              <a:gsLst>
                <a:gs pos="0">
                  <a:schemeClr val="bg2"/>
                </a:gs>
                <a:gs pos="100000">
                  <a:schemeClr val="bg2">
                    <a:gamma/>
                    <a:shade val="57647"/>
                    <a:invGamma/>
                  </a:schemeClr>
                </a:gs>
              </a:gsLst>
              <a:lin ang="2700000" scaled="1"/>
            </a:gradFill>
            <a:ln w="9525">
              <a:noFill/>
              <a:round/>
              <a:headEnd/>
              <a:tailEnd/>
            </a:ln>
            <a:effectLst/>
          </p:spPr>
          <p:txBody>
            <a:bodyPr/>
            <a:lstStyle/>
            <a:p>
              <a:pPr>
                <a:defRPr/>
              </a:pPr>
              <a:endParaRPr lang="ar-SA"/>
            </a:p>
          </p:txBody>
        </p:sp>
        <p:sp>
          <p:nvSpPr>
            <p:cNvPr id="375994" name="Oval 186"/>
            <p:cNvSpPr>
              <a:spLocks noChangeArrowheads="1"/>
            </p:cNvSpPr>
            <p:nvPr/>
          </p:nvSpPr>
          <p:spPr bwMode="hidden">
            <a:xfrm>
              <a:off x="3869" y="2657"/>
              <a:ext cx="151" cy="84"/>
            </a:xfrm>
            <a:prstGeom prst="ellipse">
              <a:avLst/>
            </a:prstGeom>
            <a:gradFill rotWithShape="0">
              <a:gsLst>
                <a:gs pos="0">
                  <a:schemeClr val="bg2"/>
                </a:gs>
                <a:gs pos="100000">
                  <a:schemeClr val="bg2">
                    <a:gamma/>
                    <a:shade val="57647"/>
                    <a:invGamma/>
                  </a:schemeClr>
                </a:gs>
              </a:gsLst>
              <a:lin ang="2700000" scaled="1"/>
            </a:gradFill>
            <a:ln w="9525">
              <a:noFill/>
              <a:round/>
              <a:headEnd/>
              <a:tailEnd/>
            </a:ln>
            <a:effectLst/>
          </p:spPr>
          <p:txBody>
            <a:bodyPr/>
            <a:lstStyle/>
            <a:p>
              <a:pPr>
                <a:defRPr/>
              </a:pPr>
              <a:endParaRPr lang="ar-SA"/>
            </a:p>
          </p:txBody>
        </p:sp>
        <p:sp>
          <p:nvSpPr>
            <p:cNvPr id="375995" name="Oval 187"/>
            <p:cNvSpPr>
              <a:spLocks noChangeArrowheads="1"/>
            </p:cNvSpPr>
            <p:nvPr/>
          </p:nvSpPr>
          <p:spPr bwMode="hidden">
            <a:xfrm>
              <a:off x="4090" y="2475"/>
              <a:ext cx="156" cy="89"/>
            </a:xfrm>
            <a:prstGeom prst="ellipse">
              <a:avLst/>
            </a:prstGeom>
            <a:gradFill rotWithShape="0">
              <a:gsLst>
                <a:gs pos="0">
                  <a:schemeClr val="bg2"/>
                </a:gs>
                <a:gs pos="100000">
                  <a:schemeClr val="bg2">
                    <a:gamma/>
                    <a:shade val="57647"/>
                    <a:invGamma/>
                  </a:schemeClr>
                </a:gs>
              </a:gsLst>
              <a:lin ang="2700000" scaled="1"/>
            </a:gradFill>
            <a:ln w="9525">
              <a:noFill/>
              <a:round/>
              <a:headEnd/>
              <a:tailEnd/>
            </a:ln>
            <a:effectLst/>
          </p:spPr>
          <p:txBody>
            <a:bodyPr/>
            <a:lstStyle/>
            <a:p>
              <a:pPr>
                <a:defRPr/>
              </a:pPr>
              <a:endParaRPr lang="ar-SA"/>
            </a:p>
          </p:txBody>
        </p:sp>
        <p:sp>
          <p:nvSpPr>
            <p:cNvPr id="375996" name="Oval 188"/>
            <p:cNvSpPr>
              <a:spLocks noChangeArrowheads="1"/>
            </p:cNvSpPr>
            <p:nvPr/>
          </p:nvSpPr>
          <p:spPr bwMode="hidden">
            <a:xfrm>
              <a:off x="4327" y="2314"/>
              <a:ext cx="134" cy="72"/>
            </a:xfrm>
            <a:prstGeom prst="ellipse">
              <a:avLst/>
            </a:prstGeom>
            <a:gradFill rotWithShape="0">
              <a:gsLst>
                <a:gs pos="0">
                  <a:schemeClr val="bg2"/>
                </a:gs>
                <a:gs pos="100000">
                  <a:schemeClr val="bg2">
                    <a:gamma/>
                    <a:shade val="57647"/>
                    <a:invGamma/>
                  </a:schemeClr>
                </a:gs>
              </a:gsLst>
              <a:lin ang="2700000" scaled="1"/>
            </a:gradFill>
            <a:ln w="9525">
              <a:noFill/>
              <a:round/>
              <a:headEnd/>
              <a:tailEnd/>
            </a:ln>
            <a:effectLst/>
          </p:spPr>
          <p:txBody>
            <a:bodyPr/>
            <a:lstStyle/>
            <a:p>
              <a:pPr>
                <a:defRPr/>
              </a:pPr>
              <a:endParaRPr lang="ar-SA"/>
            </a:p>
          </p:txBody>
        </p:sp>
        <p:sp>
          <p:nvSpPr>
            <p:cNvPr id="375997" name="Oval 189"/>
            <p:cNvSpPr>
              <a:spLocks noChangeArrowheads="1"/>
            </p:cNvSpPr>
            <p:nvPr/>
          </p:nvSpPr>
          <p:spPr bwMode="hidden">
            <a:xfrm>
              <a:off x="4712" y="2022"/>
              <a:ext cx="134" cy="73"/>
            </a:xfrm>
            <a:prstGeom prst="ellipse">
              <a:avLst/>
            </a:prstGeom>
            <a:gradFill rotWithShape="0">
              <a:gsLst>
                <a:gs pos="0">
                  <a:schemeClr val="bg2"/>
                </a:gs>
                <a:gs pos="100000">
                  <a:schemeClr val="bg2">
                    <a:gamma/>
                    <a:shade val="54510"/>
                    <a:invGamma/>
                  </a:schemeClr>
                </a:gs>
              </a:gsLst>
              <a:lin ang="2700000" scaled="1"/>
            </a:gradFill>
            <a:ln w="9525">
              <a:noFill/>
              <a:round/>
              <a:headEnd/>
              <a:tailEnd/>
            </a:ln>
            <a:effectLst/>
          </p:spPr>
          <p:txBody>
            <a:bodyPr/>
            <a:lstStyle/>
            <a:p>
              <a:pPr>
                <a:defRPr/>
              </a:pPr>
              <a:endParaRPr lang="ar-SA"/>
            </a:p>
          </p:txBody>
        </p:sp>
        <p:sp>
          <p:nvSpPr>
            <p:cNvPr id="375998" name="Oval 190"/>
            <p:cNvSpPr>
              <a:spLocks noChangeArrowheads="1"/>
            </p:cNvSpPr>
            <p:nvPr/>
          </p:nvSpPr>
          <p:spPr bwMode="hidden">
            <a:xfrm>
              <a:off x="4533" y="2162"/>
              <a:ext cx="139" cy="61"/>
            </a:xfrm>
            <a:prstGeom prst="ellipse">
              <a:avLst/>
            </a:prstGeom>
            <a:gradFill rotWithShape="0">
              <a:gsLst>
                <a:gs pos="0">
                  <a:schemeClr val="bg2"/>
                </a:gs>
                <a:gs pos="100000">
                  <a:schemeClr val="bg2">
                    <a:gamma/>
                    <a:shade val="57647"/>
                    <a:invGamma/>
                  </a:schemeClr>
                </a:gs>
              </a:gsLst>
              <a:lin ang="2700000" scaled="1"/>
            </a:gradFill>
            <a:ln w="9525">
              <a:noFill/>
              <a:round/>
              <a:headEnd/>
              <a:tailEnd/>
            </a:ln>
            <a:effectLst/>
          </p:spPr>
          <p:txBody>
            <a:bodyPr/>
            <a:lstStyle/>
            <a:p>
              <a:pPr>
                <a:defRPr/>
              </a:pPr>
              <a:endParaRPr lang="ar-SA"/>
            </a:p>
          </p:txBody>
        </p:sp>
        <p:sp>
          <p:nvSpPr>
            <p:cNvPr id="375999" name="Oval 191"/>
            <p:cNvSpPr>
              <a:spLocks noChangeArrowheads="1"/>
            </p:cNvSpPr>
            <p:nvPr/>
          </p:nvSpPr>
          <p:spPr bwMode="hidden">
            <a:xfrm>
              <a:off x="4863" y="1920"/>
              <a:ext cx="128" cy="61"/>
            </a:xfrm>
            <a:prstGeom prst="ellipse">
              <a:avLst/>
            </a:prstGeom>
            <a:gradFill rotWithShape="0">
              <a:gsLst>
                <a:gs pos="0">
                  <a:schemeClr val="bg2"/>
                </a:gs>
                <a:gs pos="100000">
                  <a:schemeClr val="bg2">
                    <a:gamma/>
                    <a:shade val="57647"/>
                    <a:invGamma/>
                  </a:schemeClr>
                </a:gs>
              </a:gsLst>
              <a:lin ang="2700000" scaled="1"/>
            </a:gradFill>
            <a:ln w="9525">
              <a:noFill/>
              <a:round/>
              <a:headEnd/>
              <a:tailEnd/>
            </a:ln>
            <a:effectLst/>
          </p:spPr>
          <p:txBody>
            <a:bodyPr/>
            <a:lstStyle/>
            <a:p>
              <a:pPr>
                <a:defRPr/>
              </a:pPr>
              <a:endParaRPr lang="ar-SA"/>
            </a:p>
          </p:txBody>
        </p:sp>
        <p:sp>
          <p:nvSpPr>
            <p:cNvPr id="376000" name="Oval 192"/>
            <p:cNvSpPr>
              <a:spLocks noChangeArrowheads="1"/>
            </p:cNvSpPr>
            <p:nvPr/>
          </p:nvSpPr>
          <p:spPr bwMode="hidden">
            <a:xfrm>
              <a:off x="5009" y="1807"/>
              <a:ext cx="128" cy="61"/>
            </a:xfrm>
            <a:prstGeom prst="ellipse">
              <a:avLst/>
            </a:prstGeom>
            <a:gradFill rotWithShape="0">
              <a:gsLst>
                <a:gs pos="0">
                  <a:schemeClr val="bg2"/>
                </a:gs>
                <a:gs pos="100000">
                  <a:schemeClr val="bg2">
                    <a:gamma/>
                    <a:shade val="57647"/>
                    <a:invGamma/>
                  </a:schemeClr>
                </a:gs>
              </a:gsLst>
              <a:lin ang="2700000" scaled="1"/>
            </a:gradFill>
            <a:ln w="9525">
              <a:noFill/>
              <a:round/>
              <a:headEnd/>
              <a:tailEnd/>
            </a:ln>
            <a:effectLst/>
          </p:spPr>
          <p:txBody>
            <a:bodyPr/>
            <a:lstStyle/>
            <a:p>
              <a:pPr>
                <a:defRPr/>
              </a:pPr>
              <a:endParaRPr lang="ar-SA"/>
            </a:p>
          </p:txBody>
        </p:sp>
        <p:sp>
          <p:nvSpPr>
            <p:cNvPr id="376001" name="Oval 193"/>
            <p:cNvSpPr>
              <a:spLocks noChangeArrowheads="1"/>
            </p:cNvSpPr>
            <p:nvPr/>
          </p:nvSpPr>
          <p:spPr bwMode="hidden">
            <a:xfrm>
              <a:off x="5161" y="1702"/>
              <a:ext cx="123" cy="50"/>
            </a:xfrm>
            <a:prstGeom prst="ellipse">
              <a:avLst/>
            </a:prstGeom>
            <a:gradFill rotWithShape="0">
              <a:gsLst>
                <a:gs pos="0">
                  <a:schemeClr val="bg2"/>
                </a:gs>
                <a:gs pos="100000">
                  <a:schemeClr val="bg2">
                    <a:gamma/>
                    <a:shade val="81961"/>
                    <a:invGamma/>
                  </a:schemeClr>
                </a:gs>
              </a:gsLst>
              <a:lin ang="2700000" scaled="1"/>
            </a:gradFill>
            <a:ln w="9525">
              <a:noFill/>
              <a:round/>
              <a:headEnd/>
              <a:tailEnd/>
            </a:ln>
            <a:effectLst/>
          </p:spPr>
          <p:txBody>
            <a:bodyPr/>
            <a:lstStyle/>
            <a:p>
              <a:pPr>
                <a:defRPr/>
              </a:pPr>
              <a:endParaRPr lang="ar-SA"/>
            </a:p>
          </p:txBody>
        </p:sp>
        <p:sp>
          <p:nvSpPr>
            <p:cNvPr id="376002" name="Oval 194"/>
            <p:cNvSpPr>
              <a:spLocks noChangeArrowheads="1"/>
            </p:cNvSpPr>
            <p:nvPr/>
          </p:nvSpPr>
          <p:spPr bwMode="hidden">
            <a:xfrm>
              <a:off x="5277" y="1614"/>
              <a:ext cx="124" cy="51"/>
            </a:xfrm>
            <a:prstGeom prst="ellipse">
              <a:avLst/>
            </a:prstGeom>
            <a:gradFill rotWithShape="0">
              <a:gsLst>
                <a:gs pos="0">
                  <a:schemeClr val="bg2"/>
                </a:gs>
                <a:gs pos="100000">
                  <a:schemeClr val="bg2">
                    <a:gamma/>
                    <a:shade val="81961"/>
                    <a:invGamma/>
                  </a:schemeClr>
                </a:gs>
              </a:gsLst>
              <a:lin ang="2700000" scaled="1"/>
            </a:gradFill>
            <a:ln w="9525">
              <a:noFill/>
              <a:round/>
              <a:headEnd/>
              <a:tailEnd/>
            </a:ln>
            <a:effectLst/>
          </p:spPr>
          <p:txBody>
            <a:bodyPr/>
            <a:lstStyle/>
            <a:p>
              <a:pPr>
                <a:defRPr/>
              </a:pPr>
              <a:endParaRPr lang="ar-SA"/>
            </a:p>
          </p:txBody>
        </p:sp>
        <p:sp>
          <p:nvSpPr>
            <p:cNvPr id="376003" name="Oval 195"/>
            <p:cNvSpPr>
              <a:spLocks noChangeArrowheads="1"/>
            </p:cNvSpPr>
            <p:nvPr/>
          </p:nvSpPr>
          <p:spPr bwMode="hidden">
            <a:xfrm>
              <a:off x="5398" y="1521"/>
              <a:ext cx="123" cy="51"/>
            </a:xfrm>
            <a:prstGeom prst="ellipse">
              <a:avLst/>
            </a:prstGeom>
            <a:gradFill rotWithShape="0">
              <a:gsLst>
                <a:gs pos="0">
                  <a:schemeClr val="bg2"/>
                </a:gs>
                <a:gs pos="100000">
                  <a:schemeClr val="bg2">
                    <a:gamma/>
                    <a:shade val="81961"/>
                    <a:invGamma/>
                  </a:schemeClr>
                </a:gs>
              </a:gsLst>
              <a:lin ang="2700000" scaled="1"/>
            </a:gradFill>
            <a:ln w="9525">
              <a:noFill/>
              <a:round/>
              <a:headEnd/>
              <a:tailEnd/>
            </a:ln>
            <a:effectLst/>
          </p:spPr>
          <p:txBody>
            <a:bodyPr/>
            <a:lstStyle/>
            <a:p>
              <a:pPr>
                <a:defRPr/>
              </a:pPr>
              <a:endParaRPr lang="ar-SA"/>
            </a:p>
          </p:txBody>
        </p:sp>
        <p:sp>
          <p:nvSpPr>
            <p:cNvPr id="376004" name="Oval 196"/>
            <p:cNvSpPr>
              <a:spLocks noChangeArrowheads="1"/>
            </p:cNvSpPr>
            <p:nvPr/>
          </p:nvSpPr>
          <p:spPr bwMode="hidden">
            <a:xfrm>
              <a:off x="3255" y="4071"/>
              <a:ext cx="196" cy="106"/>
            </a:xfrm>
            <a:prstGeom prst="ellipse">
              <a:avLst/>
            </a:prstGeom>
            <a:gradFill rotWithShape="0">
              <a:gsLst>
                <a:gs pos="0">
                  <a:schemeClr val="accent2"/>
                </a:gs>
                <a:gs pos="100000">
                  <a:schemeClr val="accent2">
                    <a:gamma/>
                    <a:shade val="54510"/>
                    <a:invGamma/>
                  </a:schemeClr>
                </a:gs>
              </a:gsLst>
              <a:lin ang="2700000" scaled="1"/>
            </a:gradFill>
            <a:ln w="9525">
              <a:noFill/>
              <a:round/>
              <a:headEnd/>
              <a:tailEnd/>
            </a:ln>
            <a:effectLst/>
          </p:spPr>
          <p:txBody>
            <a:bodyPr/>
            <a:lstStyle/>
            <a:p>
              <a:pPr>
                <a:defRPr/>
              </a:pPr>
              <a:endParaRPr lang="ar-SA"/>
            </a:p>
          </p:txBody>
        </p:sp>
        <p:sp>
          <p:nvSpPr>
            <p:cNvPr id="376005" name="Oval 197"/>
            <p:cNvSpPr>
              <a:spLocks noChangeArrowheads="1"/>
            </p:cNvSpPr>
            <p:nvPr/>
          </p:nvSpPr>
          <p:spPr bwMode="hidden">
            <a:xfrm>
              <a:off x="3651" y="3693"/>
              <a:ext cx="196" cy="111"/>
            </a:xfrm>
            <a:prstGeom prst="ellipse">
              <a:avLst/>
            </a:prstGeom>
            <a:gradFill rotWithShape="0">
              <a:gsLst>
                <a:gs pos="0">
                  <a:schemeClr val="accent2"/>
                </a:gs>
                <a:gs pos="100000">
                  <a:schemeClr val="accent2">
                    <a:gamma/>
                    <a:shade val="54510"/>
                    <a:invGamma/>
                  </a:schemeClr>
                </a:gs>
              </a:gsLst>
              <a:lin ang="2700000" scaled="1"/>
            </a:gradFill>
            <a:ln w="9525">
              <a:noFill/>
              <a:round/>
              <a:headEnd/>
              <a:tailEnd/>
            </a:ln>
            <a:effectLst/>
          </p:spPr>
          <p:txBody>
            <a:bodyPr/>
            <a:lstStyle/>
            <a:p>
              <a:pPr>
                <a:defRPr/>
              </a:pPr>
              <a:endParaRPr lang="ar-SA"/>
            </a:p>
          </p:txBody>
        </p:sp>
        <p:sp>
          <p:nvSpPr>
            <p:cNvPr id="376006" name="Oval 198"/>
            <p:cNvSpPr>
              <a:spLocks noChangeArrowheads="1"/>
            </p:cNvSpPr>
            <p:nvPr/>
          </p:nvSpPr>
          <p:spPr bwMode="hidden">
            <a:xfrm>
              <a:off x="4773" y="3705"/>
              <a:ext cx="201" cy="106"/>
            </a:xfrm>
            <a:prstGeom prst="ellipse">
              <a:avLst/>
            </a:prstGeom>
            <a:gradFill rotWithShape="0">
              <a:gsLst>
                <a:gs pos="0">
                  <a:schemeClr val="accent2"/>
                </a:gs>
                <a:gs pos="100000">
                  <a:schemeClr val="accent2">
                    <a:gamma/>
                    <a:shade val="39216"/>
                    <a:invGamma/>
                  </a:schemeClr>
                </a:gs>
              </a:gsLst>
              <a:lin ang="2700000" scaled="1"/>
            </a:gradFill>
            <a:ln w="9525">
              <a:noFill/>
              <a:round/>
              <a:headEnd/>
              <a:tailEnd/>
            </a:ln>
            <a:effectLst/>
          </p:spPr>
          <p:txBody>
            <a:bodyPr/>
            <a:lstStyle/>
            <a:p>
              <a:pPr>
                <a:defRPr/>
              </a:pPr>
              <a:endParaRPr lang="ar-SA"/>
            </a:p>
          </p:txBody>
        </p:sp>
        <p:sp>
          <p:nvSpPr>
            <p:cNvPr id="376007" name="Oval 199"/>
            <p:cNvSpPr>
              <a:spLocks noChangeArrowheads="1"/>
            </p:cNvSpPr>
            <p:nvPr/>
          </p:nvSpPr>
          <p:spPr bwMode="hidden">
            <a:xfrm>
              <a:off x="4491" y="4049"/>
              <a:ext cx="196" cy="105"/>
            </a:xfrm>
            <a:prstGeom prst="ellipse">
              <a:avLst/>
            </a:prstGeom>
            <a:gradFill rotWithShape="0">
              <a:gsLst>
                <a:gs pos="0">
                  <a:schemeClr val="accent2"/>
                </a:gs>
                <a:gs pos="100000">
                  <a:schemeClr val="accent2">
                    <a:gamma/>
                    <a:shade val="39216"/>
                    <a:invGamma/>
                  </a:schemeClr>
                </a:gs>
              </a:gsLst>
              <a:lin ang="2700000" scaled="1"/>
            </a:gradFill>
            <a:ln w="9525">
              <a:noFill/>
              <a:round/>
              <a:headEnd/>
              <a:tailEnd/>
            </a:ln>
            <a:effectLst/>
          </p:spPr>
          <p:txBody>
            <a:bodyPr/>
            <a:lstStyle/>
            <a:p>
              <a:pPr>
                <a:defRPr/>
              </a:pPr>
              <a:endParaRPr lang="ar-SA"/>
            </a:p>
          </p:txBody>
        </p:sp>
        <p:sp>
          <p:nvSpPr>
            <p:cNvPr id="376008" name="Oval 200"/>
            <p:cNvSpPr>
              <a:spLocks noChangeArrowheads="1"/>
            </p:cNvSpPr>
            <p:nvPr/>
          </p:nvSpPr>
          <p:spPr bwMode="hidden">
            <a:xfrm>
              <a:off x="3989" y="3396"/>
              <a:ext cx="168" cy="96"/>
            </a:xfrm>
            <a:prstGeom prst="ellipse">
              <a:avLst/>
            </a:prstGeom>
            <a:gradFill rotWithShape="0">
              <a:gsLst>
                <a:gs pos="0">
                  <a:schemeClr val="accent2"/>
                </a:gs>
                <a:gs pos="100000">
                  <a:schemeClr val="accent2">
                    <a:gamma/>
                    <a:shade val="54510"/>
                    <a:invGamma/>
                  </a:schemeClr>
                </a:gs>
              </a:gsLst>
              <a:lin ang="2700000" scaled="1"/>
            </a:gradFill>
            <a:ln w="9525">
              <a:noFill/>
              <a:round/>
              <a:headEnd/>
              <a:tailEnd/>
            </a:ln>
            <a:effectLst/>
          </p:spPr>
          <p:txBody>
            <a:bodyPr/>
            <a:lstStyle/>
            <a:p>
              <a:pPr>
                <a:defRPr/>
              </a:pPr>
              <a:endParaRPr lang="ar-SA"/>
            </a:p>
          </p:txBody>
        </p:sp>
        <p:sp>
          <p:nvSpPr>
            <p:cNvPr id="376009" name="Oval 201"/>
            <p:cNvSpPr>
              <a:spLocks noChangeArrowheads="1"/>
            </p:cNvSpPr>
            <p:nvPr/>
          </p:nvSpPr>
          <p:spPr bwMode="hidden">
            <a:xfrm>
              <a:off x="4263" y="3141"/>
              <a:ext cx="167" cy="95"/>
            </a:xfrm>
            <a:prstGeom prst="ellipse">
              <a:avLst/>
            </a:prstGeom>
            <a:gradFill rotWithShape="0">
              <a:gsLst>
                <a:gs pos="0">
                  <a:schemeClr val="accent2"/>
                </a:gs>
                <a:gs pos="100000">
                  <a:schemeClr val="accent2">
                    <a:gamma/>
                    <a:shade val="54510"/>
                    <a:invGamma/>
                  </a:schemeClr>
                </a:gs>
              </a:gsLst>
              <a:lin ang="2700000" scaled="1"/>
            </a:gradFill>
            <a:ln w="9525">
              <a:noFill/>
              <a:round/>
              <a:headEnd/>
              <a:tailEnd/>
            </a:ln>
            <a:effectLst/>
          </p:spPr>
          <p:txBody>
            <a:bodyPr/>
            <a:lstStyle/>
            <a:p>
              <a:pPr>
                <a:defRPr/>
              </a:pPr>
              <a:endParaRPr lang="ar-SA"/>
            </a:p>
          </p:txBody>
        </p:sp>
        <p:sp>
          <p:nvSpPr>
            <p:cNvPr id="376010" name="Oval 202"/>
            <p:cNvSpPr>
              <a:spLocks noChangeArrowheads="1"/>
            </p:cNvSpPr>
            <p:nvPr/>
          </p:nvSpPr>
          <p:spPr bwMode="hidden">
            <a:xfrm>
              <a:off x="5044" y="3418"/>
              <a:ext cx="167" cy="95"/>
            </a:xfrm>
            <a:prstGeom prst="ellipse">
              <a:avLst/>
            </a:prstGeom>
            <a:gradFill rotWithShape="0">
              <a:gsLst>
                <a:gs pos="0">
                  <a:schemeClr val="accent2"/>
                </a:gs>
                <a:gs pos="100000">
                  <a:schemeClr val="accent2">
                    <a:gamma/>
                    <a:shade val="39216"/>
                    <a:invGamma/>
                  </a:schemeClr>
                </a:gs>
              </a:gsLst>
              <a:lin ang="2700000" scaled="1"/>
            </a:gradFill>
            <a:ln w="9525">
              <a:noFill/>
              <a:round/>
              <a:headEnd/>
              <a:tailEnd/>
            </a:ln>
            <a:effectLst/>
          </p:spPr>
          <p:txBody>
            <a:bodyPr/>
            <a:lstStyle/>
            <a:p>
              <a:pPr>
                <a:defRPr/>
              </a:pPr>
              <a:endParaRPr lang="ar-SA"/>
            </a:p>
          </p:txBody>
        </p:sp>
        <p:sp>
          <p:nvSpPr>
            <p:cNvPr id="376011" name="Oval 203"/>
            <p:cNvSpPr>
              <a:spLocks noChangeArrowheads="1"/>
            </p:cNvSpPr>
            <p:nvPr/>
          </p:nvSpPr>
          <p:spPr bwMode="hidden">
            <a:xfrm>
              <a:off x="4553" y="2873"/>
              <a:ext cx="156" cy="83"/>
            </a:xfrm>
            <a:prstGeom prst="ellipse">
              <a:avLst/>
            </a:prstGeom>
            <a:gradFill rotWithShape="0">
              <a:gsLst>
                <a:gs pos="0">
                  <a:schemeClr val="accent2"/>
                </a:gs>
                <a:gs pos="100000">
                  <a:schemeClr val="accent2">
                    <a:gamma/>
                    <a:shade val="54510"/>
                    <a:invGamma/>
                  </a:schemeClr>
                </a:gs>
              </a:gsLst>
              <a:lin ang="2700000" scaled="1"/>
            </a:gradFill>
            <a:ln w="9525">
              <a:noFill/>
              <a:round/>
              <a:headEnd/>
              <a:tailEnd/>
            </a:ln>
            <a:effectLst/>
          </p:spPr>
          <p:txBody>
            <a:bodyPr/>
            <a:lstStyle/>
            <a:p>
              <a:pPr>
                <a:defRPr/>
              </a:pPr>
              <a:endParaRPr lang="ar-SA"/>
            </a:p>
          </p:txBody>
        </p:sp>
        <p:sp>
          <p:nvSpPr>
            <p:cNvPr id="376012" name="Oval 204"/>
            <p:cNvSpPr>
              <a:spLocks noChangeArrowheads="1"/>
            </p:cNvSpPr>
            <p:nvPr/>
          </p:nvSpPr>
          <p:spPr bwMode="hidden">
            <a:xfrm>
              <a:off x="5293" y="3116"/>
              <a:ext cx="168" cy="95"/>
            </a:xfrm>
            <a:prstGeom prst="ellipse">
              <a:avLst/>
            </a:prstGeom>
            <a:gradFill rotWithShape="0">
              <a:gsLst>
                <a:gs pos="0">
                  <a:schemeClr val="accent2"/>
                </a:gs>
                <a:gs pos="100000">
                  <a:schemeClr val="accent2">
                    <a:gamma/>
                    <a:shade val="54510"/>
                    <a:invGamma/>
                  </a:schemeClr>
                </a:gs>
              </a:gsLst>
              <a:lin ang="2700000" scaled="1"/>
            </a:gradFill>
            <a:ln w="9525">
              <a:noFill/>
              <a:round/>
              <a:headEnd/>
              <a:tailEnd/>
            </a:ln>
            <a:effectLst/>
          </p:spPr>
          <p:txBody>
            <a:bodyPr/>
            <a:lstStyle/>
            <a:p>
              <a:pPr>
                <a:defRPr/>
              </a:pPr>
              <a:endParaRPr lang="ar-SA"/>
            </a:p>
          </p:txBody>
        </p:sp>
        <p:sp>
          <p:nvSpPr>
            <p:cNvPr id="376013" name="Oval 205"/>
            <p:cNvSpPr>
              <a:spLocks noChangeArrowheads="1"/>
            </p:cNvSpPr>
            <p:nvPr/>
          </p:nvSpPr>
          <p:spPr bwMode="hidden">
            <a:xfrm>
              <a:off x="5497" y="2879"/>
              <a:ext cx="156" cy="89"/>
            </a:xfrm>
            <a:prstGeom prst="ellipse">
              <a:avLst/>
            </a:prstGeom>
            <a:gradFill rotWithShape="0">
              <a:gsLst>
                <a:gs pos="0">
                  <a:schemeClr val="accent2"/>
                </a:gs>
                <a:gs pos="100000">
                  <a:schemeClr val="accent2">
                    <a:gamma/>
                    <a:shade val="39216"/>
                    <a:invGamma/>
                  </a:schemeClr>
                </a:gs>
              </a:gsLst>
              <a:lin ang="2700000" scaled="1"/>
            </a:gradFill>
            <a:ln w="9525">
              <a:noFill/>
              <a:round/>
              <a:headEnd/>
              <a:tailEnd/>
            </a:ln>
            <a:effectLst/>
          </p:spPr>
          <p:txBody>
            <a:bodyPr/>
            <a:lstStyle/>
            <a:p>
              <a:pPr>
                <a:defRPr/>
              </a:pPr>
              <a:endParaRPr lang="ar-SA"/>
            </a:p>
          </p:txBody>
        </p:sp>
        <p:sp>
          <p:nvSpPr>
            <p:cNvPr id="376014" name="Oval 206"/>
            <p:cNvSpPr>
              <a:spLocks noChangeArrowheads="1"/>
            </p:cNvSpPr>
            <p:nvPr/>
          </p:nvSpPr>
          <p:spPr bwMode="hidden">
            <a:xfrm>
              <a:off x="4772" y="2673"/>
              <a:ext cx="156" cy="83"/>
            </a:xfrm>
            <a:prstGeom prst="ellipse">
              <a:avLst/>
            </a:prstGeom>
            <a:gradFill rotWithShape="0">
              <a:gsLst>
                <a:gs pos="0">
                  <a:schemeClr val="accent2"/>
                </a:gs>
                <a:gs pos="100000">
                  <a:schemeClr val="accent2">
                    <a:gamma/>
                    <a:shade val="54510"/>
                    <a:invGamma/>
                  </a:schemeClr>
                </a:gs>
              </a:gsLst>
              <a:lin ang="2700000" scaled="1"/>
            </a:gradFill>
            <a:ln w="9525">
              <a:noFill/>
              <a:round/>
              <a:headEnd/>
              <a:tailEnd/>
            </a:ln>
            <a:effectLst/>
          </p:spPr>
          <p:txBody>
            <a:bodyPr/>
            <a:lstStyle/>
            <a:p>
              <a:pPr>
                <a:defRPr/>
              </a:pPr>
              <a:endParaRPr lang="ar-SA"/>
            </a:p>
          </p:txBody>
        </p:sp>
        <p:sp>
          <p:nvSpPr>
            <p:cNvPr id="376015" name="Oval 207"/>
            <p:cNvSpPr>
              <a:spLocks noChangeArrowheads="1"/>
            </p:cNvSpPr>
            <p:nvPr/>
          </p:nvSpPr>
          <p:spPr bwMode="hidden">
            <a:xfrm>
              <a:off x="4966" y="2488"/>
              <a:ext cx="156" cy="84"/>
            </a:xfrm>
            <a:prstGeom prst="ellipse">
              <a:avLst/>
            </a:prstGeom>
            <a:gradFill rotWithShape="0">
              <a:gsLst>
                <a:gs pos="0">
                  <a:schemeClr val="accent2"/>
                </a:gs>
                <a:gs pos="100000">
                  <a:schemeClr val="accent2">
                    <a:gamma/>
                    <a:shade val="54510"/>
                    <a:invGamma/>
                  </a:schemeClr>
                </a:gs>
              </a:gsLst>
              <a:lin ang="2700000" scaled="1"/>
            </a:gradFill>
            <a:ln w="9525">
              <a:noFill/>
              <a:round/>
              <a:headEnd/>
              <a:tailEnd/>
            </a:ln>
            <a:effectLst/>
          </p:spPr>
          <p:txBody>
            <a:bodyPr/>
            <a:lstStyle/>
            <a:p>
              <a:pPr>
                <a:defRPr/>
              </a:pPr>
              <a:endParaRPr lang="ar-SA"/>
            </a:p>
          </p:txBody>
        </p:sp>
        <p:sp>
          <p:nvSpPr>
            <p:cNvPr id="376016" name="Oval 208"/>
            <p:cNvSpPr>
              <a:spLocks noChangeArrowheads="1"/>
            </p:cNvSpPr>
            <p:nvPr/>
          </p:nvSpPr>
          <p:spPr bwMode="hidden">
            <a:xfrm>
              <a:off x="5444" y="2052"/>
              <a:ext cx="134" cy="73"/>
            </a:xfrm>
            <a:prstGeom prst="ellipse">
              <a:avLst/>
            </a:prstGeom>
            <a:gradFill rotWithShape="0">
              <a:gsLst>
                <a:gs pos="0">
                  <a:schemeClr val="accent2"/>
                </a:gs>
                <a:gs pos="100000">
                  <a:schemeClr val="accent2">
                    <a:gamma/>
                    <a:shade val="54510"/>
                    <a:invGamma/>
                  </a:schemeClr>
                </a:gs>
              </a:gsLst>
              <a:lin ang="2700000" scaled="1"/>
            </a:gradFill>
            <a:ln w="9525">
              <a:noFill/>
              <a:round/>
              <a:headEnd/>
              <a:tailEnd/>
            </a:ln>
            <a:effectLst/>
          </p:spPr>
          <p:txBody>
            <a:bodyPr/>
            <a:lstStyle/>
            <a:p>
              <a:pPr>
                <a:defRPr/>
              </a:pPr>
              <a:endParaRPr lang="ar-SA"/>
            </a:p>
          </p:txBody>
        </p:sp>
        <p:sp>
          <p:nvSpPr>
            <p:cNvPr id="376017" name="Oval 209"/>
            <p:cNvSpPr>
              <a:spLocks noChangeArrowheads="1"/>
            </p:cNvSpPr>
            <p:nvPr/>
          </p:nvSpPr>
          <p:spPr bwMode="hidden">
            <a:xfrm>
              <a:off x="5161" y="2314"/>
              <a:ext cx="140" cy="73"/>
            </a:xfrm>
            <a:prstGeom prst="ellipse">
              <a:avLst/>
            </a:prstGeom>
            <a:gradFill rotWithShape="0">
              <a:gsLst>
                <a:gs pos="0">
                  <a:schemeClr val="accent2"/>
                </a:gs>
                <a:gs pos="100000">
                  <a:schemeClr val="accent2">
                    <a:gamma/>
                    <a:shade val="54510"/>
                    <a:invGamma/>
                  </a:schemeClr>
                </a:gs>
              </a:gsLst>
              <a:lin ang="2700000" scaled="1"/>
            </a:gradFill>
            <a:ln w="9525">
              <a:noFill/>
              <a:round/>
              <a:headEnd/>
              <a:tailEnd/>
            </a:ln>
            <a:effectLst/>
          </p:spPr>
          <p:txBody>
            <a:bodyPr/>
            <a:lstStyle/>
            <a:p>
              <a:pPr>
                <a:defRPr/>
              </a:pPr>
              <a:endParaRPr lang="ar-SA"/>
            </a:p>
          </p:txBody>
        </p:sp>
        <p:sp>
          <p:nvSpPr>
            <p:cNvPr id="376018" name="Oval 210"/>
            <p:cNvSpPr>
              <a:spLocks noChangeArrowheads="1"/>
            </p:cNvSpPr>
            <p:nvPr/>
          </p:nvSpPr>
          <p:spPr bwMode="hidden">
            <a:xfrm>
              <a:off x="5318" y="2176"/>
              <a:ext cx="134" cy="61"/>
            </a:xfrm>
            <a:prstGeom prst="ellipse">
              <a:avLst/>
            </a:prstGeom>
            <a:gradFill rotWithShape="0">
              <a:gsLst>
                <a:gs pos="0">
                  <a:schemeClr val="accent2"/>
                </a:gs>
                <a:gs pos="100000">
                  <a:schemeClr val="accent2">
                    <a:gamma/>
                    <a:shade val="54510"/>
                    <a:invGamma/>
                  </a:schemeClr>
                </a:gs>
              </a:gsLst>
              <a:lin ang="2700000" scaled="1"/>
            </a:gradFill>
            <a:ln w="9525">
              <a:noFill/>
              <a:round/>
              <a:headEnd/>
              <a:tailEnd/>
            </a:ln>
            <a:effectLst/>
          </p:spPr>
          <p:txBody>
            <a:bodyPr/>
            <a:lstStyle/>
            <a:p>
              <a:pPr>
                <a:defRPr/>
              </a:pPr>
              <a:endParaRPr lang="ar-SA"/>
            </a:p>
          </p:txBody>
        </p:sp>
        <p:sp>
          <p:nvSpPr>
            <p:cNvPr id="376019" name="Oval 211"/>
            <p:cNvSpPr>
              <a:spLocks noChangeArrowheads="1"/>
            </p:cNvSpPr>
            <p:nvPr/>
          </p:nvSpPr>
          <p:spPr bwMode="hidden">
            <a:xfrm>
              <a:off x="5581" y="1933"/>
              <a:ext cx="128" cy="61"/>
            </a:xfrm>
            <a:prstGeom prst="ellipse">
              <a:avLst/>
            </a:prstGeom>
            <a:gradFill rotWithShape="0">
              <a:gsLst>
                <a:gs pos="0">
                  <a:schemeClr val="accent2"/>
                </a:gs>
                <a:gs pos="100000">
                  <a:schemeClr val="accent2">
                    <a:gamma/>
                    <a:shade val="57647"/>
                    <a:invGamma/>
                  </a:schemeClr>
                </a:gs>
              </a:gsLst>
              <a:lin ang="2700000" scaled="1"/>
            </a:gradFill>
            <a:ln w="9525">
              <a:noFill/>
              <a:round/>
              <a:headEnd/>
              <a:tailEnd/>
            </a:ln>
            <a:effectLst/>
          </p:spPr>
          <p:txBody>
            <a:bodyPr/>
            <a:lstStyle/>
            <a:p>
              <a:pPr>
                <a:defRPr/>
              </a:pPr>
              <a:endParaRPr lang="ar-SA"/>
            </a:p>
          </p:txBody>
        </p:sp>
        <p:sp>
          <p:nvSpPr>
            <p:cNvPr id="376020" name="Oval 212"/>
            <p:cNvSpPr>
              <a:spLocks noChangeArrowheads="1"/>
            </p:cNvSpPr>
            <p:nvPr/>
          </p:nvSpPr>
          <p:spPr bwMode="hidden">
            <a:xfrm>
              <a:off x="5689" y="1811"/>
              <a:ext cx="128" cy="61"/>
            </a:xfrm>
            <a:prstGeom prst="ellipse">
              <a:avLst/>
            </a:prstGeom>
            <a:gradFill rotWithShape="0">
              <a:gsLst>
                <a:gs pos="0">
                  <a:schemeClr val="accent2"/>
                </a:gs>
                <a:gs pos="100000">
                  <a:schemeClr val="accent2">
                    <a:gamma/>
                    <a:shade val="57647"/>
                    <a:invGamma/>
                  </a:schemeClr>
                </a:gs>
              </a:gsLst>
              <a:lin ang="2700000" scaled="1"/>
            </a:gradFill>
            <a:ln w="9525">
              <a:noFill/>
              <a:round/>
              <a:headEnd/>
              <a:tailEnd/>
            </a:ln>
            <a:effectLst/>
          </p:spPr>
          <p:txBody>
            <a:bodyPr/>
            <a:lstStyle/>
            <a:p>
              <a:pPr>
                <a:defRPr/>
              </a:pPr>
              <a:endParaRPr lang="ar-SA"/>
            </a:p>
          </p:txBody>
        </p:sp>
        <p:sp>
          <p:nvSpPr>
            <p:cNvPr id="376021" name="Oval 213"/>
            <p:cNvSpPr>
              <a:spLocks noChangeArrowheads="1"/>
            </p:cNvSpPr>
            <p:nvPr/>
          </p:nvSpPr>
          <p:spPr bwMode="hidden">
            <a:xfrm>
              <a:off x="5663" y="2680"/>
              <a:ext cx="156" cy="83"/>
            </a:xfrm>
            <a:prstGeom prst="ellipse">
              <a:avLst/>
            </a:prstGeom>
            <a:gradFill rotWithShape="0">
              <a:gsLst>
                <a:gs pos="0">
                  <a:schemeClr val="accent2"/>
                </a:gs>
                <a:gs pos="100000">
                  <a:schemeClr val="accent2">
                    <a:gamma/>
                    <a:shade val="54510"/>
                    <a:invGamma/>
                  </a:schemeClr>
                </a:gs>
              </a:gsLst>
              <a:lin ang="2700000" scaled="1"/>
            </a:gradFill>
            <a:ln w="9525">
              <a:noFill/>
              <a:round/>
              <a:headEnd/>
              <a:tailEnd/>
            </a:ln>
            <a:effectLst/>
          </p:spPr>
          <p:txBody>
            <a:bodyPr/>
            <a:lstStyle/>
            <a:p>
              <a:pPr>
                <a:defRPr/>
              </a:pPr>
              <a:endParaRPr lang="ar-SA"/>
            </a:p>
          </p:txBody>
        </p:sp>
        <p:sp>
          <p:nvSpPr>
            <p:cNvPr id="376022" name="Oval 214"/>
            <p:cNvSpPr>
              <a:spLocks noChangeArrowheads="1"/>
            </p:cNvSpPr>
            <p:nvPr/>
          </p:nvSpPr>
          <p:spPr bwMode="hidden">
            <a:xfrm>
              <a:off x="-65" y="2865"/>
              <a:ext cx="150" cy="89"/>
            </a:xfrm>
            <a:prstGeom prst="ellipse">
              <a:avLst/>
            </a:prstGeom>
            <a:gradFill rotWithShape="0">
              <a:gsLst>
                <a:gs pos="0">
                  <a:schemeClr val="bg1"/>
                </a:gs>
                <a:gs pos="100000">
                  <a:schemeClr val="bg1">
                    <a:gamma/>
                    <a:shade val="69804"/>
                    <a:invGamma/>
                  </a:schemeClr>
                </a:gs>
              </a:gsLst>
              <a:lin ang="2700000" scaled="1"/>
            </a:gradFill>
            <a:ln w="9525">
              <a:noFill/>
              <a:round/>
              <a:headEnd/>
              <a:tailEnd/>
            </a:ln>
            <a:effectLst/>
          </p:spPr>
          <p:txBody>
            <a:bodyPr/>
            <a:lstStyle/>
            <a:p>
              <a:pPr>
                <a:defRPr/>
              </a:pPr>
              <a:endParaRPr lang="ar-SA"/>
            </a:p>
          </p:txBody>
        </p:sp>
        <p:sp>
          <p:nvSpPr>
            <p:cNvPr id="376023" name="Oval 215"/>
            <p:cNvSpPr>
              <a:spLocks noChangeArrowheads="1"/>
            </p:cNvSpPr>
            <p:nvPr/>
          </p:nvSpPr>
          <p:spPr bwMode="hidden">
            <a:xfrm>
              <a:off x="2" y="2477"/>
              <a:ext cx="156" cy="89"/>
            </a:xfrm>
            <a:prstGeom prst="ellipse">
              <a:avLst/>
            </a:prstGeom>
            <a:gradFill rotWithShape="0">
              <a:gsLst>
                <a:gs pos="0">
                  <a:schemeClr val="bg1"/>
                </a:gs>
                <a:gs pos="100000">
                  <a:schemeClr val="bg1">
                    <a:gamma/>
                    <a:shade val="75686"/>
                    <a:invGamma/>
                  </a:schemeClr>
                </a:gs>
              </a:gsLst>
              <a:lin ang="2700000" scaled="1"/>
            </a:gradFill>
            <a:ln w="9525">
              <a:noFill/>
              <a:round/>
              <a:headEnd/>
              <a:tailEnd/>
            </a:ln>
            <a:effectLst/>
          </p:spPr>
          <p:txBody>
            <a:bodyPr/>
            <a:lstStyle/>
            <a:p>
              <a:pPr>
                <a:defRPr/>
              </a:pPr>
              <a:endParaRPr lang="ar-SA"/>
            </a:p>
          </p:txBody>
        </p:sp>
        <p:sp>
          <p:nvSpPr>
            <p:cNvPr id="376024" name="Oval 216"/>
            <p:cNvSpPr>
              <a:spLocks noChangeArrowheads="1"/>
            </p:cNvSpPr>
            <p:nvPr/>
          </p:nvSpPr>
          <p:spPr bwMode="hidden">
            <a:xfrm>
              <a:off x="-9" y="1436"/>
              <a:ext cx="106" cy="44"/>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ar-SA"/>
            </a:p>
          </p:txBody>
        </p:sp>
        <p:sp>
          <p:nvSpPr>
            <p:cNvPr id="376025" name="Oval 217"/>
            <p:cNvSpPr>
              <a:spLocks noChangeArrowheads="1"/>
            </p:cNvSpPr>
            <p:nvPr/>
          </p:nvSpPr>
          <p:spPr bwMode="hidden">
            <a:xfrm>
              <a:off x="5624" y="4010"/>
              <a:ext cx="201" cy="106"/>
            </a:xfrm>
            <a:prstGeom prst="ellipse">
              <a:avLst/>
            </a:prstGeom>
            <a:gradFill rotWithShape="0">
              <a:gsLst>
                <a:gs pos="0">
                  <a:schemeClr val="accent2"/>
                </a:gs>
                <a:gs pos="100000">
                  <a:schemeClr val="accent2">
                    <a:gamma/>
                    <a:shade val="39216"/>
                    <a:invGamma/>
                  </a:schemeClr>
                </a:gs>
              </a:gsLst>
              <a:lin ang="2700000" scaled="1"/>
            </a:gradFill>
            <a:ln w="9525">
              <a:noFill/>
              <a:round/>
              <a:headEnd/>
              <a:tailEnd/>
            </a:ln>
            <a:effectLst/>
          </p:spPr>
          <p:txBody>
            <a:bodyPr/>
            <a:lstStyle/>
            <a:p>
              <a:pPr>
                <a:defRPr/>
              </a:pPr>
              <a:endParaRPr lang="ar-SA"/>
            </a:p>
          </p:txBody>
        </p:sp>
      </p:grpSp>
      <p:sp>
        <p:nvSpPr>
          <p:cNvPr id="376026" name="Rectangle 218"/>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rtl="0">
              <a:defRPr sz="1200">
                <a:effectLst>
                  <a:outerShdw blurRad="38100" dist="38100" dir="2700000" algn="tl">
                    <a:srgbClr val="000000"/>
                  </a:outerShdw>
                </a:effectLst>
              </a:defRPr>
            </a:lvl1pPr>
          </a:lstStyle>
          <a:p>
            <a:pPr>
              <a:defRPr/>
            </a:pPr>
            <a:fld id="{6748040E-67F4-463C-AEB6-75F9CCF0BD3E}" type="slidenum">
              <a:rPr lang="ar-SA"/>
              <a:pPr>
                <a:defRPr/>
              </a:pPr>
              <a:t>‹#›</a:t>
            </a:fld>
            <a:endParaRPr lang="en-US"/>
          </a:p>
        </p:txBody>
      </p:sp>
      <p:sp>
        <p:nvSpPr>
          <p:cNvPr id="376027" name="Rectangle 219"/>
          <p:cNvSpPr>
            <a:spLocks noGrp="1" noChangeArrowheads="1"/>
          </p:cNvSpPr>
          <p:nvPr>
            <p:ph type="dt" sz="half" idx="2"/>
          </p:nvPr>
        </p:nvSpPr>
        <p:spPr bwMode="auto">
          <a:xfrm>
            <a:off x="457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rtl="0">
              <a:defRPr sz="1200">
                <a:effectLst>
                  <a:outerShdw blurRad="38100" dist="38100" dir="2700000" algn="tl">
                    <a:srgbClr val="000000"/>
                  </a:outerShdw>
                </a:effectLst>
              </a:defRPr>
            </a:lvl1pPr>
          </a:lstStyle>
          <a:p>
            <a:pPr>
              <a:defRPr/>
            </a:pPr>
            <a:endParaRPr lang="en-US"/>
          </a:p>
        </p:txBody>
      </p:sp>
      <p:sp>
        <p:nvSpPr>
          <p:cNvPr id="376028" name="Rectangle 220"/>
          <p:cNvSpPr>
            <a:spLocks noGrp="1" noChangeArrowheads="1"/>
          </p:cNvSpPr>
          <p:nvPr>
            <p:ph type="ftr" sz="quarter" idx="3"/>
          </p:nvPr>
        </p:nvSpPr>
        <p:spPr bwMode="auto">
          <a:xfrm>
            <a:off x="3124200" y="6243638"/>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rtl="0">
              <a:defRPr sz="1200">
                <a:effectLst>
                  <a:outerShdw blurRad="38100" dist="38100" dir="2700000" algn="tl">
                    <a:srgbClr val="000000"/>
                  </a:outerShdw>
                </a:effectLst>
              </a:defRPr>
            </a:lvl1pPr>
          </a:lstStyle>
          <a:p>
            <a:pPr>
              <a:defRPr/>
            </a:pPr>
            <a:endParaRPr lang="en-US"/>
          </a:p>
        </p:txBody>
      </p:sp>
      <p:sp>
        <p:nvSpPr>
          <p:cNvPr id="376029" name="Rectangle 221"/>
          <p:cNvSpPr>
            <a:spLocks noGrp="1" noChangeArrowheads="1"/>
          </p:cNvSpPr>
          <p:nvPr>
            <p:ph type="body" idx="1"/>
          </p:nvPr>
        </p:nvSpPr>
        <p:spPr bwMode="auto">
          <a:xfrm>
            <a:off x="457200" y="1600200"/>
            <a:ext cx="8229600" cy="4533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p>
        </p:txBody>
      </p:sp>
      <p:sp>
        <p:nvSpPr>
          <p:cNvPr id="376030" name="Rectangle 222"/>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ar-SA" smtClean="0"/>
              <a:t>انقر لتحرير نمط العنوان الرئيسي</a:t>
            </a:r>
          </a:p>
        </p:txBody>
      </p:sp>
    </p:spTree>
  </p:cSld>
  <p:clrMap bg1="dk2" tx1="lt1" bg2="dk1" tx2="lt2" accent1="accent1" accent2="accent2" accent3="accent3" accent4="accent4" accent5="accent5" accent6="accent6" hlink="hlink" folHlink="folHlink"/>
  <p:sldLayoutIdLst>
    <p:sldLayoutId id="2147483826" r:id="rId1"/>
    <p:sldLayoutId id="2147483815" r:id="rId2"/>
    <p:sldLayoutId id="2147483816" r:id="rId3"/>
    <p:sldLayoutId id="2147483817" r:id="rId4"/>
    <p:sldLayoutId id="2147483818" r:id="rId5"/>
    <p:sldLayoutId id="2147483819" r:id="rId6"/>
    <p:sldLayoutId id="2147483820" r:id="rId7"/>
    <p:sldLayoutId id="2147483821" r:id="rId8"/>
    <p:sldLayoutId id="2147483822" r:id="rId9"/>
    <p:sldLayoutId id="2147483823" r:id="rId10"/>
    <p:sldLayoutId id="2147483824" r:id="rId11"/>
    <p:sldLayoutId id="2147483825" r:id="rId12"/>
  </p:sldLayoutIdLst>
  <p:transition spd="slow">
    <p:wedge/>
    <p:sndAc>
      <p:stSnd>
        <p:snd r:embed="rId14" name="applause.wav" builtIn="1"/>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376030"/>
                                        </p:tgtEl>
                                        <p:attrNameLst>
                                          <p:attrName>style.visibility</p:attrName>
                                        </p:attrNameLst>
                                      </p:cBhvr>
                                      <p:to>
                                        <p:strVal val="visible"/>
                                      </p:to>
                                    </p:set>
                                    <p:animEffect transition="in" filter="randombar(horizontal)">
                                      <p:cBhvr>
                                        <p:cTn id="7" dur="600">
                                          <p:stCondLst>
                                            <p:cond delay="0"/>
                                          </p:stCondLst>
                                        </p:cTn>
                                        <p:tgtEl>
                                          <p:spTgt spid="376030"/>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376029">
                                            <p:txEl>
                                              <p:pRg st="0" end="0"/>
                                            </p:txEl>
                                          </p:spTgt>
                                        </p:tgtEl>
                                        <p:attrNameLst>
                                          <p:attrName>style.visibility</p:attrName>
                                        </p:attrNameLst>
                                      </p:cBhvr>
                                      <p:to>
                                        <p:strVal val="visible"/>
                                      </p:to>
                                    </p:set>
                                    <p:animEffect transition="in" filter="randombar(horizontal)">
                                      <p:cBhvr>
                                        <p:cTn id="12" dur="500"/>
                                        <p:tgtEl>
                                          <p:spTgt spid="376029">
                                            <p:txEl>
                                              <p:pRg st="0" end="0"/>
                                            </p:txEl>
                                          </p:spTgt>
                                        </p:tgtEl>
                                      </p:cBhvr>
                                    </p:animEffect>
                                  </p:childTnLst>
                                </p:cTn>
                              </p:par>
                              <p:par>
                                <p:cTn id="13" presetID="14" presetClass="entr" presetSubtype="10" fill="hold" grpId="0" nodeType="withEffect">
                                  <p:stCondLst>
                                    <p:cond delay="0"/>
                                  </p:stCondLst>
                                  <p:childTnLst>
                                    <p:set>
                                      <p:cBhvr>
                                        <p:cTn id="14" dur="1" fill="hold">
                                          <p:stCondLst>
                                            <p:cond delay="0"/>
                                          </p:stCondLst>
                                        </p:cTn>
                                        <p:tgtEl>
                                          <p:spTgt spid="376029">
                                            <p:txEl>
                                              <p:pRg st="1" end="1"/>
                                            </p:txEl>
                                          </p:spTgt>
                                        </p:tgtEl>
                                        <p:attrNameLst>
                                          <p:attrName>style.visibility</p:attrName>
                                        </p:attrNameLst>
                                      </p:cBhvr>
                                      <p:to>
                                        <p:strVal val="visible"/>
                                      </p:to>
                                    </p:set>
                                    <p:animEffect transition="in" filter="randombar(horizontal)">
                                      <p:cBhvr>
                                        <p:cTn id="15" dur="500"/>
                                        <p:tgtEl>
                                          <p:spTgt spid="376029">
                                            <p:txEl>
                                              <p:pRg st="1" end="1"/>
                                            </p:txEl>
                                          </p:spTgt>
                                        </p:tgtEl>
                                      </p:cBhvr>
                                    </p:animEffect>
                                  </p:childTnLst>
                                </p:cTn>
                              </p:par>
                              <p:par>
                                <p:cTn id="16" presetID="14" presetClass="entr" presetSubtype="10" fill="hold" grpId="0" nodeType="withEffect">
                                  <p:stCondLst>
                                    <p:cond delay="0"/>
                                  </p:stCondLst>
                                  <p:childTnLst>
                                    <p:set>
                                      <p:cBhvr>
                                        <p:cTn id="17" dur="1" fill="hold">
                                          <p:stCondLst>
                                            <p:cond delay="0"/>
                                          </p:stCondLst>
                                        </p:cTn>
                                        <p:tgtEl>
                                          <p:spTgt spid="376029">
                                            <p:txEl>
                                              <p:pRg st="2" end="2"/>
                                            </p:txEl>
                                          </p:spTgt>
                                        </p:tgtEl>
                                        <p:attrNameLst>
                                          <p:attrName>style.visibility</p:attrName>
                                        </p:attrNameLst>
                                      </p:cBhvr>
                                      <p:to>
                                        <p:strVal val="visible"/>
                                      </p:to>
                                    </p:set>
                                    <p:animEffect transition="in" filter="randombar(horizontal)">
                                      <p:cBhvr>
                                        <p:cTn id="18" dur="500"/>
                                        <p:tgtEl>
                                          <p:spTgt spid="376029">
                                            <p:txEl>
                                              <p:pRg st="2" end="2"/>
                                            </p:txEl>
                                          </p:spTgt>
                                        </p:tgtEl>
                                      </p:cBhvr>
                                    </p:animEffect>
                                  </p:childTnLst>
                                </p:cTn>
                              </p:par>
                              <p:par>
                                <p:cTn id="19" presetID="14" presetClass="entr" presetSubtype="10" fill="hold" grpId="0" nodeType="withEffect">
                                  <p:stCondLst>
                                    <p:cond delay="0"/>
                                  </p:stCondLst>
                                  <p:childTnLst>
                                    <p:set>
                                      <p:cBhvr>
                                        <p:cTn id="20" dur="1" fill="hold">
                                          <p:stCondLst>
                                            <p:cond delay="0"/>
                                          </p:stCondLst>
                                        </p:cTn>
                                        <p:tgtEl>
                                          <p:spTgt spid="376029">
                                            <p:txEl>
                                              <p:pRg st="3" end="3"/>
                                            </p:txEl>
                                          </p:spTgt>
                                        </p:tgtEl>
                                        <p:attrNameLst>
                                          <p:attrName>style.visibility</p:attrName>
                                        </p:attrNameLst>
                                      </p:cBhvr>
                                      <p:to>
                                        <p:strVal val="visible"/>
                                      </p:to>
                                    </p:set>
                                    <p:animEffect transition="in" filter="randombar(horizontal)">
                                      <p:cBhvr>
                                        <p:cTn id="21" dur="500"/>
                                        <p:tgtEl>
                                          <p:spTgt spid="376029">
                                            <p:txEl>
                                              <p:pRg st="3" end="3"/>
                                            </p:txEl>
                                          </p:spTgt>
                                        </p:tgtEl>
                                      </p:cBhvr>
                                    </p:animEffect>
                                  </p:childTnLst>
                                </p:cTn>
                              </p:par>
                              <p:par>
                                <p:cTn id="22" presetID="14" presetClass="entr" presetSubtype="10" fill="hold" grpId="0" nodeType="withEffect">
                                  <p:stCondLst>
                                    <p:cond delay="0"/>
                                  </p:stCondLst>
                                  <p:childTnLst>
                                    <p:set>
                                      <p:cBhvr>
                                        <p:cTn id="23" dur="1" fill="hold">
                                          <p:stCondLst>
                                            <p:cond delay="0"/>
                                          </p:stCondLst>
                                        </p:cTn>
                                        <p:tgtEl>
                                          <p:spTgt spid="376029">
                                            <p:txEl>
                                              <p:pRg st="4" end="4"/>
                                            </p:txEl>
                                          </p:spTgt>
                                        </p:tgtEl>
                                        <p:attrNameLst>
                                          <p:attrName>style.visibility</p:attrName>
                                        </p:attrNameLst>
                                      </p:cBhvr>
                                      <p:to>
                                        <p:strVal val="visible"/>
                                      </p:to>
                                    </p:set>
                                    <p:animEffect transition="in" filter="randombar(horizontal)">
                                      <p:cBhvr>
                                        <p:cTn id="24" dur="500"/>
                                        <p:tgtEl>
                                          <p:spTgt spid="37602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6029" grpId="0" build="p">
        <p:tmplLst>
          <p:tmpl lvl="1">
            <p:tnLst>
              <p:par>
                <p:cTn presetID="14" presetClass="entr" presetSubtype="10" fill="hold" nodeType="clickEffect">
                  <p:stCondLst>
                    <p:cond delay="0"/>
                  </p:stCondLst>
                  <p:childTnLst>
                    <p:set>
                      <p:cBhvr>
                        <p:cTn dur="1" fill="hold">
                          <p:stCondLst>
                            <p:cond delay="0"/>
                          </p:stCondLst>
                        </p:cTn>
                        <p:tgtEl>
                          <p:spTgt spid="376029"/>
                        </p:tgtEl>
                        <p:attrNameLst>
                          <p:attrName>style.visibility</p:attrName>
                        </p:attrNameLst>
                      </p:cBhvr>
                      <p:to>
                        <p:strVal val="visible"/>
                      </p:to>
                    </p:set>
                    <p:animEffect transition="in" filter="randombar(horizontal)">
                      <p:cBhvr>
                        <p:cTn dur="500"/>
                        <p:tgtEl>
                          <p:spTgt spid="376029"/>
                        </p:tgtEl>
                      </p:cBhvr>
                    </p:animEffect>
                  </p:childTnLst>
                </p:cTn>
              </p:par>
            </p:tnLst>
          </p:tmpl>
          <p:tmpl lvl="2">
            <p:tnLst>
              <p:par>
                <p:cTn presetID="14" presetClass="entr" presetSubtype="10" fill="hold" nodeType="withEffect">
                  <p:stCondLst>
                    <p:cond delay="0"/>
                  </p:stCondLst>
                  <p:childTnLst>
                    <p:set>
                      <p:cBhvr>
                        <p:cTn dur="1" fill="hold">
                          <p:stCondLst>
                            <p:cond delay="0"/>
                          </p:stCondLst>
                        </p:cTn>
                        <p:tgtEl>
                          <p:spTgt spid="376029"/>
                        </p:tgtEl>
                        <p:attrNameLst>
                          <p:attrName>style.visibility</p:attrName>
                        </p:attrNameLst>
                      </p:cBhvr>
                      <p:to>
                        <p:strVal val="visible"/>
                      </p:to>
                    </p:set>
                    <p:animEffect transition="in" filter="randombar(horizontal)">
                      <p:cBhvr>
                        <p:cTn dur="500"/>
                        <p:tgtEl>
                          <p:spTgt spid="376029"/>
                        </p:tgtEl>
                      </p:cBhvr>
                    </p:animEffect>
                  </p:childTnLst>
                </p:cTn>
              </p:par>
            </p:tnLst>
          </p:tmpl>
          <p:tmpl lvl="3">
            <p:tnLst>
              <p:par>
                <p:cTn presetID="14" presetClass="entr" presetSubtype="10" fill="hold" nodeType="withEffect">
                  <p:stCondLst>
                    <p:cond delay="0"/>
                  </p:stCondLst>
                  <p:childTnLst>
                    <p:set>
                      <p:cBhvr>
                        <p:cTn dur="1" fill="hold">
                          <p:stCondLst>
                            <p:cond delay="0"/>
                          </p:stCondLst>
                        </p:cTn>
                        <p:tgtEl>
                          <p:spTgt spid="376029"/>
                        </p:tgtEl>
                        <p:attrNameLst>
                          <p:attrName>style.visibility</p:attrName>
                        </p:attrNameLst>
                      </p:cBhvr>
                      <p:to>
                        <p:strVal val="visible"/>
                      </p:to>
                    </p:set>
                    <p:animEffect transition="in" filter="randombar(horizontal)">
                      <p:cBhvr>
                        <p:cTn dur="500"/>
                        <p:tgtEl>
                          <p:spTgt spid="376029"/>
                        </p:tgtEl>
                      </p:cBhvr>
                    </p:animEffect>
                  </p:childTnLst>
                </p:cTn>
              </p:par>
            </p:tnLst>
          </p:tmpl>
          <p:tmpl lvl="4">
            <p:tnLst>
              <p:par>
                <p:cTn presetID="14" presetClass="entr" presetSubtype="10" fill="hold" nodeType="withEffect">
                  <p:stCondLst>
                    <p:cond delay="0"/>
                  </p:stCondLst>
                  <p:childTnLst>
                    <p:set>
                      <p:cBhvr>
                        <p:cTn dur="1" fill="hold">
                          <p:stCondLst>
                            <p:cond delay="0"/>
                          </p:stCondLst>
                        </p:cTn>
                        <p:tgtEl>
                          <p:spTgt spid="376029"/>
                        </p:tgtEl>
                        <p:attrNameLst>
                          <p:attrName>style.visibility</p:attrName>
                        </p:attrNameLst>
                      </p:cBhvr>
                      <p:to>
                        <p:strVal val="visible"/>
                      </p:to>
                    </p:set>
                    <p:animEffect transition="in" filter="randombar(horizontal)">
                      <p:cBhvr>
                        <p:cTn dur="500"/>
                        <p:tgtEl>
                          <p:spTgt spid="376029"/>
                        </p:tgtEl>
                      </p:cBhvr>
                    </p:animEffect>
                  </p:childTnLst>
                </p:cTn>
              </p:par>
            </p:tnLst>
          </p:tmpl>
          <p:tmpl lvl="5">
            <p:tnLst>
              <p:par>
                <p:cTn presetID="14" presetClass="entr" presetSubtype="10" fill="hold" nodeType="withEffect">
                  <p:stCondLst>
                    <p:cond delay="0"/>
                  </p:stCondLst>
                  <p:childTnLst>
                    <p:set>
                      <p:cBhvr>
                        <p:cTn dur="1" fill="hold">
                          <p:stCondLst>
                            <p:cond delay="0"/>
                          </p:stCondLst>
                        </p:cTn>
                        <p:tgtEl>
                          <p:spTgt spid="376029"/>
                        </p:tgtEl>
                        <p:attrNameLst>
                          <p:attrName>style.visibility</p:attrName>
                        </p:attrNameLst>
                      </p:cBhvr>
                      <p:to>
                        <p:strVal val="visible"/>
                      </p:to>
                    </p:set>
                    <p:animEffect transition="in" filter="randombar(horizontal)">
                      <p:cBhvr>
                        <p:cTn dur="500"/>
                        <p:tgtEl>
                          <p:spTgt spid="376029"/>
                        </p:tgtEl>
                      </p:cBhvr>
                    </p:animEffect>
                  </p:childTnLst>
                </p:cTn>
              </p:par>
            </p:tnLst>
          </p:tmpl>
        </p:tmplLst>
      </p:bldP>
      <p:bldP spid="376030" grpId="0"/>
    </p:bldLst>
  </p:timing>
  <p:txStyles>
    <p:titleStyle>
      <a:lvl1pPr algn="ctr" rtl="1"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1" eaLnBrk="0" fontAlgn="base" hangingPunct="0">
        <a:spcBef>
          <a:spcPct val="0"/>
        </a:spcBef>
        <a:spcAft>
          <a:spcPct val="0"/>
        </a:spcAft>
        <a:defRPr sz="4400">
          <a:solidFill>
            <a:schemeClr val="tx2"/>
          </a:solidFill>
          <a:effectLst>
            <a:outerShdw blurRad="38100" dist="38100" dir="2700000" algn="tl">
              <a:srgbClr val="000000"/>
            </a:outerShdw>
          </a:effectLst>
          <a:latin typeface="Arial" pitchFamily="34" charset="0"/>
          <a:cs typeface="Arial" pitchFamily="34" charset="0"/>
        </a:defRPr>
      </a:lvl2pPr>
      <a:lvl3pPr algn="ctr" rtl="1" eaLnBrk="0" fontAlgn="base" hangingPunct="0">
        <a:spcBef>
          <a:spcPct val="0"/>
        </a:spcBef>
        <a:spcAft>
          <a:spcPct val="0"/>
        </a:spcAft>
        <a:defRPr sz="4400">
          <a:solidFill>
            <a:schemeClr val="tx2"/>
          </a:solidFill>
          <a:effectLst>
            <a:outerShdw blurRad="38100" dist="38100" dir="2700000" algn="tl">
              <a:srgbClr val="000000"/>
            </a:outerShdw>
          </a:effectLst>
          <a:latin typeface="Arial" pitchFamily="34" charset="0"/>
          <a:cs typeface="Arial" pitchFamily="34" charset="0"/>
        </a:defRPr>
      </a:lvl3pPr>
      <a:lvl4pPr algn="ctr" rtl="1" eaLnBrk="0" fontAlgn="base" hangingPunct="0">
        <a:spcBef>
          <a:spcPct val="0"/>
        </a:spcBef>
        <a:spcAft>
          <a:spcPct val="0"/>
        </a:spcAft>
        <a:defRPr sz="4400">
          <a:solidFill>
            <a:schemeClr val="tx2"/>
          </a:solidFill>
          <a:effectLst>
            <a:outerShdw blurRad="38100" dist="38100" dir="2700000" algn="tl">
              <a:srgbClr val="000000"/>
            </a:outerShdw>
          </a:effectLst>
          <a:latin typeface="Arial" pitchFamily="34" charset="0"/>
          <a:cs typeface="Arial" pitchFamily="34" charset="0"/>
        </a:defRPr>
      </a:lvl4pPr>
      <a:lvl5pPr algn="ctr" rtl="1" eaLnBrk="0" fontAlgn="base" hangingPunct="0">
        <a:spcBef>
          <a:spcPct val="0"/>
        </a:spcBef>
        <a:spcAft>
          <a:spcPct val="0"/>
        </a:spcAft>
        <a:defRPr sz="4400">
          <a:solidFill>
            <a:schemeClr val="tx2"/>
          </a:solidFill>
          <a:effectLst>
            <a:outerShdw blurRad="38100" dist="38100" dir="2700000" algn="tl">
              <a:srgbClr val="000000"/>
            </a:outerShdw>
          </a:effectLst>
          <a:latin typeface="Arial" pitchFamily="34" charset="0"/>
          <a:cs typeface="Arial" pitchFamily="34" charset="0"/>
        </a:defRPr>
      </a:lvl5pPr>
      <a:lvl6pPr marL="457200" algn="ctr" rtl="1" fontAlgn="base">
        <a:spcBef>
          <a:spcPct val="0"/>
        </a:spcBef>
        <a:spcAft>
          <a:spcPct val="0"/>
        </a:spcAft>
        <a:defRPr sz="4400">
          <a:solidFill>
            <a:schemeClr val="tx2"/>
          </a:solidFill>
          <a:effectLst>
            <a:outerShdw blurRad="38100" dist="38100" dir="2700000" algn="tl">
              <a:srgbClr val="000000"/>
            </a:outerShdw>
          </a:effectLst>
          <a:latin typeface="Arial" pitchFamily="34" charset="0"/>
          <a:cs typeface="Arial" pitchFamily="34" charset="0"/>
        </a:defRPr>
      </a:lvl6pPr>
      <a:lvl7pPr marL="914400" algn="ctr" rtl="1" fontAlgn="base">
        <a:spcBef>
          <a:spcPct val="0"/>
        </a:spcBef>
        <a:spcAft>
          <a:spcPct val="0"/>
        </a:spcAft>
        <a:defRPr sz="4400">
          <a:solidFill>
            <a:schemeClr val="tx2"/>
          </a:solidFill>
          <a:effectLst>
            <a:outerShdw blurRad="38100" dist="38100" dir="2700000" algn="tl">
              <a:srgbClr val="000000"/>
            </a:outerShdw>
          </a:effectLst>
          <a:latin typeface="Arial" pitchFamily="34" charset="0"/>
          <a:cs typeface="Arial" pitchFamily="34" charset="0"/>
        </a:defRPr>
      </a:lvl7pPr>
      <a:lvl8pPr marL="1371600" algn="ctr" rtl="1" fontAlgn="base">
        <a:spcBef>
          <a:spcPct val="0"/>
        </a:spcBef>
        <a:spcAft>
          <a:spcPct val="0"/>
        </a:spcAft>
        <a:defRPr sz="4400">
          <a:solidFill>
            <a:schemeClr val="tx2"/>
          </a:solidFill>
          <a:effectLst>
            <a:outerShdw blurRad="38100" dist="38100" dir="2700000" algn="tl">
              <a:srgbClr val="000000"/>
            </a:outerShdw>
          </a:effectLst>
          <a:latin typeface="Arial" pitchFamily="34" charset="0"/>
          <a:cs typeface="Arial" pitchFamily="34" charset="0"/>
        </a:defRPr>
      </a:lvl8pPr>
      <a:lvl9pPr marL="1828800" algn="ctr" rtl="1" fontAlgn="base">
        <a:spcBef>
          <a:spcPct val="0"/>
        </a:spcBef>
        <a:spcAft>
          <a:spcPct val="0"/>
        </a:spcAft>
        <a:defRPr sz="4400">
          <a:solidFill>
            <a:schemeClr val="tx2"/>
          </a:solidFill>
          <a:effectLst>
            <a:outerShdw blurRad="38100" dist="38100" dir="2700000" algn="tl">
              <a:srgbClr val="000000"/>
            </a:outerShdw>
          </a:effectLst>
          <a:latin typeface="Arial" pitchFamily="34" charset="0"/>
          <a:cs typeface="Arial" pitchFamily="34" charset="0"/>
        </a:defRPr>
      </a:lvl9pPr>
    </p:titleStyle>
    <p:bodyStyle>
      <a:lvl1pPr marL="342900" indent="-342900" algn="r" rtl="1" eaLnBrk="0" fontAlgn="base" hangingPunct="0">
        <a:spcBef>
          <a:spcPct val="20000"/>
        </a:spcBef>
        <a:spcAft>
          <a:spcPct val="0"/>
        </a:spcAft>
        <a:buClr>
          <a:schemeClr val="hlink"/>
        </a:buClr>
        <a:buFont typeface="Wingdings" pitchFamily="2" charset="2"/>
        <a:buBlip>
          <a:blip r:embed="rId15"/>
        </a:buBlip>
        <a:defRPr sz="3200">
          <a:solidFill>
            <a:schemeClr val="tx1"/>
          </a:solidFill>
          <a:effectLst>
            <a:outerShdw blurRad="38100" dist="38100" dir="2700000" algn="tl">
              <a:srgbClr val="000000"/>
            </a:outerShdw>
          </a:effectLst>
          <a:latin typeface="+mn-lt"/>
          <a:ea typeface="+mn-ea"/>
          <a:cs typeface="+mn-cs"/>
        </a:defRPr>
      </a:lvl1pPr>
      <a:lvl2pPr marL="742950" indent="-285750" algn="r" rtl="1" eaLnBrk="0" fontAlgn="base" hangingPunct="0">
        <a:spcBef>
          <a:spcPct val="20000"/>
        </a:spcBef>
        <a:spcAft>
          <a:spcPct val="0"/>
        </a:spcAft>
        <a:buClr>
          <a:schemeClr val="folHlink"/>
        </a:buClr>
        <a:buSzPct val="50000"/>
        <a:buFont typeface="Wingdings" pitchFamily="2" charset="2"/>
        <a:buChar char="n"/>
        <a:defRPr sz="2800">
          <a:solidFill>
            <a:schemeClr val="tx1"/>
          </a:solidFill>
          <a:effectLst>
            <a:outerShdw blurRad="38100" dist="38100" dir="2700000" algn="tl">
              <a:srgbClr val="000000"/>
            </a:outerShdw>
          </a:effectLst>
          <a:latin typeface="+mn-lt"/>
          <a:cs typeface="+mn-cs"/>
        </a:defRPr>
      </a:lvl2pPr>
      <a:lvl3pPr marL="1143000" indent="-228600" algn="r" rtl="1" eaLnBrk="0" fontAlgn="base" hangingPunct="0">
        <a:spcBef>
          <a:spcPct val="20000"/>
        </a:spcBef>
        <a:spcAft>
          <a:spcPct val="0"/>
        </a:spcAft>
        <a:buClr>
          <a:schemeClr val="hlink"/>
        </a:buClr>
        <a:buFont typeface="Wingdings" pitchFamily="2" charset="2"/>
        <a:buBlip>
          <a:blip r:embed="rId15"/>
        </a:buBlip>
        <a:defRPr sz="2400">
          <a:solidFill>
            <a:schemeClr val="tx1"/>
          </a:solidFill>
          <a:effectLst>
            <a:outerShdw blurRad="38100" dist="38100" dir="2700000" algn="tl">
              <a:srgbClr val="000000"/>
            </a:outerShdw>
          </a:effectLst>
          <a:latin typeface="+mn-lt"/>
          <a:cs typeface="+mn-cs"/>
        </a:defRPr>
      </a:lvl3pPr>
      <a:lvl4pPr marL="1600200" indent="-228600" algn="r" rtl="1" eaLnBrk="0" fontAlgn="base" hangingPunct="0">
        <a:spcBef>
          <a:spcPct val="20000"/>
        </a:spcBef>
        <a:spcAft>
          <a:spcPct val="0"/>
        </a:spcAft>
        <a:buClr>
          <a:schemeClr val="folHlink"/>
        </a:buClr>
        <a:buSzPct val="50000"/>
        <a:buFont typeface="Wingdings" pitchFamily="2" charset="2"/>
        <a:buChar char="n"/>
        <a:defRPr sz="2000">
          <a:solidFill>
            <a:schemeClr val="tx1"/>
          </a:solidFill>
          <a:effectLst>
            <a:outerShdw blurRad="38100" dist="38100" dir="2700000" algn="tl">
              <a:srgbClr val="000000"/>
            </a:outerShdw>
          </a:effectLst>
          <a:latin typeface="+mn-lt"/>
          <a:cs typeface="+mn-cs"/>
        </a:defRPr>
      </a:lvl4pPr>
      <a:lvl5pPr marL="2057400" indent="-228600" algn="r" rtl="1" eaLnBrk="0" fontAlgn="base" hangingPunct="0">
        <a:spcBef>
          <a:spcPct val="20000"/>
        </a:spcBef>
        <a:spcAft>
          <a:spcPct val="0"/>
        </a:spcAft>
        <a:buClr>
          <a:schemeClr val="hlink"/>
        </a:buClr>
        <a:buFont typeface="Wingdings" pitchFamily="2" charset="2"/>
        <a:buBlip>
          <a:blip r:embed="rId15"/>
        </a:buBlip>
        <a:defRPr sz="2000">
          <a:solidFill>
            <a:schemeClr val="tx1"/>
          </a:solidFill>
          <a:effectLst>
            <a:outerShdw blurRad="38100" dist="38100" dir="2700000" algn="tl">
              <a:srgbClr val="000000"/>
            </a:outerShdw>
          </a:effectLst>
          <a:latin typeface="+mn-lt"/>
          <a:cs typeface="+mn-cs"/>
        </a:defRPr>
      </a:lvl5pPr>
      <a:lvl6pPr marL="2514600" indent="-228600" algn="r" rtl="1" fontAlgn="base">
        <a:spcBef>
          <a:spcPct val="20000"/>
        </a:spcBef>
        <a:spcAft>
          <a:spcPct val="0"/>
        </a:spcAft>
        <a:buClr>
          <a:schemeClr val="hlink"/>
        </a:buClr>
        <a:buFont typeface="Wingdings" pitchFamily="2" charset="2"/>
        <a:buBlip>
          <a:blip r:embed="rId15"/>
        </a:buBlip>
        <a:defRPr sz="2000">
          <a:solidFill>
            <a:schemeClr val="tx1"/>
          </a:solidFill>
          <a:effectLst>
            <a:outerShdw blurRad="38100" dist="38100" dir="2700000" algn="tl">
              <a:srgbClr val="000000"/>
            </a:outerShdw>
          </a:effectLst>
          <a:latin typeface="+mn-lt"/>
          <a:cs typeface="+mn-cs"/>
        </a:defRPr>
      </a:lvl6pPr>
      <a:lvl7pPr marL="2971800" indent="-228600" algn="r" rtl="1" fontAlgn="base">
        <a:spcBef>
          <a:spcPct val="20000"/>
        </a:spcBef>
        <a:spcAft>
          <a:spcPct val="0"/>
        </a:spcAft>
        <a:buClr>
          <a:schemeClr val="hlink"/>
        </a:buClr>
        <a:buFont typeface="Wingdings" pitchFamily="2" charset="2"/>
        <a:buBlip>
          <a:blip r:embed="rId15"/>
        </a:buBlip>
        <a:defRPr sz="2000">
          <a:solidFill>
            <a:schemeClr val="tx1"/>
          </a:solidFill>
          <a:effectLst>
            <a:outerShdw blurRad="38100" dist="38100" dir="2700000" algn="tl">
              <a:srgbClr val="000000"/>
            </a:outerShdw>
          </a:effectLst>
          <a:latin typeface="+mn-lt"/>
          <a:cs typeface="+mn-cs"/>
        </a:defRPr>
      </a:lvl7pPr>
      <a:lvl8pPr marL="3429000" indent="-228600" algn="r" rtl="1" fontAlgn="base">
        <a:spcBef>
          <a:spcPct val="20000"/>
        </a:spcBef>
        <a:spcAft>
          <a:spcPct val="0"/>
        </a:spcAft>
        <a:buClr>
          <a:schemeClr val="hlink"/>
        </a:buClr>
        <a:buFont typeface="Wingdings" pitchFamily="2" charset="2"/>
        <a:buBlip>
          <a:blip r:embed="rId15"/>
        </a:buBlip>
        <a:defRPr sz="2000">
          <a:solidFill>
            <a:schemeClr val="tx1"/>
          </a:solidFill>
          <a:effectLst>
            <a:outerShdw blurRad="38100" dist="38100" dir="2700000" algn="tl">
              <a:srgbClr val="000000"/>
            </a:outerShdw>
          </a:effectLst>
          <a:latin typeface="+mn-lt"/>
          <a:cs typeface="+mn-cs"/>
        </a:defRPr>
      </a:lvl8pPr>
      <a:lvl9pPr marL="3886200" indent="-228600" algn="r" rtl="1" fontAlgn="base">
        <a:spcBef>
          <a:spcPct val="20000"/>
        </a:spcBef>
        <a:spcAft>
          <a:spcPct val="0"/>
        </a:spcAft>
        <a:buClr>
          <a:schemeClr val="hlink"/>
        </a:buClr>
        <a:buFont typeface="Wingdings" pitchFamily="2" charset="2"/>
        <a:buBlip>
          <a:blip r:embed="rId15"/>
        </a:buBlip>
        <a:defRPr sz="2000">
          <a:solidFill>
            <a:schemeClr val="tx1"/>
          </a:solidFill>
          <a:effectLst>
            <a:outerShdw blurRad="38100" dist="38100" dir="2700000" algn="tl">
              <a:srgbClr val="000000"/>
            </a:outerShdw>
          </a:effectLst>
          <a:latin typeface="+mn-lt"/>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audio" Target="../media/audio13.wav"/><Relationship Id="rId2" Type="http://schemas.openxmlformats.org/officeDocument/2006/relationships/slideLayout" Target="../slideLayouts/slideLayout12.xml"/><Relationship Id="rId1" Type="http://schemas.openxmlformats.org/officeDocument/2006/relationships/vmlDrawing" Target="../drawings/vmlDrawing1.vml"/></Relationships>
</file>

<file path=ppt/slides/_rels/slide2.xml.rels><?xml version="1.0" encoding="UTF-8" standalone="yes"?>
<Relationships xmlns="http://schemas.openxmlformats.org/package/2006/relationships"><Relationship Id="rId2" Type="http://schemas.openxmlformats.org/officeDocument/2006/relationships/audio" Target="../media/audio8.wav"/><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audio" Target="../media/audio3.wav"/><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audio" Target="../media/audio3.wav"/><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audio" Target="../media/audio3.wav"/><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audio" Target="../media/audio3.wav"/><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audio" Target="../media/audio3.wav"/><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audio" Target="../media/audio8.wav"/><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audio" Target="../media/audio3.wav"/><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audio" Target="../media/audio3.wav"/><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audio" Target="../media/audio8.wav"/><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audio" Target="../media/audio3.wav"/><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audio" Target="../media/audio3.wav"/><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audio" Target="../media/audio3.wav"/><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audio" Target="../media/audio3.wav"/><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audio" Target="../media/audio3.wav"/><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audio" Target="../media/audio5.wav"/><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audio" Target="../media/audio3.wav"/><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audio" Target="../media/audio3.wav"/><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audio" Target="../media/audio3.wav"/><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audio" Target="../media/audio3.wav"/><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audio" Target="../media/audio3.wav"/><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audio" Target="../media/audio3.wav"/><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audio" Target="../media/audio3.wav"/><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audio" Target="../media/audio3.wav"/><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oleObject" Target="../embeddings/Microsoft_Office_Word_97_-_2003_Document1.doc"/></Relationships>
</file>

<file path=ppt/slides/_rels/slide26.xml.rels><?xml version="1.0" encoding="UTF-8" standalone="yes"?>
<Relationships xmlns="http://schemas.openxmlformats.org/package/2006/relationships"><Relationship Id="rId2" Type="http://schemas.openxmlformats.org/officeDocument/2006/relationships/audio" Target="../media/audio3.wav"/><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audio" Target="../media/audio3.wav"/><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audio" Target="../media/audio3.wav"/><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audio" Target="../media/audio3.wav"/><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audio" Target="../media/audio3.wav"/><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audio" Target="../media/audio3.wav"/><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audio" Target="../media/audio3.wav"/><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audio" Target="../media/audio3.wav"/><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audio" Target="../media/audio3.wav"/><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audio" Target="../media/audio3.wav"/><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audio" Target="../media/audio3.wav"/><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audio" Target="../media/audio3.wav"/><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9900"/>
        </a:solidFill>
        <a:effectLst/>
      </p:bgPr>
    </p:bg>
    <p:spTree>
      <p:nvGrpSpPr>
        <p:cNvPr id="1" name=""/>
        <p:cNvGrpSpPr/>
        <p:nvPr/>
      </p:nvGrpSpPr>
      <p:grpSpPr>
        <a:xfrm>
          <a:off x="0" y="0"/>
          <a:ext cx="0" cy="0"/>
          <a:chOff x="0" y="0"/>
          <a:chExt cx="0" cy="0"/>
        </a:xfrm>
      </p:grpSpPr>
      <p:graphicFrame>
        <p:nvGraphicFramePr>
          <p:cNvPr id="1026" name="Organization Chart 32"/>
          <p:cNvGraphicFramePr>
            <a:graphicFrameLocks/>
          </p:cNvGraphicFramePr>
          <p:nvPr>
            <p:ph type="chart" idx="1"/>
          </p:nvPr>
        </p:nvGraphicFramePr>
        <p:xfrm>
          <a:off x="323850" y="0"/>
          <a:ext cx="8820150" cy="6858000"/>
        </p:xfrm>
        <a:graphic>
          <a:graphicData uri="http://schemas.openxmlformats.org/drawingml/2006/compatibility">
            <com:legacyDrawing xmlns:com="http://schemas.openxmlformats.org/drawingml/2006/compatibility" spid="_x0000_s1026"/>
          </a:graphicData>
        </a:graphic>
      </p:graphicFrame>
      <p:sp>
        <p:nvSpPr>
          <p:cNvPr id="4" name="مستطيل 3"/>
          <p:cNvSpPr/>
          <p:nvPr/>
        </p:nvSpPr>
        <p:spPr bwMode="auto">
          <a:xfrm>
            <a:off x="4429124" y="857232"/>
            <a:ext cx="4071966" cy="1357322"/>
          </a:xfrm>
          <a:prstGeom prst="rect">
            <a:avLst/>
          </a:prstGeom>
          <a:solidFill>
            <a:schemeClr val="accent1">
              <a:alpha val="97000"/>
            </a:schemeClr>
          </a:solidFill>
          <a:ln w="57150" cap="flat" cmpd="sng" algn="ctr">
            <a:solidFill>
              <a:schemeClr val="tx1"/>
            </a:solidFill>
            <a:prstDash val="solid"/>
            <a:round/>
            <a:headEnd type="none" w="med" len="med"/>
            <a:tailEnd type="none" w="med" len="med"/>
          </a:ln>
          <a:effectLst/>
        </p:spPr>
        <p:txBody>
          <a:bodyPr wrap="none" rtlCol="1" anchor="ctr"/>
          <a:lstStyle/>
          <a:p>
            <a:pPr>
              <a:defRPr/>
            </a:pPr>
            <a:r>
              <a:rPr lang="ar-SA" b="1" dirty="0">
                <a:ln w="12700">
                  <a:solidFill>
                    <a:schemeClr val="tx2">
                      <a:satMod val="155000"/>
                    </a:schemeClr>
                  </a:solidFill>
                  <a:prstDash val="solid"/>
                </a:ln>
                <a:solidFill>
                  <a:srgbClr val="FF0000"/>
                </a:solidFill>
                <a:effectLst>
                  <a:outerShdw blurRad="41275" dist="20320" dir="1800000" algn="tl" rotWithShape="0">
                    <a:srgbClr val="000000">
                      <a:alpha val="40000"/>
                    </a:srgbClr>
                  </a:outerShdw>
                </a:effectLst>
              </a:rPr>
              <a:t>المحاضرة التاسعة</a:t>
            </a:r>
          </a:p>
        </p:txBody>
      </p:sp>
    </p:spTree>
  </p:cSld>
  <p:clrMapOvr>
    <a:masterClrMapping/>
  </p:clrMapOvr>
  <p:transition spd="slow">
    <p:wedge/>
    <p:sndAc>
      <p:stSnd>
        <p:snd r:embed="rId3" name="applause.wav" builtIn="1"/>
      </p:stSnd>
    </p:sndAc>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4"/>
          <p:cNvSpPr>
            <a:spLocks noChangeArrowheads="1"/>
          </p:cNvSpPr>
          <p:nvPr/>
        </p:nvSpPr>
        <p:spPr bwMode="auto">
          <a:xfrm>
            <a:off x="0" y="0"/>
            <a:ext cx="9144000" cy="6858000"/>
          </a:xfrm>
          <a:prstGeom prst="rect">
            <a:avLst/>
          </a:prstGeom>
          <a:solidFill>
            <a:srgbClr val="FFFF00">
              <a:alpha val="96861"/>
            </a:srgbClr>
          </a:solidFill>
          <a:ln w="76200" algn="ctr">
            <a:solidFill>
              <a:srgbClr val="000000"/>
            </a:solidFill>
            <a:miter lim="800000"/>
            <a:headEnd/>
            <a:tailEnd/>
          </a:ln>
        </p:spPr>
        <p:txBody>
          <a:bodyPr wrap="none" anchor="ctr"/>
          <a:lstStyle/>
          <a:p>
            <a:pPr marL="342900" indent="-342900"/>
            <a:r>
              <a:rPr lang="ar-SA" sz="3600" b="1" u="sng">
                <a:solidFill>
                  <a:srgbClr val="FF0000"/>
                </a:solidFill>
                <a:cs typeface="Arabic Transparent" pitchFamily="2" charset="0"/>
              </a:rPr>
              <a:t>اولا: الموارد المعدنية في القشرة الارضية:</a:t>
            </a:r>
          </a:p>
          <a:p>
            <a:pPr marL="342900" indent="-342900"/>
            <a:r>
              <a:rPr lang="ar-SA" sz="3600" b="1">
                <a:solidFill>
                  <a:srgbClr val="000000"/>
                </a:solidFill>
                <a:cs typeface="Arabic Transparent" pitchFamily="2" charset="0"/>
              </a:rPr>
              <a:t>تتواجد</a:t>
            </a:r>
            <a:r>
              <a:rPr lang="ar-SA" sz="3600" b="1">
                <a:cs typeface="Arabic Transparent" pitchFamily="2" charset="0"/>
              </a:rPr>
              <a:t> </a:t>
            </a:r>
            <a:r>
              <a:rPr lang="ar-SA" sz="3600" b="1">
                <a:solidFill>
                  <a:srgbClr val="000000"/>
                </a:solidFill>
                <a:cs typeface="Arabic Transparent" pitchFamily="2" charset="0"/>
              </a:rPr>
              <a:t>المعادن التي أكتشفها الإنسان في </a:t>
            </a:r>
            <a:r>
              <a:rPr lang="ar-SA" sz="3600" b="1" u="sng">
                <a:solidFill>
                  <a:srgbClr val="000099"/>
                </a:solidFill>
                <a:cs typeface="Arabic Transparent" pitchFamily="2" charset="0"/>
              </a:rPr>
              <a:t>النطاق الخارجي</a:t>
            </a:r>
          </a:p>
          <a:p>
            <a:pPr marL="342900" indent="-342900"/>
            <a:r>
              <a:rPr lang="ar-SA" sz="3600" b="1">
                <a:solidFill>
                  <a:srgbClr val="000000"/>
                </a:solidFill>
                <a:cs typeface="Arabic Transparent" pitchFamily="2" charset="0"/>
              </a:rPr>
              <a:t> من قشرة الأرض الذي لا يتعدى سمكه </a:t>
            </a:r>
            <a:r>
              <a:rPr lang="ar-SA" sz="3600" b="1" u="sng">
                <a:solidFill>
                  <a:srgbClr val="000099"/>
                </a:solidFill>
                <a:cs typeface="Arabic Transparent" pitchFamily="2" charset="0"/>
              </a:rPr>
              <a:t>ستة كيلومترات</a:t>
            </a:r>
          </a:p>
          <a:p>
            <a:pPr marL="342900" indent="-342900"/>
            <a:r>
              <a:rPr lang="ar-SA" sz="3600" b="1">
                <a:solidFill>
                  <a:srgbClr val="000000"/>
                </a:solidFill>
                <a:cs typeface="Arabic Transparent" pitchFamily="2" charset="0"/>
              </a:rPr>
              <a:t> تقريباً ، وهو نطاق يتألف من غلاف صخري صلب يحتوي </a:t>
            </a:r>
          </a:p>
          <a:p>
            <a:pPr marL="342900" indent="-342900"/>
            <a:r>
              <a:rPr lang="ar-SA" sz="3600" b="1">
                <a:solidFill>
                  <a:srgbClr val="000000"/>
                </a:solidFill>
                <a:cs typeface="Arabic Transparent" pitchFamily="2" charset="0"/>
              </a:rPr>
              <a:t>على عدد من العناصر بنسب متفاوتة أهمها :</a:t>
            </a:r>
            <a:br>
              <a:rPr lang="ar-SA" sz="3600" b="1">
                <a:solidFill>
                  <a:srgbClr val="000000"/>
                </a:solidFill>
                <a:cs typeface="Arabic Transparent" pitchFamily="2" charset="0"/>
              </a:rPr>
            </a:br>
            <a:r>
              <a:rPr lang="ar-SA" sz="3600" b="1">
                <a:solidFill>
                  <a:srgbClr val="000000"/>
                </a:solidFill>
                <a:cs typeface="Arabic Transparent" pitchFamily="2" charset="0"/>
              </a:rPr>
              <a:t>الأوكسجين 47%</a:t>
            </a:r>
          </a:p>
          <a:p>
            <a:pPr marL="342900" indent="-342900"/>
            <a:r>
              <a:rPr lang="ar-SA" sz="3600" b="1">
                <a:solidFill>
                  <a:srgbClr val="000000"/>
                </a:solidFill>
                <a:cs typeface="Arabic Transparent" pitchFamily="2" charset="0"/>
              </a:rPr>
              <a:t> السليكون 28% </a:t>
            </a:r>
          </a:p>
          <a:p>
            <a:pPr marL="342900" indent="-342900"/>
            <a:r>
              <a:rPr lang="ar-SA" sz="3600" b="1">
                <a:solidFill>
                  <a:srgbClr val="000000"/>
                </a:solidFill>
                <a:cs typeface="Arabic Transparent" pitchFamily="2" charset="0"/>
              </a:rPr>
              <a:t>الألمونيوم </a:t>
            </a:r>
            <a:r>
              <a:rPr lang="ar-SA" sz="3600" b="1">
                <a:solidFill>
                  <a:srgbClr val="000000"/>
                </a:solidFill>
              </a:rPr>
              <a:t>8%</a:t>
            </a:r>
            <a:r>
              <a:rPr lang="ar-SA" sz="3600"/>
              <a:t> </a:t>
            </a:r>
            <a:endParaRPr lang="ar-SA" sz="3600" b="1">
              <a:solidFill>
                <a:srgbClr val="000000"/>
              </a:solidFill>
              <a:cs typeface="Arabic Transparent" pitchFamily="2" charset="0"/>
            </a:endParaRPr>
          </a:p>
          <a:p>
            <a:pPr marL="342900" indent="-342900"/>
            <a:r>
              <a:rPr lang="ar-SA" sz="3600" b="1">
                <a:solidFill>
                  <a:srgbClr val="000000"/>
                </a:solidFill>
                <a:cs typeface="Arabic Transparent" pitchFamily="2" charset="0"/>
              </a:rPr>
              <a:t>ثم الحديد ، الكالسيوم ، المغنسيوم </a:t>
            </a:r>
            <a:r>
              <a:rPr lang="ar-SA" sz="3600" b="1">
                <a:solidFill>
                  <a:srgbClr val="000000"/>
                </a:solidFill>
              </a:rPr>
              <a:t>، التيتانيوم</a:t>
            </a:r>
            <a:r>
              <a:rPr lang="ar-SA" sz="3600">
                <a:solidFill>
                  <a:srgbClr val="000000"/>
                </a:solidFill>
              </a:rPr>
              <a:t>،</a:t>
            </a:r>
            <a:r>
              <a:rPr lang="ar-SA" sz="3600" b="1">
                <a:solidFill>
                  <a:srgbClr val="000000"/>
                </a:solidFill>
              </a:rPr>
              <a:t>الأيدروجين</a:t>
            </a:r>
            <a:endParaRPr lang="ar-SA" sz="3600" b="1">
              <a:solidFill>
                <a:srgbClr val="000000"/>
              </a:solidFill>
              <a:cs typeface="Arabic Transparent" pitchFamily="2" charset="0"/>
            </a:endParaRPr>
          </a:p>
          <a:p>
            <a:pPr marL="342900" indent="-342900"/>
            <a:r>
              <a:rPr lang="ar-SA" sz="3600" b="1">
                <a:solidFill>
                  <a:srgbClr val="000000"/>
                </a:solidFill>
                <a:cs typeface="Arabic Transparent" pitchFamily="2" charset="0"/>
              </a:rPr>
              <a:t>الفوسفور، </a:t>
            </a:r>
            <a:r>
              <a:rPr lang="ar-SA" sz="3600" b="1">
                <a:solidFill>
                  <a:srgbClr val="000000"/>
                </a:solidFill>
              </a:rPr>
              <a:t>البوتاسيوم</a:t>
            </a:r>
            <a:r>
              <a:rPr lang="ar-SA" sz="3600" b="1">
                <a:solidFill>
                  <a:srgbClr val="000000"/>
                </a:solidFill>
                <a:cs typeface="Arabic Transparent" pitchFamily="2" charset="0"/>
              </a:rPr>
              <a:t> .</a:t>
            </a:r>
          </a:p>
          <a:p>
            <a:pPr marL="342900" indent="-342900"/>
            <a:r>
              <a:rPr lang="ar-SA" sz="3600" b="1">
                <a:solidFill>
                  <a:srgbClr val="000000"/>
                </a:solidFill>
                <a:cs typeface="Arabic Transparent" pitchFamily="2" charset="0"/>
              </a:rPr>
              <a:t/>
            </a:r>
            <a:br>
              <a:rPr lang="ar-SA" sz="3600" b="1">
                <a:solidFill>
                  <a:srgbClr val="000000"/>
                </a:solidFill>
                <a:cs typeface="Arabic Transparent" pitchFamily="2" charset="0"/>
              </a:rPr>
            </a:br>
            <a:endParaRPr lang="ar-SA" sz="3600" b="1">
              <a:solidFill>
                <a:srgbClr val="000000"/>
              </a:solidFill>
              <a:cs typeface="Arabic Transparent" pitchFamily="2" charset="0"/>
            </a:endParaRPr>
          </a:p>
        </p:txBody>
      </p:sp>
    </p:spTree>
  </p:cSld>
  <p:clrMapOvr>
    <a:masterClrMapping/>
  </p:clrMapOvr>
  <p:transition spd="slow">
    <p:wedge/>
    <p:sndAc>
      <p:stSnd>
        <p:snd r:embed="rId2" name="applause.wav" builtIn="1"/>
      </p:stSnd>
    </p:sndAc>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781px-Different_minerals"/>
          <p:cNvPicPr>
            <a:picLocks noChangeAspect="1" noChangeArrowheads="1"/>
          </p:cNvPicPr>
          <p:nvPr/>
        </p:nvPicPr>
        <p:blipFill>
          <a:blip r:embed="rId3"/>
          <a:srcRect/>
          <a:stretch>
            <a:fillRect/>
          </a:stretch>
        </p:blipFill>
        <p:spPr bwMode="auto">
          <a:xfrm>
            <a:off x="0" y="109538"/>
            <a:ext cx="9144000" cy="6777037"/>
          </a:xfrm>
          <a:prstGeom prst="rect">
            <a:avLst/>
          </a:prstGeom>
          <a:solidFill>
            <a:srgbClr val="FF0000"/>
          </a:solidFill>
          <a:ln w="76200">
            <a:solidFill>
              <a:srgbClr val="FF0000"/>
            </a:solidFill>
            <a:miter lim="800000"/>
            <a:headEnd/>
            <a:tailEnd/>
          </a:ln>
        </p:spPr>
      </p:pic>
    </p:spTree>
  </p:cSld>
  <p:clrMapOvr>
    <a:masterClrMapping/>
  </p:clrMapOvr>
  <p:transition spd="slow">
    <p:wedge/>
    <p:sndAc>
      <p:stSnd>
        <p:snd r:embed="rId2" name="applause.wav" builtIn="1"/>
      </p:stSnd>
    </p:sndAc>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bg>
      <p:bgPr>
        <a:solidFill>
          <a:srgbClr val="FFFF00"/>
        </a:solidFill>
        <a:effectLst/>
      </p:bgPr>
    </p:bg>
    <p:spTree>
      <p:nvGrpSpPr>
        <p:cNvPr id="1" name=""/>
        <p:cNvGrpSpPr/>
        <p:nvPr/>
      </p:nvGrpSpPr>
      <p:grpSpPr>
        <a:xfrm>
          <a:off x="0" y="0"/>
          <a:ext cx="0" cy="0"/>
          <a:chOff x="0" y="0"/>
          <a:chExt cx="0" cy="0"/>
        </a:xfrm>
      </p:grpSpPr>
      <p:sp>
        <p:nvSpPr>
          <p:cNvPr id="416771" name="Rectangle 3"/>
          <p:cNvSpPr>
            <a:spLocks noGrp="1" noChangeArrowheads="1"/>
          </p:cNvSpPr>
          <p:nvPr>
            <p:ph type="body" idx="1"/>
          </p:nvPr>
        </p:nvSpPr>
        <p:spPr>
          <a:xfrm>
            <a:off x="0" y="333375"/>
            <a:ext cx="8893175" cy="6524625"/>
          </a:xfrm>
        </p:spPr>
        <p:txBody>
          <a:bodyPr/>
          <a:lstStyle/>
          <a:p>
            <a:pPr eaLnBrk="1" hangingPunct="1">
              <a:spcBef>
                <a:spcPct val="0"/>
              </a:spcBef>
              <a:buClrTx/>
              <a:buFontTx/>
              <a:buNone/>
              <a:defRPr/>
            </a:pPr>
            <a:r>
              <a:rPr lang="ar-SA" sz="3600" b="1" smtClean="0">
                <a:solidFill>
                  <a:srgbClr val="000000"/>
                </a:solidFill>
                <a:effectLst/>
              </a:rPr>
              <a:t>   ويلاحظ من النسب السابقه أن </a:t>
            </a:r>
            <a:r>
              <a:rPr lang="ar-SA" sz="3600" b="1" u="sng" smtClean="0">
                <a:solidFill>
                  <a:srgbClr val="FF0000"/>
                </a:solidFill>
                <a:effectLst/>
              </a:rPr>
              <a:t>الأوكسجين يتصدر العناصر التي تتألف منها قشرة الأرض</a:t>
            </a:r>
            <a:r>
              <a:rPr lang="ar-SA" sz="3600" b="1" smtClean="0">
                <a:solidFill>
                  <a:srgbClr val="000000"/>
                </a:solidFill>
                <a:effectLst/>
              </a:rPr>
              <a:t> حيث يشكل أقل قليلاً من نصف مجموع هذه العناصر وهذا يؤكد الانتشار الواسع للأوكسجين في صخور القشرة الأرضية ، حيث يندمج مع معظم العناصر مكوناً الأكاسيد ، </a:t>
            </a:r>
            <a:r>
              <a:rPr lang="ar-SA" sz="3600" b="1" u="sng" smtClean="0">
                <a:solidFill>
                  <a:srgbClr val="000099"/>
                </a:solidFill>
                <a:effectLst/>
              </a:rPr>
              <a:t>ويأتي السيليكون في المركز الثاني بعد الأوكسجين</a:t>
            </a:r>
            <a:r>
              <a:rPr lang="ar-SA" sz="3600" b="1" smtClean="0">
                <a:solidFill>
                  <a:srgbClr val="000000"/>
                </a:solidFill>
                <a:effectLst/>
              </a:rPr>
              <a:t> وعلى ذلك يكون أوكسيد السيليكون – الكوارتز – أكثر الأكاسيد انتشارا في صخور القشرة الأرضية ، فهو يدخل في تكوين عدد كبير من الصخور أهمها الجرانيت والحجر الرملي .</a:t>
            </a:r>
            <a:br>
              <a:rPr lang="ar-SA" sz="3600" b="1" smtClean="0">
                <a:solidFill>
                  <a:srgbClr val="000000"/>
                </a:solidFill>
                <a:effectLst/>
              </a:rPr>
            </a:br>
            <a:endParaRPr lang="ar-SA" sz="3600" b="1" smtClean="0">
              <a:solidFill>
                <a:srgbClr val="000000"/>
              </a:solidFill>
              <a:effectLst/>
            </a:endParaRPr>
          </a:p>
          <a:p>
            <a:pPr eaLnBrk="1" hangingPunct="1">
              <a:buFont typeface="Wingdings" pitchFamily="2" charset="2"/>
              <a:buNone/>
              <a:defRPr/>
            </a:pPr>
            <a:endParaRPr lang="ar-SA" sz="3600" b="1" smtClean="0">
              <a:solidFill>
                <a:srgbClr val="000000"/>
              </a:solidFill>
              <a:effectLst>
                <a:outerShdw blurRad="38100" dist="38100" dir="2700000" algn="tl">
                  <a:srgbClr val="FFFFFF"/>
                </a:outerShdw>
              </a:effectLst>
              <a:cs typeface="Arabic Transparent" pitchFamily="2" charset="0"/>
            </a:endParaRPr>
          </a:p>
          <a:p>
            <a:pPr eaLnBrk="1" hangingPunct="1">
              <a:buFont typeface="Wingdings" pitchFamily="2" charset="2"/>
              <a:buNone/>
              <a:defRPr/>
            </a:pPr>
            <a:endParaRPr lang="en-US" sz="3600" b="1" smtClean="0">
              <a:solidFill>
                <a:srgbClr val="000000"/>
              </a:solidFill>
              <a:effectLst>
                <a:outerShdw blurRad="38100" dist="38100" dir="2700000" algn="tl">
                  <a:srgbClr val="FFFFFF"/>
                </a:outerShdw>
              </a:effectLst>
              <a:cs typeface="Arabic Transparent" pitchFamily="2" charset="0"/>
            </a:endParaRPr>
          </a:p>
        </p:txBody>
      </p:sp>
    </p:spTree>
  </p:cSld>
  <p:clrMapOvr>
    <a:masterClrMapping/>
  </p:clrMapOvr>
  <p:transition spd="slow">
    <p:wedge/>
    <p:sndAc>
      <p:stSnd>
        <p:snd r:embed="rId2" name="applause.wav" builtIn="1"/>
      </p:stSnd>
    </p:sndAc>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bg>
      <p:bgPr>
        <a:solidFill>
          <a:srgbClr val="FFFF00"/>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0" y="0"/>
            <a:ext cx="9144000" cy="6858000"/>
          </a:xfrm>
        </p:spPr>
        <p:txBody>
          <a:bodyPr/>
          <a:lstStyle/>
          <a:p>
            <a:pPr algn="r" eaLnBrk="1" hangingPunct="1"/>
            <a:r>
              <a:rPr lang="ar-SA" sz="3600" b="1" smtClean="0">
                <a:solidFill>
                  <a:srgbClr val="000000"/>
                </a:solidFill>
                <a:effectLst/>
                <a:cs typeface="Arabic Transparent" pitchFamily="2" charset="0"/>
              </a:rPr>
              <a:t>ويحتل </a:t>
            </a:r>
            <a:r>
              <a:rPr lang="ar-SA" sz="3600" b="1" u="sng" smtClean="0">
                <a:solidFill>
                  <a:srgbClr val="FF0000"/>
                </a:solidFill>
                <a:effectLst/>
                <a:cs typeface="Arabic Transparent" pitchFamily="2" charset="0"/>
              </a:rPr>
              <a:t>الألمونيوم المركز الثالث</a:t>
            </a:r>
            <a:r>
              <a:rPr lang="ar-SA" sz="3600" b="1" smtClean="0">
                <a:solidFill>
                  <a:srgbClr val="000000"/>
                </a:solidFill>
                <a:effectLst/>
                <a:cs typeface="Arabic Transparent" pitchFamily="2" charset="0"/>
              </a:rPr>
              <a:t> بين العناصر التي تتألف منها القشرة الأرضية ، ويرجع ارتفاع نسبة عنصر الألمونيوم في قشرة الأرض</a:t>
            </a:r>
            <a:r>
              <a:rPr lang="ar-SA" sz="3600" b="1" u="sng" smtClean="0">
                <a:solidFill>
                  <a:srgbClr val="FF0000"/>
                </a:solidFill>
                <a:effectLst/>
                <a:cs typeface="Arabic Transparent" pitchFamily="2" charset="0"/>
              </a:rPr>
              <a:t>(عللي</a:t>
            </a:r>
            <a:r>
              <a:rPr lang="ar-SA" sz="3600" b="1" smtClean="0">
                <a:solidFill>
                  <a:srgbClr val="FF0000"/>
                </a:solidFill>
                <a:effectLst/>
                <a:cs typeface="Arabic Transparent" pitchFamily="2" charset="0"/>
              </a:rPr>
              <a:t>) </a:t>
            </a:r>
            <a:r>
              <a:rPr lang="ar-SA" sz="3600" b="1" smtClean="0">
                <a:solidFill>
                  <a:srgbClr val="000000"/>
                </a:solidFill>
                <a:effectLst/>
                <a:cs typeface="Arabic Transparent" pitchFamily="2" charset="0"/>
              </a:rPr>
              <a:t>إلى انتشاره الواسع في الطين والصلصال المنتشرين في جهات واسعة من العالم ، حيث يشكل نحو ربع وزن الطين .</a:t>
            </a:r>
            <a:br>
              <a:rPr lang="ar-SA" sz="3600" b="1" smtClean="0">
                <a:solidFill>
                  <a:srgbClr val="000000"/>
                </a:solidFill>
                <a:effectLst/>
                <a:cs typeface="Arabic Transparent" pitchFamily="2" charset="0"/>
              </a:rPr>
            </a:br>
            <a:r>
              <a:rPr lang="ar-SA" sz="3600" b="1" smtClean="0">
                <a:solidFill>
                  <a:srgbClr val="000000"/>
                </a:solidFill>
                <a:effectLst/>
                <a:cs typeface="Arabic Transparent" pitchFamily="2" charset="0"/>
              </a:rPr>
              <a:t>وتشكل العناصر الرئيسية الأخرى التي تشمل الحديد ، الكالسيوم ، الصوديوم ، البوتاسيوم ، المغنيسيوم ، التيتانيوم ، الأيدروجين والفسفور </a:t>
            </a:r>
            <a:r>
              <a:rPr lang="ar-SA" sz="3600" b="1" u="sng" smtClean="0">
                <a:solidFill>
                  <a:srgbClr val="FF0000"/>
                </a:solidFill>
                <a:effectLst/>
                <a:cs typeface="Arabic Transparent" pitchFamily="2" charset="0"/>
              </a:rPr>
              <a:t>نحو12% من وزن القشرة الأرضية</a:t>
            </a:r>
            <a:r>
              <a:rPr lang="ar-SA" sz="3600" b="1" smtClean="0">
                <a:solidFill>
                  <a:srgbClr val="000000"/>
                </a:solidFill>
                <a:effectLst/>
                <a:cs typeface="Arabic Transparent" pitchFamily="2" charset="0"/>
              </a:rPr>
              <a:t> ، أما باقي النسبة فتتألف من عدد كبير من العناصر يأتي في مقدمتها النحاس والمنجنيز واليورانيوم والكروم والفناديوم والزنك والرصاص.</a:t>
            </a:r>
            <a:r>
              <a:rPr lang="ar-SA" sz="4000" b="1" smtClean="0">
                <a:solidFill>
                  <a:srgbClr val="000000"/>
                </a:solidFill>
                <a:effectLst/>
              </a:rPr>
              <a:t/>
            </a:r>
            <a:br>
              <a:rPr lang="ar-SA" sz="4000" b="1" smtClean="0">
                <a:solidFill>
                  <a:srgbClr val="000000"/>
                </a:solidFill>
                <a:effectLst/>
              </a:rPr>
            </a:br>
            <a:endParaRPr lang="en-US" sz="4000" b="1" smtClean="0">
              <a:solidFill>
                <a:srgbClr val="000000"/>
              </a:solidFill>
              <a:effectLst/>
            </a:endParaRPr>
          </a:p>
        </p:txBody>
      </p:sp>
    </p:spTree>
  </p:cSld>
  <p:clrMapOvr>
    <a:masterClrMapping/>
  </p:clrMapOvr>
  <p:transition spd="slow">
    <p:wedge/>
    <p:sndAc>
      <p:stSnd>
        <p:snd r:embed="rId2" name="applause.wav" builtIn="1"/>
      </p:stSnd>
    </p:sndAc>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body" idx="1"/>
          </p:nvPr>
        </p:nvSpPr>
        <p:spPr>
          <a:xfrm>
            <a:off x="468313" y="2852738"/>
            <a:ext cx="8280400" cy="2447925"/>
          </a:xfrm>
          <a:solidFill>
            <a:srgbClr val="CC99FF"/>
          </a:solidFill>
          <a:ln w="76200">
            <a:solidFill>
              <a:srgbClr val="FF0000"/>
            </a:solidFill>
          </a:ln>
        </p:spPr>
        <p:txBody>
          <a:bodyPr/>
          <a:lstStyle/>
          <a:p>
            <a:pPr algn="ctr" eaLnBrk="1" hangingPunct="1">
              <a:buFont typeface="Wingdings" pitchFamily="2" charset="2"/>
              <a:buNone/>
            </a:pPr>
            <a:endParaRPr lang="ar-SA" sz="1400" b="1" smtClean="0">
              <a:solidFill>
                <a:srgbClr val="FFFFFF"/>
              </a:solidFill>
              <a:effectLst/>
              <a:cs typeface="Arabic Transparent" pitchFamily="2" charset="0"/>
            </a:endParaRPr>
          </a:p>
          <a:p>
            <a:pPr algn="ctr" eaLnBrk="1" hangingPunct="1">
              <a:buFont typeface="Wingdings" pitchFamily="2" charset="2"/>
              <a:buNone/>
            </a:pPr>
            <a:r>
              <a:rPr lang="ar-SA" b="1" smtClean="0">
                <a:solidFill>
                  <a:srgbClr val="000000"/>
                </a:solidFill>
                <a:effectLst/>
              </a:rPr>
              <a:t>س:من خلال دراستك للموارد المعدنية كأحد اهم الموارد الطبيعية الغير متجددة ،اجيبي عن :</a:t>
            </a:r>
          </a:p>
          <a:p>
            <a:pPr algn="ctr" eaLnBrk="1" hangingPunct="1">
              <a:buFont typeface="Wingdings" pitchFamily="2" charset="2"/>
              <a:buNone/>
            </a:pPr>
            <a:r>
              <a:rPr lang="ar-SA" b="1" smtClean="0">
                <a:solidFill>
                  <a:srgbClr val="000000"/>
                </a:solidFill>
                <a:effectLst/>
              </a:rPr>
              <a:t>  - اين توجد المعادن و ما أهم عناصرها؟</a:t>
            </a:r>
          </a:p>
        </p:txBody>
      </p:sp>
      <p:sp>
        <p:nvSpPr>
          <p:cNvPr id="9219" name="Oval 3"/>
          <p:cNvSpPr>
            <a:spLocks noChangeArrowheads="1"/>
          </p:cNvSpPr>
          <p:nvPr/>
        </p:nvSpPr>
        <p:spPr bwMode="auto">
          <a:xfrm>
            <a:off x="2195513" y="333375"/>
            <a:ext cx="2663825" cy="1584325"/>
          </a:xfrm>
          <a:prstGeom prst="ellipse">
            <a:avLst/>
          </a:prstGeom>
          <a:solidFill>
            <a:srgbClr val="FFFF00">
              <a:alpha val="96861"/>
            </a:srgbClr>
          </a:solidFill>
          <a:ln w="76200" algn="ctr">
            <a:solidFill>
              <a:srgbClr val="FF0000"/>
            </a:solidFill>
            <a:round/>
            <a:headEnd/>
            <a:tailEnd/>
          </a:ln>
        </p:spPr>
        <p:txBody>
          <a:bodyPr wrap="none" anchor="ctr"/>
          <a:lstStyle/>
          <a:p>
            <a:pPr algn="ctr"/>
            <a:r>
              <a:rPr lang="ar-SA" sz="3600" b="1" u="sng">
                <a:solidFill>
                  <a:schemeClr val="bg1"/>
                </a:solidFill>
                <a:latin typeface="Arial Black" pitchFamily="34" charset="0"/>
              </a:rPr>
              <a:t>سؤال</a:t>
            </a:r>
            <a:endParaRPr lang="en-US" sz="3600" b="1" u="sng">
              <a:solidFill>
                <a:schemeClr val="bg1"/>
              </a:solidFill>
              <a:latin typeface="Arial Black" pitchFamily="34" charset="0"/>
            </a:endParaRPr>
          </a:p>
        </p:txBody>
      </p:sp>
      <p:sp>
        <p:nvSpPr>
          <p:cNvPr id="9220" name="Line 4"/>
          <p:cNvSpPr>
            <a:spLocks noChangeShapeType="1"/>
          </p:cNvSpPr>
          <p:nvPr/>
        </p:nvSpPr>
        <p:spPr bwMode="auto">
          <a:xfrm>
            <a:off x="4140200" y="1484313"/>
            <a:ext cx="2303463" cy="1152525"/>
          </a:xfrm>
          <a:prstGeom prst="line">
            <a:avLst/>
          </a:prstGeom>
          <a:noFill/>
          <a:ln w="76200">
            <a:solidFill>
              <a:srgbClr val="FF0000"/>
            </a:solidFill>
            <a:round/>
            <a:headEnd/>
            <a:tailEnd type="triangle" w="med" len="med"/>
          </a:ln>
        </p:spPr>
        <p:txBody>
          <a:bodyPr wrap="none" anchor="ctr"/>
          <a:lstStyle/>
          <a:p>
            <a:endParaRPr lang="ar-SA"/>
          </a:p>
        </p:txBody>
      </p:sp>
    </p:spTree>
  </p:cSld>
  <p:clrMapOvr>
    <a:masterClrMapping/>
  </p:clrMapOvr>
  <p:transition spd="slow">
    <p:wedge/>
    <p:sndAc>
      <p:stSnd>
        <p:snd r:embed="rId2" name="applause.wav" builtIn="1"/>
      </p:stSnd>
    </p:sndAc>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body" idx="1"/>
          </p:nvPr>
        </p:nvSpPr>
        <p:spPr>
          <a:xfrm>
            <a:off x="428625" y="2852738"/>
            <a:ext cx="8320088" cy="4005262"/>
          </a:xfrm>
          <a:solidFill>
            <a:srgbClr val="CC99FF"/>
          </a:solidFill>
          <a:ln w="76200">
            <a:solidFill>
              <a:srgbClr val="FF0000"/>
            </a:solidFill>
          </a:ln>
        </p:spPr>
        <p:txBody>
          <a:bodyPr/>
          <a:lstStyle/>
          <a:p>
            <a:pPr algn="ctr" eaLnBrk="1" hangingPunct="1">
              <a:buFont typeface="Wingdings" pitchFamily="2" charset="2"/>
              <a:buNone/>
            </a:pPr>
            <a:endParaRPr lang="ar-SA" sz="1400" b="1" smtClean="0">
              <a:solidFill>
                <a:srgbClr val="FFFFFF"/>
              </a:solidFill>
              <a:effectLst/>
              <a:cs typeface="Arabic Transparent" pitchFamily="2" charset="0"/>
            </a:endParaRPr>
          </a:p>
          <a:p>
            <a:pPr eaLnBrk="1" hangingPunct="1">
              <a:buFont typeface="Wingdings" pitchFamily="2" charset="2"/>
              <a:buNone/>
            </a:pPr>
            <a:r>
              <a:rPr lang="ar-SA" b="1" smtClean="0">
                <a:solidFill>
                  <a:srgbClr val="000000"/>
                </a:solidFill>
                <a:effectLst/>
              </a:rPr>
              <a:t>س:من خلال دراستك للموارد المعدنية كأحد أهم الموارد الطبيعية الغير متجددة ،أجيبي عن :</a:t>
            </a:r>
          </a:p>
          <a:p>
            <a:pPr eaLnBrk="1" hangingPunct="1">
              <a:buFont typeface="Wingdings" pitchFamily="2" charset="2"/>
              <a:buNone/>
            </a:pPr>
            <a:r>
              <a:rPr lang="ar-SA" b="1" smtClean="0">
                <a:solidFill>
                  <a:srgbClr val="000000"/>
                </a:solidFill>
                <a:effectLst/>
              </a:rPr>
              <a:t>  - أهم ثلاثة معادن تحتل الثلاث مراكز الأولى في نسبة تواجدها وانتشارها بقشرة الأرض؟</a:t>
            </a:r>
          </a:p>
          <a:p>
            <a:pPr eaLnBrk="1" hangingPunct="1">
              <a:buFont typeface="Wingdings" pitchFamily="2" charset="2"/>
              <a:buNone/>
            </a:pPr>
            <a:endParaRPr lang="ar-SA" b="1" smtClean="0">
              <a:solidFill>
                <a:srgbClr val="000000"/>
              </a:solidFill>
              <a:effectLst/>
            </a:endParaRPr>
          </a:p>
          <a:p>
            <a:pPr eaLnBrk="1" hangingPunct="1">
              <a:buFont typeface="Wingdings" pitchFamily="2" charset="2"/>
              <a:buNone/>
            </a:pPr>
            <a:r>
              <a:rPr lang="ar-SA" b="1" smtClean="0">
                <a:solidFill>
                  <a:srgbClr val="000000"/>
                </a:solidFill>
                <a:effectLst/>
              </a:rPr>
              <a:t> (الأكسجين،السيلكون،الالمنيوم)</a:t>
            </a:r>
          </a:p>
        </p:txBody>
      </p:sp>
      <p:sp>
        <p:nvSpPr>
          <p:cNvPr id="10243" name="Oval 3"/>
          <p:cNvSpPr>
            <a:spLocks noChangeArrowheads="1"/>
          </p:cNvSpPr>
          <p:nvPr/>
        </p:nvSpPr>
        <p:spPr bwMode="auto">
          <a:xfrm>
            <a:off x="2195513" y="333375"/>
            <a:ext cx="2663825" cy="1584325"/>
          </a:xfrm>
          <a:prstGeom prst="ellipse">
            <a:avLst/>
          </a:prstGeom>
          <a:solidFill>
            <a:srgbClr val="FFFF00">
              <a:alpha val="96861"/>
            </a:srgbClr>
          </a:solidFill>
          <a:ln w="76200" algn="ctr">
            <a:solidFill>
              <a:srgbClr val="FF0000"/>
            </a:solidFill>
            <a:round/>
            <a:headEnd/>
            <a:tailEnd/>
          </a:ln>
        </p:spPr>
        <p:txBody>
          <a:bodyPr wrap="none" anchor="ctr"/>
          <a:lstStyle/>
          <a:p>
            <a:pPr algn="ctr"/>
            <a:r>
              <a:rPr lang="ar-SA" sz="3600" b="1" u="sng">
                <a:solidFill>
                  <a:schemeClr val="bg1"/>
                </a:solidFill>
                <a:latin typeface="Arial Black" pitchFamily="34" charset="0"/>
              </a:rPr>
              <a:t>سؤال</a:t>
            </a:r>
            <a:endParaRPr lang="en-US" sz="3600" b="1" u="sng">
              <a:solidFill>
                <a:schemeClr val="bg1"/>
              </a:solidFill>
              <a:latin typeface="Arial Black" pitchFamily="34" charset="0"/>
            </a:endParaRPr>
          </a:p>
        </p:txBody>
      </p:sp>
      <p:sp>
        <p:nvSpPr>
          <p:cNvPr id="10244" name="Line 4"/>
          <p:cNvSpPr>
            <a:spLocks noChangeShapeType="1"/>
          </p:cNvSpPr>
          <p:nvPr/>
        </p:nvSpPr>
        <p:spPr bwMode="auto">
          <a:xfrm>
            <a:off x="4140200" y="1484313"/>
            <a:ext cx="2303463" cy="1152525"/>
          </a:xfrm>
          <a:prstGeom prst="line">
            <a:avLst/>
          </a:prstGeom>
          <a:noFill/>
          <a:ln w="76200">
            <a:solidFill>
              <a:srgbClr val="FF0000"/>
            </a:solidFill>
            <a:round/>
            <a:headEnd/>
            <a:tailEnd type="triangle" w="med" len="med"/>
          </a:ln>
        </p:spPr>
        <p:txBody>
          <a:bodyPr wrap="none" anchor="ctr"/>
          <a:lstStyle/>
          <a:p>
            <a:endParaRPr lang="ar-SA"/>
          </a:p>
        </p:txBody>
      </p:sp>
      <p:cxnSp>
        <p:nvCxnSpPr>
          <p:cNvPr id="10245" name="رابط كسهم مستقيم 6"/>
          <p:cNvCxnSpPr>
            <a:cxnSpLocks noChangeShapeType="1"/>
          </p:cNvCxnSpPr>
          <p:nvPr/>
        </p:nvCxnSpPr>
        <p:spPr bwMode="auto">
          <a:xfrm>
            <a:off x="3929063" y="5357813"/>
            <a:ext cx="2643187" cy="571500"/>
          </a:xfrm>
          <a:prstGeom prst="straightConnector1">
            <a:avLst/>
          </a:prstGeom>
          <a:noFill/>
          <a:ln w="57150" algn="ctr">
            <a:solidFill>
              <a:schemeClr val="accent1"/>
            </a:solidFill>
            <a:round/>
            <a:headEnd/>
            <a:tailEnd type="arrow" w="med" len="med"/>
          </a:ln>
        </p:spPr>
      </p:cxnSp>
    </p:spTree>
  </p:cSld>
  <p:clrMapOvr>
    <a:masterClrMapping/>
  </p:clrMapOvr>
  <p:transition spd="slow">
    <p:wedge/>
    <p:sndAc>
      <p:stSnd>
        <p:snd r:embed="rId2" name="applause.wav" builtIn="1"/>
      </p:stSnd>
    </p:sndAc>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ChangeArrowheads="1"/>
          </p:cNvSpPr>
          <p:nvPr/>
        </p:nvSpPr>
        <p:spPr bwMode="auto">
          <a:xfrm>
            <a:off x="-180975" y="0"/>
            <a:ext cx="9324975" cy="6858000"/>
          </a:xfrm>
          <a:prstGeom prst="rect">
            <a:avLst/>
          </a:prstGeom>
          <a:solidFill>
            <a:srgbClr val="66FF33">
              <a:alpha val="96861"/>
            </a:srgbClr>
          </a:solidFill>
          <a:ln w="57150">
            <a:solidFill>
              <a:srgbClr val="FF0066"/>
            </a:solidFill>
            <a:miter lim="800000"/>
            <a:headEnd/>
            <a:tailEnd/>
          </a:ln>
        </p:spPr>
        <p:txBody>
          <a:bodyPr wrap="none" anchor="ctr"/>
          <a:lstStyle/>
          <a:p>
            <a:r>
              <a:rPr lang="ar-SA" sz="3600" b="1" u="sng">
                <a:solidFill>
                  <a:srgbClr val="FF0000"/>
                </a:solidFill>
                <a:cs typeface="Arabic Transparent" pitchFamily="2" charset="0"/>
              </a:rPr>
              <a:t>المعادن / الخامات المعدنية / الرواسب المعدنية: </a:t>
            </a:r>
            <a:br>
              <a:rPr lang="ar-SA" sz="3600" b="1" u="sng">
                <a:solidFill>
                  <a:srgbClr val="FF0000"/>
                </a:solidFill>
                <a:cs typeface="Arabic Transparent" pitchFamily="2" charset="0"/>
              </a:rPr>
            </a:br>
            <a:r>
              <a:rPr lang="ar-SA" sz="3600" b="1">
                <a:solidFill>
                  <a:srgbClr val="000000"/>
                </a:solidFill>
                <a:cs typeface="Arabic Transparent" pitchFamily="2" charset="0"/>
              </a:rPr>
              <a:t> لابد من التمييز بين المعادن،الخامات المعدنية،الرواسب</a:t>
            </a:r>
          </a:p>
          <a:p>
            <a:r>
              <a:rPr lang="ar-SA" sz="3600" b="1">
                <a:solidFill>
                  <a:srgbClr val="000000"/>
                </a:solidFill>
                <a:cs typeface="Arabic Transparent" pitchFamily="2" charset="0"/>
              </a:rPr>
              <a:t> المعدنية حيث يقصد </a:t>
            </a:r>
            <a:r>
              <a:rPr lang="ar-SA" sz="3600" b="1" u="sng">
                <a:solidFill>
                  <a:srgbClr val="800080"/>
                </a:solidFill>
                <a:cs typeface="Arabic Transparent" pitchFamily="2" charset="0"/>
              </a:rPr>
              <a:t>بالمعادن:</a:t>
            </a:r>
            <a:r>
              <a:rPr lang="ar-SA" sz="3600" b="1">
                <a:solidFill>
                  <a:srgbClr val="000000"/>
                </a:solidFill>
                <a:cs typeface="Arabic Transparent" pitchFamily="2" charset="0"/>
              </a:rPr>
              <a:t> كافة المواد التي تستخرج من </a:t>
            </a:r>
          </a:p>
          <a:p>
            <a:r>
              <a:rPr lang="ar-SA" sz="3600" b="1">
                <a:solidFill>
                  <a:srgbClr val="000000"/>
                </a:solidFill>
                <a:cs typeface="Arabic Transparent" pitchFamily="2" charset="0"/>
              </a:rPr>
              <a:t>باطن الأرض وتتألف من مركبات كيميائية متجانسة </a:t>
            </a:r>
          </a:p>
          <a:p>
            <a:r>
              <a:rPr lang="ar-SA" sz="3600" b="1">
                <a:solidFill>
                  <a:srgbClr val="000000"/>
                </a:solidFill>
                <a:cs typeface="Arabic Transparent" pitchFamily="2" charset="0"/>
              </a:rPr>
              <a:t>تكونت معظمها نتيجة اندماج العناصر الطبيعية . </a:t>
            </a:r>
          </a:p>
          <a:p>
            <a:r>
              <a:rPr lang="ar-SA" sz="3600" b="1">
                <a:solidFill>
                  <a:srgbClr val="000000"/>
                </a:solidFill>
                <a:cs typeface="Arabic Transparent" pitchFamily="2" charset="0"/>
              </a:rPr>
              <a:t>أما </a:t>
            </a:r>
            <a:r>
              <a:rPr lang="ar-SA" sz="3600" b="1" u="sng">
                <a:solidFill>
                  <a:srgbClr val="000099"/>
                </a:solidFill>
                <a:cs typeface="Arabic Transparent" pitchFamily="2" charset="0"/>
              </a:rPr>
              <a:t>الخامات المعدنية</a:t>
            </a:r>
            <a:r>
              <a:rPr lang="ar-SA" sz="3600" b="1">
                <a:solidFill>
                  <a:srgbClr val="000000"/>
                </a:solidFill>
                <a:cs typeface="Arabic Transparent" pitchFamily="2" charset="0"/>
              </a:rPr>
              <a:t> فهي : مواد متجانسة إلى حد كبير </a:t>
            </a:r>
          </a:p>
          <a:p>
            <a:r>
              <a:rPr lang="ar-SA" sz="3600" b="1">
                <a:solidFill>
                  <a:srgbClr val="000000"/>
                </a:solidFill>
                <a:cs typeface="Arabic Transparent" pitchFamily="2" charset="0"/>
              </a:rPr>
              <a:t>تتألف من مكونات فلزية يمكن استخلاصها من الخامات</a:t>
            </a:r>
          </a:p>
          <a:p>
            <a:r>
              <a:rPr lang="ar-SA" sz="3600" b="1">
                <a:solidFill>
                  <a:srgbClr val="000000"/>
                </a:solidFill>
                <a:cs typeface="Arabic Transparent" pitchFamily="2" charset="0"/>
              </a:rPr>
              <a:t> عن طريق التنقية أو الصهر حسب طبيعة الخامات ومن</a:t>
            </a:r>
          </a:p>
          <a:p>
            <a:r>
              <a:rPr lang="ar-SA" sz="3600" b="1">
                <a:solidFill>
                  <a:srgbClr val="000000"/>
                </a:solidFill>
                <a:cs typeface="Arabic Transparent" pitchFamily="2" charset="0"/>
              </a:rPr>
              <a:t> هذا التعريف نلاحظ أن الخامات المعدنية يقصد بها المعادن</a:t>
            </a:r>
          </a:p>
          <a:p>
            <a:r>
              <a:rPr lang="ar-SA" sz="3600" b="1">
                <a:solidFill>
                  <a:srgbClr val="000000"/>
                </a:solidFill>
                <a:cs typeface="Arabic Transparent" pitchFamily="2" charset="0"/>
              </a:rPr>
              <a:t> الفلزية كالحديد والنحاس دون المعادن اللافلزية كالكبريت</a:t>
            </a:r>
          </a:p>
          <a:p>
            <a:r>
              <a:rPr lang="ar-SA" sz="3600" b="1">
                <a:solidFill>
                  <a:srgbClr val="000000"/>
                </a:solidFill>
                <a:cs typeface="Arabic Transparent" pitchFamily="2" charset="0"/>
              </a:rPr>
              <a:t> والفوسفات.</a:t>
            </a:r>
            <a:endParaRPr lang="en-US" sz="3600" b="1">
              <a:cs typeface="Arabic Transparent" pitchFamily="2" charset="0"/>
            </a:endParaRPr>
          </a:p>
        </p:txBody>
      </p:sp>
    </p:spTree>
  </p:cSld>
  <p:clrMapOvr>
    <a:masterClrMapping/>
  </p:clrMapOvr>
  <p:transition spd="slow">
    <p:wedge/>
    <p:sndAc>
      <p:stSnd>
        <p:snd r:embed="rId2" name="applause.wav" builtIn="1"/>
      </p:stSnd>
    </p:sndAc>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bg>
      <p:bgPr>
        <a:solidFill>
          <a:srgbClr val="00FF00"/>
        </a:solidFill>
        <a:effectLst/>
      </p:bgPr>
    </p:bg>
    <p:spTree>
      <p:nvGrpSpPr>
        <p:cNvPr id="1" name=""/>
        <p:cNvGrpSpPr/>
        <p:nvPr/>
      </p:nvGrpSpPr>
      <p:grpSpPr>
        <a:xfrm>
          <a:off x="0" y="0"/>
          <a:ext cx="0" cy="0"/>
          <a:chOff x="0" y="0"/>
          <a:chExt cx="0" cy="0"/>
        </a:xfrm>
      </p:grpSpPr>
      <p:sp>
        <p:nvSpPr>
          <p:cNvPr id="428034" name="Rectangle 2"/>
          <p:cNvSpPr>
            <a:spLocks noGrp="1" noChangeArrowheads="1"/>
          </p:cNvSpPr>
          <p:nvPr>
            <p:ph type="body" idx="1"/>
          </p:nvPr>
        </p:nvSpPr>
        <p:spPr>
          <a:xfrm>
            <a:off x="357188" y="642938"/>
            <a:ext cx="8464550" cy="5668962"/>
          </a:xfrm>
          <a:solidFill>
            <a:srgbClr val="66FFFF"/>
          </a:solidFill>
        </p:spPr>
        <p:txBody>
          <a:bodyPr/>
          <a:lstStyle/>
          <a:p>
            <a:pPr eaLnBrk="1" hangingPunct="1">
              <a:lnSpc>
                <a:spcPct val="80000"/>
              </a:lnSpc>
              <a:buFont typeface="Wingdings" pitchFamily="2" charset="2"/>
              <a:buNone/>
              <a:defRPr/>
            </a:pPr>
            <a:r>
              <a:rPr lang="ar-SA" sz="2000" b="1" dirty="0" smtClean="0">
                <a:solidFill>
                  <a:srgbClr val="000000"/>
                </a:solidFill>
                <a:effectLst/>
              </a:rPr>
              <a:t/>
            </a:r>
            <a:br>
              <a:rPr lang="ar-SA" sz="2000" b="1" dirty="0" smtClean="0">
                <a:solidFill>
                  <a:srgbClr val="000000"/>
                </a:solidFill>
                <a:effectLst/>
              </a:rPr>
            </a:br>
            <a:r>
              <a:rPr lang="ar-SA" b="1" u="sng" dirty="0" smtClean="0">
                <a:solidFill>
                  <a:srgbClr val="FF0000"/>
                </a:solidFill>
                <a:effectLst/>
                <a:cs typeface="Arabic Transparent" pitchFamily="2" charset="0"/>
              </a:rPr>
              <a:t>أما الرواسب المعدنية فهي :</a:t>
            </a:r>
            <a:r>
              <a:rPr lang="ar-SA" b="1" dirty="0" smtClean="0">
                <a:solidFill>
                  <a:srgbClr val="000000"/>
                </a:solidFill>
                <a:effectLst/>
                <a:cs typeface="Arabic Transparent" pitchFamily="2" charset="0"/>
              </a:rPr>
              <a:t> </a:t>
            </a:r>
          </a:p>
          <a:p>
            <a:pPr eaLnBrk="1" hangingPunct="1">
              <a:lnSpc>
                <a:spcPct val="80000"/>
              </a:lnSpc>
              <a:buFont typeface="Wingdings" pitchFamily="2" charset="2"/>
              <a:buNone/>
              <a:defRPr/>
            </a:pPr>
            <a:endParaRPr lang="ar-SA" b="1" dirty="0" smtClean="0">
              <a:solidFill>
                <a:srgbClr val="000000"/>
              </a:solidFill>
              <a:effectLst/>
              <a:cs typeface="Arabic Transparent" pitchFamily="2" charset="0"/>
            </a:endParaRPr>
          </a:p>
          <a:p>
            <a:pPr eaLnBrk="1" hangingPunct="1">
              <a:lnSpc>
                <a:spcPct val="80000"/>
              </a:lnSpc>
              <a:buFont typeface="Wingdings" pitchFamily="2" charset="2"/>
              <a:buNone/>
              <a:defRPr/>
            </a:pPr>
            <a:r>
              <a:rPr lang="ar-SA" sz="3600" b="1" dirty="0" smtClean="0">
                <a:solidFill>
                  <a:srgbClr val="000000"/>
                </a:solidFill>
                <a:effectLst/>
                <a:cs typeface="Arabic Transparent" pitchFamily="2" charset="0"/>
              </a:rPr>
              <a:t> أجزاء من قشرة الأرض تضم معدناً أو أكثر يمكن استغلالها على مستوى اقتصادي لجودة خصائصها وتوفرها بكميات تمكن من استغلالها على نطاق واسع.</a:t>
            </a:r>
          </a:p>
          <a:p>
            <a:pPr eaLnBrk="1" hangingPunct="1">
              <a:lnSpc>
                <a:spcPct val="80000"/>
              </a:lnSpc>
              <a:buFont typeface="Wingdings" pitchFamily="2" charset="2"/>
              <a:buNone/>
              <a:defRPr/>
            </a:pPr>
            <a:r>
              <a:rPr lang="ar-SA" sz="3600" b="1" dirty="0" smtClean="0">
                <a:solidFill>
                  <a:srgbClr val="000000"/>
                </a:solidFill>
                <a:effectLst/>
                <a:cs typeface="Arabic Transparent" pitchFamily="2" charset="0"/>
              </a:rPr>
              <a:t>وقد تمكن الإنسان من اكتشاف عدد كبير من المعادن تجاوز الألفين وتشكل هذه المعادن العناصر المختلفة التي تتألف منها القشرة الأرضية.</a:t>
            </a:r>
          </a:p>
          <a:p>
            <a:pPr eaLnBrk="1" hangingPunct="1">
              <a:lnSpc>
                <a:spcPct val="80000"/>
              </a:lnSpc>
              <a:buFont typeface="Wingdings" pitchFamily="2" charset="2"/>
              <a:buNone/>
              <a:defRPr/>
            </a:pPr>
            <a:r>
              <a:rPr lang="ar-SA" sz="3600" b="1" dirty="0" smtClean="0">
                <a:solidFill>
                  <a:srgbClr val="000000"/>
                </a:solidFill>
                <a:effectLst/>
                <a:cs typeface="Arabic Transparent" pitchFamily="2" charset="0"/>
              </a:rPr>
              <a:t> </a:t>
            </a:r>
          </a:p>
          <a:p>
            <a:pPr eaLnBrk="1" hangingPunct="1">
              <a:lnSpc>
                <a:spcPct val="80000"/>
              </a:lnSpc>
              <a:buFont typeface="Wingdings" pitchFamily="2" charset="2"/>
              <a:buNone/>
              <a:defRPr/>
            </a:pPr>
            <a:r>
              <a:rPr lang="ar-SA" sz="3600" b="1" dirty="0" smtClean="0">
                <a:solidFill>
                  <a:srgbClr val="000000"/>
                </a:solidFill>
                <a:effectLst/>
                <a:cs typeface="Arabic Transparent" pitchFamily="2" charset="0"/>
              </a:rPr>
              <a:t/>
            </a:r>
            <a:br>
              <a:rPr lang="ar-SA" sz="3600" b="1" dirty="0" smtClean="0">
                <a:solidFill>
                  <a:srgbClr val="000000"/>
                </a:solidFill>
                <a:effectLst/>
                <a:cs typeface="Arabic Transparent" pitchFamily="2" charset="0"/>
              </a:rPr>
            </a:br>
            <a:r>
              <a:rPr lang="ar-SA" sz="3600" b="1" dirty="0" smtClean="0">
                <a:solidFill>
                  <a:srgbClr val="000000"/>
                </a:solidFill>
                <a:effectLst/>
                <a:cs typeface="Arabic Transparent" pitchFamily="2" charset="0"/>
              </a:rPr>
              <a:t/>
            </a:r>
            <a:br>
              <a:rPr lang="ar-SA" sz="3600" b="1" dirty="0" smtClean="0">
                <a:solidFill>
                  <a:srgbClr val="000000"/>
                </a:solidFill>
                <a:effectLst/>
                <a:cs typeface="Arabic Transparent" pitchFamily="2" charset="0"/>
              </a:rPr>
            </a:br>
            <a:endParaRPr lang="en-US" sz="3600" b="1" dirty="0" smtClean="0">
              <a:solidFill>
                <a:srgbClr val="000000"/>
              </a:solidFill>
              <a:effectLst/>
              <a:cs typeface="Arabic Transparent" pitchFamily="2" charset="0"/>
            </a:endParaRPr>
          </a:p>
          <a:p>
            <a:pPr eaLnBrk="1" hangingPunct="1">
              <a:lnSpc>
                <a:spcPct val="80000"/>
              </a:lnSpc>
              <a:defRPr/>
            </a:pPr>
            <a:endParaRPr lang="en-US" sz="2000" dirty="0" smtClean="0"/>
          </a:p>
        </p:txBody>
      </p:sp>
    </p:spTree>
  </p:cSld>
  <p:clrMapOvr>
    <a:masterClrMapping/>
  </p:clrMapOvr>
  <p:transition spd="slow">
    <p:wedge/>
    <p:sndAc>
      <p:stSnd>
        <p:snd r:embed="rId2" name="applause.wav" builtIn="1"/>
      </p:stSnd>
    </p:sndAc>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body" idx="1"/>
          </p:nvPr>
        </p:nvSpPr>
        <p:spPr>
          <a:xfrm>
            <a:off x="468313" y="2852738"/>
            <a:ext cx="8280400" cy="2447925"/>
          </a:xfrm>
          <a:solidFill>
            <a:srgbClr val="CC99FF"/>
          </a:solidFill>
          <a:ln w="76200">
            <a:solidFill>
              <a:srgbClr val="FF0000"/>
            </a:solidFill>
          </a:ln>
        </p:spPr>
        <p:txBody>
          <a:bodyPr/>
          <a:lstStyle/>
          <a:p>
            <a:pPr algn="ctr" eaLnBrk="1" hangingPunct="1">
              <a:buFont typeface="Wingdings" pitchFamily="2" charset="2"/>
              <a:buNone/>
            </a:pPr>
            <a:endParaRPr lang="ar-SA" sz="1600" b="1" smtClean="0">
              <a:solidFill>
                <a:srgbClr val="FFFFFF"/>
              </a:solidFill>
              <a:effectLst/>
              <a:cs typeface="Arabic Transparent" pitchFamily="2" charset="0"/>
            </a:endParaRPr>
          </a:p>
          <a:p>
            <a:pPr algn="ctr" eaLnBrk="1" hangingPunct="1">
              <a:buFont typeface="Wingdings" pitchFamily="2" charset="2"/>
              <a:buNone/>
            </a:pPr>
            <a:r>
              <a:rPr lang="ar-SA" sz="3600" b="1" smtClean="0">
                <a:solidFill>
                  <a:srgbClr val="000000"/>
                </a:solidFill>
                <a:effectLst/>
              </a:rPr>
              <a:t>س:من خلال دراستك للموارد المعدنية تحدثي عن: الفرق ما بين كلا من :</a:t>
            </a:r>
            <a:r>
              <a:rPr lang="ar-SA" b="1" smtClean="0">
                <a:solidFill>
                  <a:srgbClr val="000000"/>
                </a:solidFill>
                <a:effectLst/>
              </a:rPr>
              <a:t>المعادن / الخامات المعدنية / الرواسب المعدنية</a:t>
            </a:r>
            <a:r>
              <a:rPr lang="ar-SA" sz="3600" b="1" smtClean="0">
                <a:solidFill>
                  <a:srgbClr val="000000"/>
                </a:solidFill>
                <a:effectLst/>
              </a:rPr>
              <a:t>؟</a:t>
            </a:r>
            <a:endParaRPr lang="ar-SA" sz="3600" b="1" smtClean="0">
              <a:solidFill>
                <a:srgbClr val="000000"/>
              </a:solidFill>
              <a:effectLst/>
              <a:cs typeface="Arabic Transparent" pitchFamily="2" charset="0"/>
            </a:endParaRPr>
          </a:p>
          <a:p>
            <a:pPr algn="ctr" eaLnBrk="1" hangingPunct="1">
              <a:buFont typeface="Wingdings" pitchFamily="2" charset="2"/>
              <a:buNone/>
            </a:pPr>
            <a:endParaRPr lang="ar-SA" sz="3600" b="1" smtClean="0">
              <a:solidFill>
                <a:srgbClr val="3333CC"/>
              </a:solidFill>
              <a:effectLst/>
            </a:endParaRPr>
          </a:p>
          <a:p>
            <a:pPr eaLnBrk="1" hangingPunct="1">
              <a:buFont typeface="Wingdings" pitchFamily="2" charset="2"/>
              <a:buNone/>
            </a:pPr>
            <a:endParaRPr lang="ar-SA" sz="3600" b="1" smtClean="0">
              <a:solidFill>
                <a:srgbClr val="3333CC"/>
              </a:solidFill>
              <a:effectLst/>
            </a:endParaRPr>
          </a:p>
        </p:txBody>
      </p:sp>
      <p:sp>
        <p:nvSpPr>
          <p:cNvPr id="13315" name="Oval 3"/>
          <p:cNvSpPr>
            <a:spLocks noChangeArrowheads="1"/>
          </p:cNvSpPr>
          <p:nvPr/>
        </p:nvSpPr>
        <p:spPr bwMode="auto">
          <a:xfrm>
            <a:off x="2195513" y="333375"/>
            <a:ext cx="2663825" cy="1584325"/>
          </a:xfrm>
          <a:prstGeom prst="ellipse">
            <a:avLst/>
          </a:prstGeom>
          <a:solidFill>
            <a:srgbClr val="FFFF00">
              <a:alpha val="96861"/>
            </a:srgbClr>
          </a:solidFill>
          <a:ln w="76200" algn="ctr">
            <a:solidFill>
              <a:srgbClr val="FF0000"/>
            </a:solidFill>
            <a:round/>
            <a:headEnd/>
            <a:tailEnd/>
          </a:ln>
        </p:spPr>
        <p:txBody>
          <a:bodyPr wrap="none" anchor="ctr"/>
          <a:lstStyle/>
          <a:p>
            <a:pPr algn="ctr"/>
            <a:r>
              <a:rPr lang="ar-SA" sz="3600" b="1" u="sng">
                <a:solidFill>
                  <a:schemeClr val="bg1"/>
                </a:solidFill>
                <a:latin typeface="Arial Black" pitchFamily="34" charset="0"/>
              </a:rPr>
              <a:t>سؤال</a:t>
            </a:r>
            <a:endParaRPr lang="en-US" sz="3600" b="1" u="sng">
              <a:solidFill>
                <a:schemeClr val="bg1"/>
              </a:solidFill>
              <a:latin typeface="Arial Black" pitchFamily="34" charset="0"/>
            </a:endParaRPr>
          </a:p>
        </p:txBody>
      </p:sp>
      <p:sp>
        <p:nvSpPr>
          <p:cNvPr id="13316" name="Line 4"/>
          <p:cNvSpPr>
            <a:spLocks noChangeShapeType="1"/>
          </p:cNvSpPr>
          <p:nvPr/>
        </p:nvSpPr>
        <p:spPr bwMode="auto">
          <a:xfrm>
            <a:off x="4140200" y="1484313"/>
            <a:ext cx="2303463" cy="1152525"/>
          </a:xfrm>
          <a:prstGeom prst="line">
            <a:avLst/>
          </a:prstGeom>
          <a:noFill/>
          <a:ln w="76200">
            <a:solidFill>
              <a:srgbClr val="FF0000"/>
            </a:solidFill>
            <a:round/>
            <a:headEnd/>
            <a:tailEnd type="triangle" w="med" len="med"/>
          </a:ln>
        </p:spPr>
        <p:txBody>
          <a:bodyPr wrap="none" anchor="ctr"/>
          <a:lstStyle/>
          <a:p>
            <a:endParaRPr lang="ar-SA"/>
          </a:p>
        </p:txBody>
      </p:sp>
    </p:spTree>
  </p:cSld>
  <p:clrMapOvr>
    <a:masterClrMapping/>
  </p:clrMapOvr>
  <p:transition spd="slow">
    <p:wedge/>
    <p:sndAc>
      <p:stSnd>
        <p:snd r:embed="rId2" name="applause.wav" builtIn="1"/>
      </p:stSnd>
    </p:sndAc>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مستطيل 3"/>
          <p:cNvSpPr>
            <a:spLocks noChangeArrowheads="1"/>
          </p:cNvSpPr>
          <p:nvPr/>
        </p:nvSpPr>
        <p:spPr bwMode="auto">
          <a:xfrm>
            <a:off x="357188" y="1071563"/>
            <a:ext cx="8572500" cy="5429250"/>
          </a:xfrm>
          <a:prstGeom prst="rect">
            <a:avLst/>
          </a:prstGeom>
          <a:solidFill>
            <a:srgbClr val="92D050">
              <a:alpha val="96861"/>
            </a:srgbClr>
          </a:solidFill>
          <a:ln w="57150" algn="ctr">
            <a:solidFill>
              <a:schemeClr val="tx1"/>
            </a:solidFill>
            <a:round/>
            <a:headEnd/>
            <a:tailEnd/>
          </a:ln>
        </p:spPr>
        <p:txBody>
          <a:bodyPr wrap="none" anchor="ctr"/>
          <a:lstStyle/>
          <a:p>
            <a:pPr>
              <a:lnSpc>
                <a:spcPct val="80000"/>
              </a:lnSpc>
              <a:buFont typeface="Wingdings" pitchFamily="2" charset="2"/>
              <a:buNone/>
            </a:pPr>
            <a:r>
              <a:rPr lang="ar-SA" b="1">
                <a:solidFill>
                  <a:srgbClr val="000000"/>
                </a:solidFill>
                <a:cs typeface="Arabic Transparent" pitchFamily="2" charset="0"/>
              </a:rPr>
              <a:t>وتتعدد الأشكال التي توجد فيها المعادن في </a:t>
            </a:r>
          </a:p>
          <a:p>
            <a:pPr>
              <a:lnSpc>
                <a:spcPct val="80000"/>
              </a:lnSpc>
              <a:buFont typeface="Wingdings" pitchFamily="2" charset="2"/>
              <a:buNone/>
            </a:pPr>
            <a:r>
              <a:rPr lang="ar-SA" b="1">
                <a:solidFill>
                  <a:srgbClr val="000000"/>
                </a:solidFill>
                <a:cs typeface="Arabic Transparent" pitchFamily="2" charset="0"/>
              </a:rPr>
              <a:t>قشرة الأرض وذلك حسب الظروف الجيولوجية </a:t>
            </a:r>
          </a:p>
          <a:p>
            <a:pPr>
              <a:lnSpc>
                <a:spcPct val="80000"/>
              </a:lnSpc>
              <a:buFont typeface="Wingdings" pitchFamily="2" charset="2"/>
              <a:buNone/>
            </a:pPr>
            <a:r>
              <a:rPr lang="ar-SA" b="1">
                <a:solidFill>
                  <a:srgbClr val="000000"/>
                </a:solidFill>
                <a:cs typeface="Arabic Transparent" pitchFamily="2" charset="0"/>
              </a:rPr>
              <a:t>التي تكونت خلالها.</a:t>
            </a:r>
          </a:p>
          <a:p>
            <a:pPr>
              <a:lnSpc>
                <a:spcPct val="80000"/>
              </a:lnSpc>
              <a:buFont typeface="Wingdings" pitchFamily="2" charset="2"/>
              <a:buNone/>
            </a:pPr>
            <a:r>
              <a:rPr lang="ar-SA" b="1">
                <a:solidFill>
                  <a:srgbClr val="000000"/>
                </a:solidFill>
                <a:cs typeface="Arabic Transparent" pitchFamily="2" charset="0"/>
              </a:rPr>
              <a:t> ويمكن تحديد أهم هذه الأشكال فيما يلي:</a:t>
            </a:r>
          </a:p>
          <a:p>
            <a:pPr>
              <a:lnSpc>
                <a:spcPct val="80000"/>
              </a:lnSpc>
              <a:buFont typeface="Wingdings" pitchFamily="2" charset="2"/>
              <a:buNone/>
            </a:pPr>
            <a:r>
              <a:rPr lang="ar-SA" b="1">
                <a:solidFill>
                  <a:srgbClr val="000000"/>
                </a:solidFill>
                <a:cs typeface="Arabic Transparent" pitchFamily="2" charset="0"/>
              </a:rPr>
              <a:t>(شكلان فقط كمثال) :</a:t>
            </a:r>
          </a:p>
          <a:p>
            <a:pPr>
              <a:lnSpc>
                <a:spcPct val="80000"/>
              </a:lnSpc>
              <a:buFont typeface="Wingdings" pitchFamily="2" charset="2"/>
              <a:buNone/>
            </a:pPr>
            <a:r>
              <a:rPr lang="ar-SA" b="1">
                <a:solidFill>
                  <a:srgbClr val="000000"/>
                </a:solidFill>
                <a:cs typeface="Arabic Transparent" pitchFamily="2" charset="0"/>
              </a:rPr>
              <a:t>1- العروق</a:t>
            </a:r>
          </a:p>
          <a:p>
            <a:pPr>
              <a:lnSpc>
                <a:spcPct val="80000"/>
              </a:lnSpc>
              <a:buFont typeface="Wingdings" pitchFamily="2" charset="2"/>
              <a:buNone/>
            </a:pPr>
            <a:r>
              <a:rPr lang="ar-SA" b="1">
                <a:solidFill>
                  <a:srgbClr val="000000"/>
                </a:solidFill>
                <a:cs typeface="Arabic Transparent" pitchFamily="2" charset="0"/>
              </a:rPr>
              <a:t>2- خامات طباقية</a:t>
            </a:r>
            <a:br>
              <a:rPr lang="ar-SA" b="1">
                <a:solidFill>
                  <a:srgbClr val="000000"/>
                </a:solidFill>
                <a:cs typeface="Arabic Transparent" pitchFamily="2" charset="0"/>
              </a:rPr>
            </a:br>
            <a:endParaRPr lang="ar-SA" b="1">
              <a:solidFill>
                <a:srgbClr val="000000"/>
              </a:solidFill>
              <a:cs typeface="Arabic Transparent" pitchFamily="2" charset="0"/>
            </a:endParaRPr>
          </a:p>
        </p:txBody>
      </p:sp>
    </p:spTree>
  </p:cSld>
  <p:clrMapOvr>
    <a:masterClrMapping/>
  </p:clrMapOvr>
  <p:transition spd="slow">
    <p:wedge/>
    <p:sndAc>
      <p:stSnd>
        <p:snd r:embed="rId2" name="applause.wav" builtIn="1"/>
      </p:stSnd>
    </p:sndAc>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5746" name="Rectangle 2"/>
          <p:cNvSpPr>
            <a:spLocks noChangeArrowheads="1"/>
          </p:cNvSpPr>
          <p:nvPr/>
        </p:nvSpPr>
        <p:spPr bwMode="auto">
          <a:xfrm>
            <a:off x="0" y="0"/>
            <a:ext cx="9144000" cy="6858000"/>
          </a:xfrm>
          <a:prstGeom prst="rect">
            <a:avLst/>
          </a:prstGeom>
          <a:solidFill>
            <a:srgbClr val="000000">
              <a:alpha val="97000"/>
            </a:srgbClr>
          </a:solidFill>
          <a:ln w="76200" algn="ctr">
            <a:solidFill>
              <a:srgbClr val="FF0000"/>
            </a:solidFill>
            <a:miter lim="800000"/>
            <a:headEnd/>
            <a:tailEnd/>
          </a:ln>
          <a:effectLst/>
        </p:spPr>
        <p:txBody>
          <a:bodyPr wrap="none" anchor="ctr"/>
          <a:lstStyle/>
          <a:p>
            <a:pPr marL="342900" indent="-342900">
              <a:defRPr/>
            </a:pPr>
            <a:endParaRPr lang="ar-SA" sz="3600" b="1" u="sng">
              <a:solidFill>
                <a:srgbClr val="FF0000"/>
              </a:solidFill>
              <a:cs typeface="Arabic Transparent" pitchFamily="2" charset="0"/>
            </a:endParaRPr>
          </a:p>
          <a:p>
            <a:pPr marL="342900" indent="-342900">
              <a:defRPr/>
            </a:pPr>
            <a:endParaRPr lang="ar-SA" sz="3600" b="1">
              <a:solidFill>
                <a:srgbClr val="FFFF00"/>
              </a:solidFill>
              <a:cs typeface="Arabic Transparent" pitchFamily="2" charset="0"/>
            </a:endParaRPr>
          </a:p>
          <a:p>
            <a:pPr marL="342900" indent="-342900">
              <a:defRPr/>
            </a:pPr>
            <a:endParaRPr lang="ar-SA" sz="3600" b="1">
              <a:solidFill>
                <a:srgbClr val="FFFF00"/>
              </a:solidFill>
              <a:cs typeface="Arabic Transparent" pitchFamily="2" charset="0"/>
            </a:endParaRPr>
          </a:p>
          <a:p>
            <a:pPr marL="342900" indent="-342900">
              <a:defRPr/>
            </a:pPr>
            <a:endParaRPr lang="ar-SA" sz="3600" b="1">
              <a:solidFill>
                <a:srgbClr val="FFFF00"/>
              </a:solidFill>
              <a:cs typeface="Arabic Transparent" pitchFamily="2" charset="0"/>
            </a:endParaRPr>
          </a:p>
          <a:p>
            <a:pPr marL="342900" indent="-342900">
              <a:defRPr/>
            </a:pPr>
            <a:r>
              <a:rPr lang="ar-SA" sz="3600" b="1" u="sng">
                <a:solidFill>
                  <a:srgbClr val="FFFF00"/>
                </a:solidFill>
                <a:cs typeface="Arabic Transparent" pitchFamily="2" charset="0"/>
              </a:rPr>
              <a:t>1- العروق :وهناك ثلاث حالات لتكون العروق المعدنية :</a:t>
            </a:r>
            <a:br>
              <a:rPr lang="ar-SA" sz="3600" b="1" u="sng">
                <a:solidFill>
                  <a:srgbClr val="FFFF00"/>
                </a:solidFill>
                <a:cs typeface="Arabic Transparent" pitchFamily="2" charset="0"/>
              </a:rPr>
            </a:br>
            <a:r>
              <a:rPr lang="ar-SA" sz="3600" b="1">
                <a:cs typeface="Arabic Transparent" pitchFamily="2" charset="0"/>
              </a:rPr>
              <a:t>أ)  وجود </a:t>
            </a:r>
            <a:r>
              <a:rPr lang="ar-SA" sz="3600" b="1" u="sng">
                <a:solidFill>
                  <a:srgbClr val="FF66FF"/>
                </a:solidFill>
                <a:cs typeface="Arabic Transparent" pitchFamily="2" charset="0"/>
              </a:rPr>
              <a:t>غازات منبعثة من</a:t>
            </a:r>
            <a:r>
              <a:rPr lang="ar-SA" sz="3600" b="1">
                <a:cs typeface="Arabic Transparent" pitchFamily="2" charset="0"/>
              </a:rPr>
              <a:t> " الماجما ( الصهير) تتخلل</a:t>
            </a:r>
          </a:p>
          <a:p>
            <a:pPr marL="342900" indent="-342900">
              <a:defRPr/>
            </a:pPr>
            <a:r>
              <a:rPr lang="ar-SA" sz="3600" b="1">
                <a:cs typeface="Arabic Transparent" pitchFamily="2" charset="0"/>
              </a:rPr>
              <a:t> الشقوق والفجوات الموجودة في الصخور مما يؤثر في </a:t>
            </a:r>
          </a:p>
          <a:p>
            <a:pPr marL="342900" indent="-342900">
              <a:defRPr/>
            </a:pPr>
            <a:r>
              <a:rPr lang="ar-SA" sz="3600" b="1">
                <a:cs typeface="Arabic Transparent" pitchFamily="2" charset="0"/>
              </a:rPr>
              <a:t>المعادن المنتشرة بهذه الشقوق ويعمل على تركزها وتكون</a:t>
            </a:r>
          </a:p>
          <a:p>
            <a:pPr marL="342900" indent="-342900">
              <a:defRPr/>
            </a:pPr>
            <a:r>
              <a:rPr lang="ar-SA" sz="3600" b="1">
                <a:cs typeface="Arabic Transparent" pitchFamily="2" charset="0"/>
              </a:rPr>
              <a:t> العروق المعدنية ، كخامات التنجستين والقصدير المرتبطة </a:t>
            </a:r>
          </a:p>
          <a:p>
            <a:pPr marL="342900" indent="-342900">
              <a:defRPr/>
            </a:pPr>
            <a:r>
              <a:rPr lang="ar-SA" sz="3600" b="1">
                <a:cs typeface="Arabic Transparent" pitchFamily="2" charset="0"/>
              </a:rPr>
              <a:t>بالصخور الجرانيتية .</a:t>
            </a:r>
          </a:p>
          <a:p>
            <a:pPr marL="342900" indent="-342900">
              <a:defRPr/>
            </a:pPr>
            <a:endParaRPr lang="ar-SA">
              <a:effectLst>
                <a:outerShdw blurRad="38100" dist="38100" dir="2700000" algn="tl">
                  <a:srgbClr val="5B5B89"/>
                </a:outerShdw>
              </a:effectLst>
            </a:endParaRPr>
          </a:p>
          <a:p>
            <a:pPr marL="342900" indent="-342900">
              <a:defRPr/>
            </a:pPr>
            <a:endParaRPr lang="ar-SA" sz="3600" b="1">
              <a:cs typeface="Arabic Transparent" pitchFamily="2" charset="0"/>
            </a:endParaRPr>
          </a:p>
          <a:p>
            <a:pPr marL="342900" indent="-342900">
              <a:defRPr/>
            </a:pPr>
            <a:endParaRPr lang="ar-SA" sz="3600" b="1">
              <a:solidFill>
                <a:srgbClr val="FFFF00"/>
              </a:solidFill>
              <a:cs typeface="Arabic Transparent" pitchFamily="2" charset="0"/>
            </a:endParaRPr>
          </a:p>
          <a:p>
            <a:pPr marL="342900" indent="-342900">
              <a:defRPr/>
            </a:pPr>
            <a:endParaRPr lang="ar-SA" sz="3600" b="1">
              <a:solidFill>
                <a:srgbClr val="FFFF00"/>
              </a:solidFill>
              <a:cs typeface="Arabic Transparent" pitchFamily="2" charset="0"/>
            </a:endParaRPr>
          </a:p>
        </p:txBody>
      </p:sp>
    </p:spTree>
  </p:cSld>
  <p:clrMapOvr>
    <a:masterClrMapping/>
  </p:clrMapOvr>
  <p:transition spd="slow">
    <p:wedge/>
    <p:sndAc>
      <p:stSnd>
        <p:snd r:embed="rId2" name="applause.wav" builtIn="1"/>
      </p:stSnd>
    </p:sndAc>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body" idx="1"/>
          </p:nvPr>
        </p:nvSpPr>
        <p:spPr>
          <a:xfrm>
            <a:off x="0" y="0"/>
            <a:ext cx="9144000" cy="6858000"/>
          </a:xfrm>
          <a:solidFill>
            <a:srgbClr val="FFFF00"/>
          </a:solidFill>
        </p:spPr>
        <p:txBody>
          <a:bodyPr/>
          <a:lstStyle/>
          <a:p>
            <a:pPr eaLnBrk="1" hangingPunct="1">
              <a:buFont typeface="Wingdings" pitchFamily="2" charset="2"/>
              <a:buNone/>
            </a:pPr>
            <a:r>
              <a:rPr lang="ar-SA" b="1" smtClean="0">
                <a:effectLst/>
              </a:rPr>
              <a:t/>
            </a:r>
            <a:br>
              <a:rPr lang="ar-SA" b="1" smtClean="0">
                <a:effectLst/>
              </a:rPr>
            </a:br>
            <a:r>
              <a:rPr lang="ar-SA" sz="3600" b="1" smtClean="0">
                <a:solidFill>
                  <a:srgbClr val="000000"/>
                </a:solidFill>
                <a:effectLst/>
                <a:cs typeface="Arabic Transparent" pitchFamily="2" charset="0"/>
              </a:rPr>
              <a:t>ب - وجود </a:t>
            </a:r>
            <a:r>
              <a:rPr lang="ar-SA" sz="3600" b="1" u="sng" smtClean="0">
                <a:solidFill>
                  <a:srgbClr val="000099"/>
                </a:solidFill>
                <a:effectLst/>
                <a:cs typeface="Arabic Transparent" pitchFamily="2" charset="0"/>
              </a:rPr>
              <a:t>شقوق في صخور</a:t>
            </a:r>
            <a:r>
              <a:rPr lang="ar-SA" sz="3600" b="1" smtClean="0">
                <a:solidFill>
                  <a:srgbClr val="000000"/>
                </a:solidFill>
                <a:effectLst/>
                <a:cs typeface="Arabic Transparent" pitchFamily="2" charset="0"/>
              </a:rPr>
              <a:t> القشرة الأرضية يندفع خلالها الصهير أو " الماجما " وعندما يبرد الصهير ويتجمد تتكون العروق المعدنية ، وتتباين المعادن الموجودة بالصهير في درجة الحرارة، وبالتالي في العمق الذي تتجمد وتتركز فيه.</a:t>
            </a:r>
            <a:br>
              <a:rPr lang="ar-SA" sz="3600" b="1" smtClean="0">
                <a:solidFill>
                  <a:srgbClr val="000000"/>
                </a:solidFill>
                <a:effectLst/>
                <a:cs typeface="Arabic Transparent" pitchFamily="2" charset="0"/>
              </a:rPr>
            </a:br>
            <a:r>
              <a:rPr lang="ar-SA" sz="3600" b="1" smtClean="0">
                <a:solidFill>
                  <a:srgbClr val="000000"/>
                </a:solidFill>
                <a:effectLst/>
                <a:cs typeface="Arabic Transparent" pitchFamily="2" charset="0"/>
              </a:rPr>
              <a:t>ج - وجود </a:t>
            </a:r>
            <a:r>
              <a:rPr lang="ar-SA" sz="3600" b="1" u="sng" smtClean="0">
                <a:solidFill>
                  <a:srgbClr val="000099"/>
                </a:solidFill>
                <a:effectLst/>
                <a:cs typeface="Arabic Transparent" pitchFamily="2" charset="0"/>
              </a:rPr>
              <a:t>مياه ساخنة منبعثة</a:t>
            </a:r>
            <a:r>
              <a:rPr lang="ar-SA" sz="3600" b="1" smtClean="0">
                <a:solidFill>
                  <a:srgbClr val="000000"/>
                </a:solidFill>
                <a:effectLst/>
                <a:cs typeface="Arabic Transparent" pitchFamily="2" charset="0"/>
              </a:rPr>
              <a:t> من الصهير تعمل على التصاق المعادن في الشقوق الموجودة في الصخور وتكون عروق معدنية .</a:t>
            </a:r>
            <a:br>
              <a:rPr lang="ar-SA" sz="3600" b="1" smtClean="0">
                <a:solidFill>
                  <a:srgbClr val="000000"/>
                </a:solidFill>
                <a:effectLst/>
                <a:cs typeface="Arabic Transparent" pitchFamily="2" charset="0"/>
              </a:rPr>
            </a:br>
            <a:endParaRPr lang="en-US" sz="3600" b="1" smtClean="0">
              <a:solidFill>
                <a:srgbClr val="000000"/>
              </a:solidFill>
              <a:effectLst/>
              <a:cs typeface="Arabic Transparent" pitchFamily="2" charset="0"/>
            </a:endParaRPr>
          </a:p>
        </p:txBody>
      </p:sp>
      <p:sp>
        <p:nvSpPr>
          <p:cNvPr id="16387" name="Line 3"/>
          <p:cNvSpPr>
            <a:spLocks noChangeShapeType="1"/>
          </p:cNvSpPr>
          <p:nvPr/>
        </p:nvSpPr>
        <p:spPr bwMode="auto">
          <a:xfrm flipV="1">
            <a:off x="0" y="0"/>
            <a:ext cx="0" cy="6858000"/>
          </a:xfrm>
          <a:prstGeom prst="line">
            <a:avLst/>
          </a:prstGeom>
          <a:noFill/>
          <a:ln w="57150">
            <a:solidFill>
              <a:srgbClr val="000000"/>
            </a:solidFill>
            <a:round/>
            <a:headEnd/>
            <a:tailEnd/>
          </a:ln>
        </p:spPr>
        <p:txBody>
          <a:bodyPr wrap="none" anchor="ctr"/>
          <a:lstStyle/>
          <a:p>
            <a:endParaRPr lang="ar-SA"/>
          </a:p>
        </p:txBody>
      </p:sp>
      <p:sp>
        <p:nvSpPr>
          <p:cNvPr id="16388" name="Line 4"/>
          <p:cNvSpPr>
            <a:spLocks noChangeShapeType="1"/>
          </p:cNvSpPr>
          <p:nvPr/>
        </p:nvSpPr>
        <p:spPr bwMode="auto">
          <a:xfrm>
            <a:off x="0" y="0"/>
            <a:ext cx="9144000" cy="0"/>
          </a:xfrm>
          <a:prstGeom prst="line">
            <a:avLst/>
          </a:prstGeom>
          <a:noFill/>
          <a:ln w="76200">
            <a:solidFill>
              <a:srgbClr val="000000"/>
            </a:solidFill>
            <a:round/>
            <a:headEnd/>
            <a:tailEnd/>
          </a:ln>
        </p:spPr>
        <p:txBody>
          <a:bodyPr wrap="none" anchor="ctr"/>
          <a:lstStyle/>
          <a:p>
            <a:endParaRPr lang="ar-SA"/>
          </a:p>
        </p:txBody>
      </p:sp>
      <p:sp>
        <p:nvSpPr>
          <p:cNvPr id="16389" name="Line 5"/>
          <p:cNvSpPr>
            <a:spLocks noChangeShapeType="1"/>
          </p:cNvSpPr>
          <p:nvPr/>
        </p:nvSpPr>
        <p:spPr bwMode="auto">
          <a:xfrm>
            <a:off x="9144000" y="0"/>
            <a:ext cx="0" cy="6858000"/>
          </a:xfrm>
          <a:prstGeom prst="line">
            <a:avLst/>
          </a:prstGeom>
          <a:noFill/>
          <a:ln w="76200">
            <a:solidFill>
              <a:srgbClr val="000000"/>
            </a:solidFill>
            <a:round/>
            <a:headEnd/>
            <a:tailEnd/>
          </a:ln>
        </p:spPr>
        <p:txBody>
          <a:bodyPr wrap="none" anchor="ctr"/>
          <a:lstStyle/>
          <a:p>
            <a:endParaRPr lang="ar-SA"/>
          </a:p>
        </p:txBody>
      </p:sp>
    </p:spTree>
  </p:cSld>
  <p:clrMapOvr>
    <a:masterClrMapping/>
  </p:clrMapOvr>
  <p:transition spd="slow">
    <p:wedge/>
    <p:sndAc>
      <p:stSnd>
        <p:snd r:embed="rId2" name="applause.wav" builtIn="1"/>
      </p:stSnd>
    </p:sndAc>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body" idx="1"/>
          </p:nvPr>
        </p:nvSpPr>
        <p:spPr>
          <a:xfrm>
            <a:off x="468313" y="3068638"/>
            <a:ext cx="8675687" cy="2232025"/>
          </a:xfrm>
          <a:solidFill>
            <a:srgbClr val="CC99FF"/>
          </a:solidFill>
          <a:ln w="76200">
            <a:solidFill>
              <a:srgbClr val="FF0000"/>
            </a:solidFill>
          </a:ln>
        </p:spPr>
        <p:txBody>
          <a:bodyPr/>
          <a:lstStyle/>
          <a:p>
            <a:pPr algn="ctr" eaLnBrk="1" hangingPunct="1">
              <a:lnSpc>
                <a:spcPct val="80000"/>
              </a:lnSpc>
              <a:buFont typeface="Wingdings" pitchFamily="2" charset="2"/>
              <a:buNone/>
            </a:pPr>
            <a:endParaRPr lang="ar-SA" sz="800" b="1" smtClean="0">
              <a:solidFill>
                <a:srgbClr val="FFFFFF"/>
              </a:solidFill>
              <a:effectLst/>
              <a:cs typeface="Arabic Transparent" pitchFamily="2" charset="0"/>
            </a:endParaRPr>
          </a:p>
          <a:p>
            <a:pPr algn="ctr" eaLnBrk="1" hangingPunct="1">
              <a:lnSpc>
                <a:spcPct val="80000"/>
              </a:lnSpc>
              <a:buFont typeface="Wingdings" pitchFamily="2" charset="2"/>
              <a:buNone/>
            </a:pPr>
            <a:r>
              <a:rPr lang="ar-SA" sz="2400" b="1" smtClean="0">
                <a:solidFill>
                  <a:srgbClr val="000000"/>
                </a:solidFill>
                <a:effectLst/>
                <a:cs typeface="Arabic Transparent" pitchFamily="2" charset="0"/>
              </a:rPr>
              <a:t>  </a:t>
            </a:r>
            <a:r>
              <a:rPr lang="ar-SA" b="1" smtClean="0">
                <a:solidFill>
                  <a:srgbClr val="000000"/>
                </a:solidFill>
                <a:effectLst/>
                <a:cs typeface="Arabic Transparent" pitchFamily="2" charset="0"/>
              </a:rPr>
              <a:t>س:  (تتعدد الأشكال التي توجد فيها المعادن في قشرة الأرض</a:t>
            </a:r>
          </a:p>
          <a:p>
            <a:pPr algn="ctr" eaLnBrk="1" hangingPunct="1">
              <a:lnSpc>
                <a:spcPct val="80000"/>
              </a:lnSpc>
              <a:buFont typeface="Wingdings" pitchFamily="2" charset="2"/>
              <a:buNone/>
            </a:pPr>
            <a:r>
              <a:rPr lang="ar-SA" b="1" smtClean="0">
                <a:solidFill>
                  <a:srgbClr val="000000"/>
                </a:solidFill>
                <a:effectLst/>
                <a:cs typeface="Arabic Transparent" pitchFamily="2" charset="0"/>
              </a:rPr>
              <a:t> وذلك حسب الظروف الجيولوجية التي تكونت خلالها) تحدثي عن أهم هذه الأشكال ؟ ممكن (شكل واحد فقط)</a:t>
            </a:r>
          </a:p>
          <a:p>
            <a:pPr algn="ctr" eaLnBrk="1" hangingPunct="1">
              <a:lnSpc>
                <a:spcPct val="80000"/>
              </a:lnSpc>
              <a:buFont typeface="Wingdings" pitchFamily="2" charset="2"/>
              <a:buNone/>
            </a:pPr>
            <a:endParaRPr lang="ar-SA" b="1" smtClean="0">
              <a:solidFill>
                <a:srgbClr val="000000"/>
              </a:solidFill>
              <a:effectLst/>
              <a:cs typeface="Arabic Transparent" pitchFamily="2" charset="0"/>
            </a:endParaRPr>
          </a:p>
          <a:p>
            <a:pPr algn="ctr" eaLnBrk="1" hangingPunct="1">
              <a:lnSpc>
                <a:spcPct val="80000"/>
              </a:lnSpc>
              <a:buFont typeface="Wingdings" pitchFamily="2" charset="2"/>
              <a:buNone/>
            </a:pPr>
            <a:endParaRPr lang="ar-SA" b="1" smtClean="0">
              <a:solidFill>
                <a:srgbClr val="3333CC"/>
              </a:solidFill>
              <a:effectLst/>
            </a:endParaRPr>
          </a:p>
          <a:p>
            <a:pPr eaLnBrk="1" hangingPunct="1">
              <a:lnSpc>
                <a:spcPct val="80000"/>
              </a:lnSpc>
              <a:buFont typeface="Wingdings" pitchFamily="2" charset="2"/>
              <a:buNone/>
            </a:pPr>
            <a:endParaRPr lang="ar-SA" b="1" smtClean="0">
              <a:solidFill>
                <a:srgbClr val="3333CC"/>
              </a:solidFill>
              <a:effectLst/>
            </a:endParaRPr>
          </a:p>
        </p:txBody>
      </p:sp>
      <p:sp>
        <p:nvSpPr>
          <p:cNvPr id="17411" name="Oval 3"/>
          <p:cNvSpPr>
            <a:spLocks noChangeArrowheads="1"/>
          </p:cNvSpPr>
          <p:nvPr/>
        </p:nvSpPr>
        <p:spPr bwMode="auto">
          <a:xfrm>
            <a:off x="2195513" y="333375"/>
            <a:ext cx="2663825" cy="1584325"/>
          </a:xfrm>
          <a:prstGeom prst="ellipse">
            <a:avLst/>
          </a:prstGeom>
          <a:solidFill>
            <a:srgbClr val="FFFF00">
              <a:alpha val="96861"/>
            </a:srgbClr>
          </a:solidFill>
          <a:ln w="76200" algn="ctr">
            <a:solidFill>
              <a:srgbClr val="FF0000"/>
            </a:solidFill>
            <a:round/>
            <a:headEnd/>
            <a:tailEnd/>
          </a:ln>
        </p:spPr>
        <p:txBody>
          <a:bodyPr wrap="none" anchor="ctr"/>
          <a:lstStyle/>
          <a:p>
            <a:pPr algn="ctr"/>
            <a:r>
              <a:rPr lang="ar-SA" sz="3600" b="1" u="sng">
                <a:solidFill>
                  <a:schemeClr val="bg1"/>
                </a:solidFill>
                <a:latin typeface="Arial Black" pitchFamily="34" charset="0"/>
              </a:rPr>
              <a:t>سؤال</a:t>
            </a:r>
            <a:endParaRPr lang="en-US" sz="3600" b="1" u="sng">
              <a:solidFill>
                <a:schemeClr val="bg1"/>
              </a:solidFill>
              <a:latin typeface="Arial Black" pitchFamily="34" charset="0"/>
            </a:endParaRPr>
          </a:p>
        </p:txBody>
      </p:sp>
      <p:sp>
        <p:nvSpPr>
          <p:cNvPr id="17412" name="Line 4"/>
          <p:cNvSpPr>
            <a:spLocks noChangeShapeType="1"/>
          </p:cNvSpPr>
          <p:nvPr/>
        </p:nvSpPr>
        <p:spPr bwMode="auto">
          <a:xfrm>
            <a:off x="4140200" y="1484313"/>
            <a:ext cx="2303463" cy="1152525"/>
          </a:xfrm>
          <a:prstGeom prst="line">
            <a:avLst/>
          </a:prstGeom>
          <a:noFill/>
          <a:ln w="76200">
            <a:solidFill>
              <a:srgbClr val="FF0000"/>
            </a:solidFill>
            <a:round/>
            <a:headEnd/>
            <a:tailEnd type="triangle" w="med" len="med"/>
          </a:ln>
        </p:spPr>
        <p:txBody>
          <a:bodyPr wrap="none" anchor="ctr"/>
          <a:lstStyle/>
          <a:p>
            <a:endParaRPr lang="ar-SA"/>
          </a:p>
        </p:txBody>
      </p:sp>
    </p:spTree>
  </p:cSld>
  <p:clrMapOvr>
    <a:masterClrMapping/>
  </p:clrMapOvr>
  <p:transition spd="slow">
    <p:wedge/>
    <p:sndAc>
      <p:stSnd>
        <p:snd r:embed="rId2" name="applause.wav" builtIn="1"/>
      </p:stSnd>
    </p:sndAc>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body" idx="1"/>
          </p:nvPr>
        </p:nvSpPr>
        <p:spPr>
          <a:xfrm>
            <a:off x="468313" y="3068638"/>
            <a:ext cx="8675687" cy="2232025"/>
          </a:xfrm>
          <a:solidFill>
            <a:srgbClr val="CC99FF"/>
          </a:solidFill>
          <a:ln w="76200">
            <a:solidFill>
              <a:srgbClr val="FF0000"/>
            </a:solidFill>
          </a:ln>
        </p:spPr>
        <p:txBody>
          <a:bodyPr/>
          <a:lstStyle/>
          <a:p>
            <a:pPr algn="ctr" eaLnBrk="1" hangingPunct="1">
              <a:buFont typeface="Wingdings" pitchFamily="2" charset="2"/>
              <a:buNone/>
            </a:pPr>
            <a:endParaRPr lang="ar-SA" sz="1600" b="1" smtClean="0">
              <a:solidFill>
                <a:srgbClr val="FFFFFF"/>
              </a:solidFill>
              <a:effectLst/>
              <a:cs typeface="Arabic Transparent" pitchFamily="2" charset="0"/>
            </a:endParaRPr>
          </a:p>
          <a:p>
            <a:pPr algn="ctr" eaLnBrk="1" hangingPunct="1">
              <a:buFont typeface="Wingdings" pitchFamily="2" charset="2"/>
              <a:buNone/>
            </a:pPr>
            <a:r>
              <a:rPr lang="ar-SA" sz="4400" b="1" smtClean="0">
                <a:solidFill>
                  <a:srgbClr val="000000"/>
                </a:solidFill>
                <a:effectLst/>
                <a:cs typeface="Arabic Transparent" pitchFamily="2" charset="0"/>
              </a:rPr>
              <a:t>  </a:t>
            </a:r>
            <a:r>
              <a:rPr lang="ar-SA" sz="3600" b="1" smtClean="0">
                <a:solidFill>
                  <a:srgbClr val="000000"/>
                </a:solidFill>
                <a:effectLst/>
                <a:cs typeface="Arabic Transparent" pitchFamily="2" charset="0"/>
              </a:rPr>
              <a:t>س: (تعد العروق المعدنية أحد أهم الأشكال التي توجد فيها المعادن في قشرة الأرض، وهناك ثلاث حالات لتكونها ) تحدثي عن ذلك بالتفصيل ؟</a:t>
            </a:r>
          </a:p>
          <a:p>
            <a:pPr algn="ctr" eaLnBrk="1" hangingPunct="1">
              <a:buFont typeface="Wingdings" pitchFamily="2" charset="2"/>
              <a:buNone/>
            </a:pPr>
            <a:endParaRPr lang="ar-SA" sz="3600" b="1" smtClean="0">
              <a:solidFill>
                <a:srgbClr val="000000"/>
              </a:solidFill>
              <a:effectLst/>
              <a:cs typeface="Arabic Transparent" pitchFamily="2" charset="0"/>
            </a:endParaRPr>
          </a:p>
          <a:p>
            <a:pPr algn="ctr" eaLnBrk="1" hangingPunct="1">
              <a:buFont typeface="Wingdings" pitchFamily="2" charset="2"/>
              <a:buNone/>
            </a:pPr>
            <a:endParaRPr lang="ar-SA" sz="3600" b="1" smtClean="0">
              <a:solidFill>
                <a:srgbClr val="3333CC"/>
              </a:solidFill>
              <a:effectLst/>
            </a:endParaRPr>
          </a:p>
          <a:p>
            <a:pPr eaLnBrk="1" hangingPunct="1">
              <a:buFont typeface="Wingdings" pitchFamily="2" charset="2"/>
              <a:buNone/>
            </a:pPr>
            <a:endParaRPr lang="ar-SA" sz="5400" b="1" smtClean="0">
              <a:solidFill>
                <a:srgbClr val="3333CC"/>
              </a:solidFill>
              <a:effectLst/>
            </a:endParaRPr>
          </a:p>
        </p:txBody>
      </p:sp>
      <p:sp>
        <p:nvSpPr>
          <p:cNvPr id="18435" name="Oval 3"/>
          <p:cNvSpPr>
            <a:spLocks noChangeArrowheads="1"/>
          </p:cNvSpPr>
          <p:nvPr/>
        </p:nvSpPr>
        <p:spPr bwMode="auto">
          <a:xfrm>
            <a:off x="2195513" y="333375"/>
            <a:ext cx="2663825" cy="1584325"/>
          </a:xfrm>
          <a:prstGeom prst="ellipse">
            <a:avLst/>
          </a:prstGeom>
          <a:solidFill>
            <a:srgbClr val="FFFF00">
              <a:alpha val="96861"/>
            </a:srgbClr>
          </a:solidFill>
          <a:ln w="76200" algn="ctr">
            <a:solidFill>
              <a:srgbClr val="FF0000"/>
            </a:solidFill>
            <a:round/>
            <a:headEnd/>
            <a:tailEnd/>
          </a:ln>
        </p:spPr>
        <p:txBody>
          <a:bodyPr wrap="none" anchor="ctr"/>
          <a:lstStyle/>
          <a:p>
            <a:pPr algn="ctr"/>
            <a:r>
              <a:rPr lang="ar-SA" sz="3600" b="1" u="sng">
                <a:solidFill>
                  <a:schemeClr val="bg1"/>
                </a:solidFill>
                <a:latin typeface="Arial Black" pitchFamily="34" charset="0"/>
              </a:rPr>
              <a:t>سؤال</a:t>
            </a:r>
            <a:endParaRPr lang="en-US" sz="3600" b="1" u="sng">
              <a:solidFill>
                <a:schemeClr val="bg1"/>
              </a:solidFill>
              <a:latin typeface="Arial Black" pitchFamily="34" charset="0"/>
            </a:endParaRPr>
          </a:p>
        </p:txBody>
      </p:sp>
      <p:sp>
        <p:nvSpPr>
          <p:cNvPr id="18436" name="Line 4"/>
          <p:cNvSpPr>
            <a:spLocks noChangeShapeType="1"/>
          </p:cNvSpPr>
          <p:nvPr/>
        </p:nvSpPr>
        <p:spPr bwMode="auto">
          <a:xfrm>
            <a:off x="4140200" y="1484313"/>
            <a:ext cx="2303463" cy="1152525"/>
          </a:xfrm>
          <a:prstGeom prst="line">
            <a:avLst/>
          </a:prstGeom>
          <a:noFill/>
          <a:ln w="76200">
            <a:solidFill>
              <a:srgbClr val="FF0000"/>
            </a:solidFill>
            <a:round/>
            <a:headEnd/>
            <a:tailEnd type="triangle" w="med" len="med"/>
          </a:ln>
        </p:spPr>
        <p:txBody>
          <a:bodyPr wrap="none" anchor="ctr"/>
          <a:lstStyle/>
          <a:p>
            <a:endParaRPr lang="ar-SA"/>
          </a:p>
        </p:txBody>
      </p:sp>
    </p:spTree>
  </p:cSld>
  <p:clrMapOvr>
    <a:masterClrMapping/>
  </p:clrMapOvr>
  <p:transition spd="slow">
    <p:wedge/>
    <p:sndAc>
      <p:stSnd>
        <p:snd r:embed="rId2" name="applause.wav" builtIn="1"/>
      </p:stSnd>
    </p:sndAc>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bg>
      <p:bgPr>
        <a:solidFill>
          <a:srgbClr val="FF66FF"/>
        </a:solidFill>
        <a:effectLst/>
      </p:bgPr>
    </p:bg>
    <p:spTree>
      <p:nvGrpSpPr>
        <p:cNvPr id="1" name=""/>
        <p:cNvGrpSpPr/>
        <p:nvPr/>
      </p:nvGrpSpPr>
      <p:grpSpPr>
        <a:xfrm>
          <a:off x="0" y="0"/>
          <a:ext cx="0" cy="0"/>
          <a:chOff x="0" y="0"/>
          <a:chExt cx="0" cy="0"/>
        </a:xfrm>
      </p:grpSpPr>
      <p:sp>
        <p:nvSpPr>
          <p:cNvPr id="433155" name="Rectangle 3"/>
          <p:cNvSpPr>
            <a:spLocks noGrp="1" noChangeArrowheads="1"/>
          </p:cNvSpPr>
          <p:nvPr>
            <p:ph type="body" idx="1"/>
          </p:nvPr>
        </p:nvSpPr>
        <p:spPr>
          <a:xfrm>
            <a:off x="0" y="188913"/>
            <a:ext cx="9144000" cy="6669087"/>
          </a:xfrm>
        </p:spPr>
        <p:txBody>
          <a:bodyPr/>
          <a:lstStyle/>
          <a:p>
            <a:pPr eaLnBrk="1" hangingPunct="1">
              <a:lnSpc>
                <a:spcPct val="80000"/>
              </a:lnSpc>
              <a:buFont typeface="Wingdings" pitchFamily="2" charset="2"/>
              <a:buNone/>
              <a:defRPr/>
            </a:pPr>
            <a:r>
              <a:rPr lang="ar-SA" sz="2800" u="sng" smtClean="0">
                <a:solidFill>
                  <a:srgbClr val="FFFF00"/>
                </a:solidFill>
              </a:rPr>
              <a:t>2</a:t>
            </a:r>
            <a:r>
              <a:rPr lang="ar-SA" sz="3600" b="1" u="sng" smtClean="0">
                <a:solidFill>
                  <a:srgbClr val="FFFF00"/>
                </a:solidFill>
              </a:rPr>
              <a:t>) </a:t>
            </a:r>
            <a:r>
              <a:rPr lang="ar-SA" sz="3600" b="1" u="sng" smtClean="0">
                <a:solidFill>
                  <a:srgbClr val="FFFF00"/>
                </a:solidFill>
                <a:cs typeface="Arabic Transparent" pitchFamily="2" charset="0"/>
              </a:rPr>
              <a:t>خامات طباقية :</a:t>
            </a:r>
            <a:r>
              <a:rPr lang="ar-SA" sz="3600" b="1" u="sng" smtClean="0">
                <a:solidFill>
                  <a:srgbClr val="000000"/>
                </a:solidFill>
                <a:effectLst>
                  <a:outerShdw blurRad="38100" dist="38100" dir="2700000" algn="tl">
                    <a:srgbClr val="FFFFFF"/>
                  </a:outerShdw>
                </a:effectLst>
                <a:cs typeface="Arabic Transparent" pitchFamily="2" charset="0"/>
              </a:rPr>
              <a:t/>
            </a:r>
            <a:br>
              <a:rPr lang="ar-SA" sz="3600" b="1" u="sng" smtClean="0">
                <a:solidFill>
                  <a:srgbClr val="000000"/>
                </a:solidFill>
                <a:effectLst>
                  <a:outerShdw blurRad="38100" dist="38100" dir="2700000" algn="tl">
                    <a:srgbClr val="FFFFFF"/>
                  </a:outerShdw>
                </a:effectLst>
                <a:cs typeface="Arabic Transparent" pitchFamily="2" charset="0"/>
              </a:rPr>
            </a:br>
            <a:r>
              <a:rPr lang="ar-SA" sz="3600" b="1" smtClean="0">
                <a:solidFill>
                  <a:srgbClr val="000000"/>
                </a:solidFill>
                <a:effectLst>
                  <a:outerShdw blurRad="38100" dist="38100" dir="2700000" algn="tl">
                    <a:srgbClr val="FFFFFF"/>
                  </a:outerShdw>
                </a:effectLst>
                <a:cs typeface="Arabic Transparent" pitchFamily="2" charset="0"/>
              </a:rPr>
              <a:t>تتركز بعض المعادن في شكل طبقات أفقية وليس في شكل عروق وقد تتكون بعض هذه الطبقات المعدنية عن طريق الترسيب المباشر للعناصر المعدنية في قيعان المسطحات المائية سواء كانت بحيرات أم بحار كبعض خامات الحديد. وقد يتكون البعض الآخر من هذه الطبقات المعدنية نتيجة لعامل الترسيب بالتبخر من المسطحات المائية الضحلة كما هي الحال بالنسبة لخامات الجبس وأملاح البوتاس .</a:t>
            </a:r>
            <a:br>
              <a:rPr lang="ar-SA" sz="3600" b="1" smtClean="0">
                <a:solidFill>
                  <a:srgbClr val="000000"/>
                </a:solidFill>
                <a:effectLst>
                  <a:outerShdw blurRad="38100" dist="38100" dir="2700000" algn="tl">
                    <a:srgbClr val="FFFFFF"/>
                  </a:outerShdw>
                </a:effectLst>
                <a:cs typeface="Arabic Transparent" pitchFamily="2" charset="0"/>
              </a:rPr>
            </a:br>
            <a:r>
              <a:rPr lang="ar-SA" sz="3600" b="1" smtClean="0">
                <a:solidFill>
                  <a:srgbClr val="000000"/>
                </a:solidFill>
                <a:effectLst>
                  <a:outerShdw blurRad="38100" dist="38100" dir="2700000" algn="tl">
                    <a:srgbClr val="FFFFFF"/>
                  </a:outerShdw>
                </a:effectLst>
                <a:cs typeface="Arabic Transparent" pitchFamily="2" charset="0"/>
              </a:rPr>
              <a:t>وقد تتحلل الصخور السطيحة في بعض الأقاليم وتنجرف العناصر القابلة للذوبان في حين تظل العناصر الأخرى في مكانها لتكون خامات معدنية مركزة وقد تكونت بهذه الطريقة خامات البوكسيت وبعض الطبقات الأفقية الحاملة لخامات النيكل والمنجنيز .</a:t>
            </a:r>
            <a:br>
              <a:rPr lang="ar-SA" sz="3600" b="1" smtClean="0">
                <a:solidFill>
                  <a:srgbClr val="000000"/>
                </a:solidFill>
                <a:effectLst>
                  <a:outerShdw blurRad="38100" dist="38100" dir="2700000" algn="tl">
                    <a:srgbClr val="FFFFFF"/>
                  </a:outerShdw>
                </a:effectLst>
                <a:cs typeface="Arabic Transparent" pitchFamily="2" charset="0"/>
              </a:rPr>
            </a:br>
            <a:endParaRPr lang="en-US" sz="3600" b="1" smtClean="0">
              <a:solidFill>
                <a:srgbClr val="000000"/>
              </a:solidFill>
              <a:effectLst>
                <a:outerShdw blurRad="38100" dist="38100" dir="2700000" algn="tl">
                  <a:srgbClr val="FFFFFF"/>
                </a:outerShdw>
              </a:effectLst>
              <a:cs typeface="Arabic Transparent" pitchFamily="2" charset="0"/>
            </a:endParaRPr>
          </a:p>
        </p:txBody>
      </p:sp>
    </p:spTree>
  </p:cSld>
  <p:clrMapOvr>
    <a:masterClrMapping/>
  </p:clrMapOvr>
  <p:transition spd="slow">
    <p:wedge/>
    <p:sndAc>
      <p:stSnd>
        <p:snd r:embed="rId2" name="applause.wav" builtIn="1"/>
      </p:stSnd>
    </p:sndAc>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bg>
      <p:bgPr>
        <a:solidFill>
          <a:srgbClr val="66FFFF"/>
        </a:solidFill>
        <a:effectLst/>
      </p:bgPr>
    </p:bg>
    <p:spTree>
      <p:nvGrpSpPr>
        <p:cNvPr id="1" name=""/>
        <p:cNvGrpSpPr/>
        <p:nvPr/>
      </p:nvGrpSpPr>
      <p:grpSpPr>
        <a:xfrm>
          <a:off x="0" y="0"/>
          <a:ext cx="0" cy="0"/>
          <a:chOff x="0" y="0"/>
          <a:chExt cx="0" cy="0"/>
        </a:xfrm>
      </p:grpSpPr>
      <p:sp>
        <p:nvSpPr>
          <p:cNvPr id="20482" name="Rectangle 11"/>
          <p:cNvSpPr>
            <a:spLocks noChangeArrowheads="1"/>
          </p:cNvSpPr>
          <p:nvPr/>
        </p:nvSpPr>
        <p:spPr bwMode="auto">
          <a:xfrm>
            <a:off x="539750" y="0"/>
            <a:ext cx="8604250" cy="9148763"/>
          </a:xfrm>
          <a:prstGeom prst="rect">
            <a:avLst/>
          </a:prstGeom>
          <a:noFill/>
          <a:ln w="57150" algn="ctr">
            <a:noFill/>
            <a:miter lim="800000"/>
            <a:headEnd/>
            <a:tailEnd/>
          </a:ln>
        </p:spPr>
        <p:txBody>
          <a:bodyPr>
            <a:spAutoFit/>
          </a:bodyPr>
          <a:lstStyle/>
          <a:p>
            <a:pPr marL="342900" indent="-342900"/>
            <a:endParaRPr lang="ar-SA" sz="3600" b="1" u="sng">
              <a:solidFill>
                <a:srgbClr val="000000"/>
              </a:solidFill>
              <a:cs typeface="Arabic Transparent" pitchFamily="2" charset="0"/>
            </a:endParaRPr>
          </a:p>
          <a:p>
            <a:pPr marL="342900" indent="-342900"/>
            <a:endParaRPr lang="ar-SA" sz="3600" b="1" u="sng">
              <a:solidFill>
                <a:srgbClr val="000000"/>
              </a:solidFill>
              <a:cs typeface="Arabic Transparent" pitchFamily="2" charset="0"/>
            </a:endParaRPr>
          </a:p>
          <a:p>
            <a:pPr marL="342900" indent="-342900"/>
            <a:r>
              <a:rPr lang="ar-SA" sz="3600" b="1" u="sng">
                <a:solidFill>
                  <a:srgbClr val="FF0000"/>
                </a:solidFill>
                <a:cs typeface="Arabic Transparent" pitchFamily="2" charset="0"/>
              </a:rPr>
              <a:t>يتباين التوزيع الجغرافي للمعادن الموجودة في صخور القشرة الأرضية نتيجة لأربع عوامل رئيسية هي</a:t>
            </a:r>
            <a:r>
              <a:rPr lang="ar-SA" sz="3600" b="1">
                <a:solidFill>
                  <a:srgbClr val="FF0000"/>
                </a:solidFill>
                <a:cs typeface="Arabic Transparent" pitchFamily="2" charset="0"/>
              </a:rPr>
              <a:t> :</a:t>
            </a:r>
            <a:br>
              <a:rPr lang="ar-SA" sz="3600" b="1">
                <a:solidFill>
                  <a:srgbClr val="FF0000"/>
                </a:solidFill>
                <a:cs typeface="Arabic Transparent" pitchFamily="2" charset="0"/>
              </a:rPr>
            </a:br>
            <a:endParaRPr lang="ar-SA" sz="3600" b="1">
              <a:solidFill>
                <a:srgbClr val="FF0000"/>
              </a:solidFill>
              <a:cs typeface="Arabic Transparent" pitchFamily="2" charset="0"/>
            </a:endParaRPr>
          </a:p>
          <a:p>
            <a:pPr marL="342900" indent="-342900"/>
            <a:r>
              <a:rPr lang="ar-SA" sz="3600" b="1">
                <a:solidFill>
                  <a:srgbClr val="000000"/>
                </a:solidFill>
                <a:cs typeface="Arabic Transparent" pitchFamily="2" charset="0"/>
              </a:rPr>
              <a:t>1-التكوين الصخري .</a:t>
            </a:r>
            <a:br>
              <a:rPr lang="ar-SA" sz="3600" b="1">
                <a:solidFill>
                  <a:srgbClr val="000000"/>
                </a:solidFill>
                <a:cs typeface="Arabic Transparent" pitchFamily="2" charset="0"/>
              </a:rPr>
            </a:br>
            <a:r>
              <a:rPr lang="ar-SA" sz="3600" b="1">
                <a:solidFill>
                  <a:srgbClr val="000000"/>
                </a:solidFill>
                <a:cs typeface="Arabic Transparent" pitchFamily="2" charset="0"/>
              </a:rPr>
              <a:t>2-التاريخ الجيولوجي .</a:t>
            </a:r>
            <a:br>
              <a:rPr lang="ar-SA" sz="3600" b="1">
                <a:solidFill>
                  <a:srgbClr val="000000"/>
                </a:solidFill>
                <a:cs typeface="Arabic Transparent" pitchFamily="2" charset="0"/>
              </a:rPr>
            </a:br>
            <a:r>
              <a:rPr lang="ar-SA" sz="3600" b="1">
                <a:solidFill>
                  <a:srgbClr val="000000"/>
                </a:solidFill>
                <a:cs typeface="Arabic Transparent" pitchFamily="2" charset="0"/>
              </a:rPr>
              <a:t>3-عوامل التعرية .</a:t>
            </a:r>
            <a:br>
              <a:rPr lang="ar-SA" sz="3600" b="1">
                <a:solidFill>
                  <a:srgbClr val="000000"/>
                </a:solidFill>
                <a:cs typeface="Arabic Transparent" pitchFamily="2" charset="0"/>
              </a:rPr>
            </a:br>
            <a:r>
              <a:rPr lang="ar-SA" sz="3600" b="1">
                <a:solidFill>
                  <a:srgbClr val="000000"/>
                </a:solidFill>
                <a:cs typeface="Arabic Transparent" pitchFamily="2" charset="0"/>
              </a:rPr>
              <a:t>4- الحركات التي تنتاب القشرة الأرضية (بالشرح).</a:t>
            </a:r>
            <a:br>
              <a:rPr lang="ar-SA" sz="3600" b="1">
                <a:solidFill>
                  <a:srgbClr val="000000"/>
                </a:solidFill>
                <a:cs typeface="Arabic Transparent" pitchFamily="2" charset="0"/>
              </a:rPr>
            </a:br>
            <a:r>
              <a:rPr lang="ar-SA" sz="3600" b="1">
                <a:solidFill>
                  <a:srgbClr val="000000"/>
                </a:solidFill>
                <a:cs typeface="Arabic Transparent" pitchFamily="2" charset="0"/>
              </a:rPr>
              <a:t/>
            </a:r>
            <a:br>
              <a:rPr lang="ar-SA" sz="3600" b="1">
                <a:solidFill>
                  <a:srgbClr val="000000"/>
                </a:solidFill>
                <a:cs typeface="Arabic Transparent" pitchFamily="2" charset="0"/>
              </a:rPr>
            </a:br>
            <a:endParaRPr lang="ar-SA" sz="3600" b="1">
              <a:solidFill>
                <a:srgbClr val="000000"/>
              </a:solidFill>
              <a:cs typeface="Arabic Transparent" pitchFamily="2" charset="0"/>
            </a:endParaRPr>
          </a:p>
          <a:p>
            <a:pPr marL="342900" indent="-342900"/>
            <a:r>
              <a:rPr lang="ar-SA" b="1">
                <a:solidFill>
                  <a:srgbClr val="000000"/>
                </a:solidFill>
              </a:rPr>
              <a:t> </a:t>
            </a:r>
          </a:p>
          <a:p>
            <a:pPr marL="342900" indent="-342900"/>
            <a:r>
              <a:rPr lang="ar-SA" b="1">
                <a:solidFill>
                  <a:srgbClr val="000000"/>
                </a:solidFill>
              </a:rPr>
              <a:t> </a:t>
            </a:r>
          </a:p>
          <a:p>
            <a:pPr marL="342900" indent="-342900"/>
            <a:r>
              <a:rPr lang="ar-SA" b="1">
                <a:solidFill>
                  <a:srgbClr val="000000"/>
                </a:solidFill>
              </a:rPr>
              <a:t> </a:t>
            </a:r>
          </a:p>
          <a:p>
            <a:pPr marL="342900" indent="-342900">
              <a:spcBef>
                <a:spcPct val="50000"/>
              </a:spcBef>
            </a:pPr>
            <a:endParaRPr lang="ar-SA" b="1">
              <a:solidFill>
                <a:srgbClr val="000000"/>
              </a:solidFill>
            </a:endParaRPr>
          </a:p>
        </p:txBody>
      </p:sp>
    </p:spTree>
  </p:cSld>
  <p:clrMapOvr>
    <a:masterClrMapping/>
  </p:clrMapOvr>
  <p:transition spd="slow">
    <p:wedge/>
    <p:sndAc>
      <p:stSnd>
        <p:snd r:embed="rId2" name="applause.wav" builtIn="1"/>
      </p:stSnd>
    </p:sndAc>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bg>
      <p:bgPr>
        <a:solidFill>
          <a:srgbClr val="FF66FF"/>
        </a:solidFill>
        <a:effectLst/>
      </p:bgPr>
    </p:bg>
    <p:spTree>
      <p:nvGrpSpPr>
        <p:cNvPr id="1" name=""/>
        <p:cNvGrpSpPr/>
        <p:nvPr/>
      </p:nvGrpSpPr>
      <p:grpSpPr>
        <a:xfrm>
          <a:off x="0" y="0"/>
          <a:ext cx="0" cy="0"/>
          <a:chOff x="0" y="0"/>
          <a:chExt cx="0" cy="0"/>
        </a:xfrm>
      </p:grpSpPr>
      <p:sp>
        <p:nvSpPr>
          <p:cNvPr id="434179" name="Rectangle 3"/>
          <p:cNvSpPr>
            <a:spLocks noGrp="1" noChangeArrowheads="1"/>
          </p:cNvSpPr>
          <p:nvPr>
            <p:ph type="body" idx="1"/>
          </p:nvPr>
        </p:nvSpPr>
        <p:spPr>
          <a:xfrm>
            <a:off x="0" y="0"/>
            <a:ext cx="9144000" cy="6858000"/>
          </a:xfrm>
        </p:spPr>
        <p:txBody>
          <a:bodyPr/>
          <a:lstStyle/>
          <a:p>
            <a:pPr eaLnBrk="1" hangingPunct="1">
              <a:lnSpc>
                <a:spcPct val="80000"/>
              </a:lnSpc>
              <a:buFont typeface="Wingdings" pitchFamily="2" charset="2"/>
              <a:buNone/>
              <a:defRPr/>
            </a:pPr>
            <a:r>
              <a:rPr lang="ar-SA" sz="2000" dirty="0" smtClean="0"/>
              <a:t/>
            </a:r>
            <a:br>
              <a:rPr lang="ar-SA" sz="2000" dirty="0" smtClean="0"/>
            </a:br>
            <a:r>
              <a:rPr lang="ar-SA" b="1" dirty="0" smtClean="0">
                <a:solidFill>
                  <a:srgbClr val="000000"/>
                </a:solidFill>
                <a:effectLst>
                  <a:outerShdw blurRad="38100" dist="38100" dir="2700000" algn="tl">
                    <a:srgbClr val="FFFFFF"/>
                  </a:outerShdw>
                </a:effectLst>
                <a:cs typeface="Arabic Transparent" pitchFamily="2" charset="0"/>
              </a:rPr>
              <a:t/>
            </a:r>
            <a:br>
              <a:rPr lang="ar-SA" b="1" dirty="0" smtClean="0">
                <a:solidFill>
                  <a:srgbClr val="000000"/>
                </a:solidFill>
                <a:effectLst>
                  <a:outerShdw blurRad="38100" dist="38100" dir="2700000" algn="tl">
                    <a:srgbClr val="FFFFFF"/>
                  </a:outerShdw>
                </a:effectLst>
                <a:cs typeface="Arabic Transparent" pitchFamily="2" charset="0"/>
              </a:rPr>
            </a:br>
            <a:r>
              <a:rPr lang="ar-SA" b="1" u="sng" dirty="0" smtClean="0">
                <a:solidFill>
                  <a:srgbClr val="FFFF00"/>
                </a:solidFill>
              </a:rPr>
              <a:t>الحركات التي تنتاب القشرة الأرضية :</a:t>
            </a:r>
            <a:r>
              <a:rPr lang="ar-SA" b="1" dirty="0" smtClean="0">
                <a:solidFill>
                  <a:srgbClr val="000000"/>
                </a:solidFill>
                <a:effectLst>
                  <a:outerShdw blurRad="38100" dist="38100" dir="2700000" algn="tl">
                    <a:srgbClr val="FFFFFF"/>
                  </a:outerShdw>
                </a:effectLst>
              </a:rPr>
              <a:t> لولا هذه الحركات الأرضية لظلت الصخور بعناصرها المعدنية في باطن الأرض بعيداً عن متناول يد الإنسان على سطح القشرة الأرضية . وقد أسهمت هذه الحركات في </a:t>
            </a:r>
            <a:r>
              <a:rPr lang="ar-SA" b="1" u="sng" dirty="0" smtClean="0">
                <a:solidFill>
                  <a:srgbClr val="FFFF00"/>
                </a:solidFill>
              </a:rPr>
              <a:t>ظهور العناصر المعدنية</a:t>
            </a:r>
            <a:r>
              <a:rPr lang="ar-SA" b="1" dirty="0" smtClean="0">
                <a:solidFill>
                  <a:srgbClr val="000000"/>
                </a:solidFill>
                <a:effectLst>
                  <a:outerShdw blurRad="38100" dist="38100" dir="2700000" algn="tl">
                    <a:srgbClr val="FFFFFF"/>
                  </a:outerShdw>
                </a:effectLst>
              </a:rPr>
              <a:t> فوق سطح الأرض في بعض المناطق وعدم وجودها في مناطق أخرى ، فالانكسارات والشقوق التي حدثت في التكوينات الصخرية بفعل هذه الحركات عملت على تسرب </a:t>
            </a:r>
            <a:r>
              <a:rPr lang="ar-SA" b="1" u="sng" dirty="0" err="1" smtClean="0">
                <a:solidFill>
                  <a:srgbClr val="000099"/>
                </a:solidFill>
              </a:rPr>
              <a:t>الصهير</a:t>
            </a:r>
            <a:r>
              <a:rPr lang="ar-SA" b="1" u="sng" dirty="0" smtClean="0">
                <a:solidFill>
                  <a:srgbClr val="000099"/>
                </a:solidFill>
              </a:rPr>
              <a:t> " </a:t>
            </a:r>
            <a:r>
              <a:rPr lang="ar-SA" b="1" u="sng" dirty="0" err="1" smtClean="0">
                <a:solidFill>
                  <a:srgbClr val="000099"/>
                </a:solidFill>
              </a:rPr>
              <a:t>الماجما</a:t>
            </a:r>
            <a:r>
              <a:rPr lang="ar-SA" b="1" u="sng" dirty="0" smtClean="0">
                <a:solidFill>
                  <a:srgbClr val="000099"/>
                </a:solidFill>
              </a:rPr>
              <a:t>"</a:t>
            </a:r>
            <a:r>
              <a:rPr lang="ar-SA" b="1" dirty="0" smtClean="0">
                <a:solidFill>
                  <a:srgbClr val="000000"/>
                </a:solidFill>
                <a:effectLst>
                  <a:outerShdw blurRad="38100" dist="38100" dir="2700000" algn="tl">
                    <a:srgbClr val="FFFFFF"/>
                  </a:outerShdw>
                </a:effectLst>
              </a:rPr>
              <a:t> بما تحويه من عناصر معدنية واندفاعها من باطن الأرض ، كما أنها أسهمت في صهر بعض العناصر المعدنية وإعادة تركيزها وتوزيعها عن طريق زحف التكوينات الصخرية فوق بعضها البعض ، وما يتبع ذلك من تولد حرارة شديدة بفعل الضغط . وقد كان للحركات التي تنتاب القشرة الأرضية أكبر الأثر في تداخل الصخور مختلفة الخصائص بصورة عملت على إعادة توزيع بعض الخامات المعدنية وتركزها في غير تكويناتها الجيولوجية الأصلية .</a:t>
            </a:r>
            <a:r>
              <a:rPr lang="ar-SA" sz="2000" b="1" dirty="0" smtClean="0"/>
              <a:t/>
            </a:r>
            <a:br>
              <a:rPr lang="ar-SA" sz="2000" b="1" dirty="0" smtClean="0"/>
            </a:br>
            <a:endParaRPr lang="en-US" sz="2000" b="1" dirty="0" smtClean="0"/>
          </a:p>
        </p:txBody>
      </p:sp>
    </p:spTree>
  </p:cSld>
  <p:clrMapOvr>
    <a:masterClrMapping/>
  </p:clrMapOvr>
  <p:transition spd="slow">
    <p:wedge/>
    <p:sndAc>
      <p:stSnd>
        <p:snd r:embed="rId2" name="applause.wav" builtIn="1"/>
      </p:stSnd>
    </p:sndAc>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0866" name="Rectangle 2"/>
          <p:cNvSpPr>
            <a:spLocks noGrp="1" noChangeArrowheads="1"/>
          </p:cNvSpPr>
          <p:nvPr>
            <p:ph type="title"/>
          </p:nvPr>
        </p:nvSpPr>
        <p:spPr>
          <a:xfrm>
            <a:off x="457200" y="609600"/>
            <a:ext cx="6994525" cy="361950"/>
          </a:xfrm>
        </p:spPr>
        <p:txBody>
          <a:bodyPr/>
          <a:lstStyle/>
          <a:p>
            <a:pPr eaLnBrk="1" hangingPunct="1">
              <a:defRPr/>
            </a:pPr>
            <a:r>
              <a:rPr lang="en-US" sz="4000" b="1" i="1" smtClean="0">
                <a:solidFill>
                  <a:srgbClr val="0000FF"/>
                </a:solidFill>
              </a:rPr>
              <a:t/>
            </a:r>
            <a:br>
              <a:rPr lang="en-US" sz="4000" b="1" i="1" smtClean="0">
                <a:solidFill>
                  <a:srgbClr val="0000FF"/>
                </a:solidFill>
              </a:rPr>
            </a:br>
            <a:endParaRPr lang="en-US" sz="4000" b="1" i="1" smtClean="0">
              <a:solidFill>
                <a:srgbClr val="0000FF"/>
              </a:solidFill>
            </a:endParaRPr>
          </a:p>
        </p:txBody>
      </p:sp>
      <p:sp>
        <p:nvSpPr>
          <p:cNvPr id="22531" name="AutoShape 3"/>
          <p:cNvSpPr>
            <a:spLocks noChangeArrowheads="1"/>
          </p:cNvSpPr>
          <p:nvPr/>
        </p:nvSpPr>
        <p:spPr bwMode="auto">
          <a:xfrm>
            <a:off x="2195513" y="260350"/>
            <a:ext cx="4608512" cy="863600"/>
          </a:xfrm>
          <a:prstGeom prst="flowChartPunchedTape">
            <a:avLst/>
          </a:prstGeom>
          <a:solidFill>
            <a:srgbClr val="66FF33">
              <a:alpha val="96861"/>
            </a:srgbClr>
          </a:solidFill>
          <a:ln w="57150" algn="ctr">
            <a:solidFill>
              <a:srgbClr val="FF0066"/>
            </a:solidFill>
            <a:miter lim="800000"/>
            <a:headEnd/>
            <a:tailEnd/>
          </a:ln>
        </p:spPr>
        <p:txBody>
          <a:bodyPr wrap="none" anchor="ctr"/>
          <a:lstStyle/>
          <a:p>
            <a:pPr algn="ctr"/>
            <a:endParaRPr lang="ar-SA" sz="3600" b="1" i="1">
              <a:solidFill>
                <a:srgbClr val="0000FF"/>
              </a:solidFill>
              <a:latin typeface="Tahoma" pitchFamily="34" charset="0"/>
              <a:cs typeface="Arabic Transparent" pitchFamily="2" charset="0"/>
            </a:endParaRPr>
          </a:p>
          <a:p>
            <a:pPr algn="ctr"/>
            <a:r>
              <a:rPr lang="ar-SA" sz="3200" b="1" i="1">
                <a:solidFill>
                  <a:srgbClr val="0000FF"/>
                </a:solidFill>
                <a:latin typeface="Tahoma" pitchFamily="34" charset="0"/>
                <a:cs typeface="Arabic Transparent" pitchFamily="2" charset="0"/>
              </a:rPr>
              <a:t>سؤال</a:t>
            </a:r>
            <a:endParaRPr lang="en-US" sz="3200" b="1" i="1">
              <a:solidFill>
                <a:srgbClr val="0000FF"/>
              </a:solidFill>
              <a:latin typeface="Tahoma" pitchFamily="34" charset="0"/>
              <a:cs typeface="Arabic Transparent" pitchFamily="2" charset="0"/>
            </a:endParaRPr>
          </a:p>
          <a:p>
            <a:pPr algn="ctr"/>
            <a:endParaRPr lang="en-US" sz="3600" b="1">
              <a:solidFill>
                <a:srgbClr val="3333CC"/>
              </a:solidFill>
              <a:latin typeface="Tahoma" pitchFamily="34" charset="0"/>
              <a:cs typeface="Arabic Transparent" pitchFamily="2" charset="0"/>
            </a:endParaRPr>
          </a:p>
        </p:txBody>
      </p:sp>
      <p:sp>
        <p:nvSpPr>
          <p:cNvPr id="22532" name="Rectangle 4"/>
          <p:cNvSpPr>
            <a:spLocks noChangeArrowheads="1"/>
          </p:cNvSpPr>
          <p:nvPr/>
        </p:nvSpPr>
        <p:spPr bwMode="auto">
          <a:xfrm>
            <a:off x="0" y="2133600"/>
            <a:ext cx="8893175" cy="3671888"/>
          </a:xfrm>
          <a:prstGeom prst="rect">
            <a:avLst/>
          </a:prstGeom>
          <a:solidFill>
            <a:srgbClr val="FFFF00">
              <a:alpha val="96861"/>
            </a:srgbClr>
          </a:solidFill>
          <a:ln w="57150" algn="ctr">
            <a:solidFill>
              <a:srgbClr val="FF0066"/>
            </a:solidFill>
            <a:miter lim="800000"/>
            <a:headEnd/>
            <a:tailEnd/>
          </a:ln>
        </p:spPr>
        <p:txBody>
          <a:bodyPr wrap="none" anchor="ctr"/>
          <a:lstStyle/>
          <a:p>
            <a:pPr algn="ctr"/>
            <a:r>
              <a:rPr lang="ar-SA" sz="3600" b="1">
                <a:solidFill>
                  <a:srgbClr val="000000"/>
                </a:solidFill>
                <a:latin typeface="Tahoma" pitchFamily="34" charset="0"/>
                <a:cs typeface="Arabic Transparent" pitchFamily="2" charset="0"/>
              </a:rPr>
              <a:t>س: (</a:t>
            </a:r>
            <a:r>
              <a:rPr lang="ar-SA" sz="3600" b="1">
                <a:solidFill>
                  <a:srgbClr val="000000"/>
                </a:solidFill>
                <a:cs typeface="Arabic Transparent" pitchFamily="2" charset="0"/>
              </a:rPr>
              <a:t>يتباين التوزيع الجغرافي للمعادن الموجودة في</a:t>
            </a:r>
          </a:p>
          <a:p>
            <a:pPr algn="ctr"/>
            <a:r>
              <a:rPr lang="ar-SA" sz="3600" b="1">
                <a:solidFill>
                  <a:srgbClr val="000000"/>
                </a:solidFill>
                <a:cs typeface="Arabic Transparent" pitchFamily="2" charset="0"/>
              </a:rPr>
              <a:t> صخور القشرة الأرضية نتيجة لأربع عوامل رئيسية)</a:t>
            </a:r>
          </a:p>
          <a:p>
            <a:pPr algn="ctr"/>
            <a:r>
              <a:rPr lang="ar-SA" sz="3600" b="1">
                <a:solidFill>
                  <a:srgbClr val="000000"/>
                </a:solidFill>
                <a:cs typeface="Arabic Transparent" pitchFamily="2" charset="0"/>
              </a:rPr>
              <a:t> اذكريها </a:t>
            </a:r>
            <a:r>
              <a:rPr lang="ar-SA" sz="3600" b="1">
                <a:solidFill>
                  <a:srgbClr val="000000"/>
                </a:solidFill>
              </a:rPr>
              <a:t>مع شرح احدها فقط بالتفصيل ؟</a:t>
            </a:r>
          </a:p>
          <a:p>
            <a:pPr algn="ctr"/>
            <a:endParaRPr lang="ar-SA" sz="3600" b="1">
              <a:solidFill>
                <a:srgbClr val="000000"/>
              </a:solidFill>
              <a:cs typeface="Arabic Transparent" pitchFamily="2" charset="0"/>
            </a:endParaRPr>
          </a:p>
          <a:p>
            <a:pPr algn="ctr"/>
            <a:endParaRPr lang="ar-SA" sz="3600" b="1">
              <a:solidFill>
                <a:srgbClr val="000000"/>
              </a:solidFill>
              <a:latin typeface="Tahoma" pitchFamily="34" charset="0"/>
              <a:cs typeface="Arabic Transparent" pitchFamily="2" charset="0"/>
            </a:endParaRPr>
          </a:p>
        </p:txBody>
      </p:sp>
    </p:spTree>
  </p:cSld>
  <p:clrMapOvr>
    <a:masterClrMapping/>
  </p:clrMapOvr>
  <p:transition spd="slow">
    <p:wedge/>
    <p:sndAc>
      <p:stSnd>
        <p:snd r:embed="rId2" name="applause.wav" builtIn="1"/>
      </p:stSnd>
    </p:sndAc>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bg>
      <p:bgPr>
        <a:solidFill>
          <a:srgbClr val="800000"/>
        </a:solidFill>
        <a:effectLst/>
      </p:bgPr>
    </p:bg>
    <p:spTree>
      <p:nvGrpSpPr>
        <p:cNvPr id="1" name=""/>
        <p:cNvGrpSpPr/>
        <p:nvPr/>
      </p:nvGrpSpPr>
      <p:grpSpPr>
        <a:xfrm>
          <a:off x="0" y="0"/>
          <a:ext cx="0" cy="0"/>
          <a:chOff x="0" y="0"/>
          <a:chExt cx="0" cy="0"/>
        </a:xfrm>
      </p:grpSpPr>
      <p:sp>
        <p:nvSpPr>
          <p:cNvPr id="437251" name="Rectangle 3"/>
          <p:cNvSpPr>
            <a:spLocks noGrp="1" noChangeArrowheads="1"/>
          </p:cNvSpPr>
          <p:nvPr>
            <p:ph type="body" idx="1"/>
          </p:nvPr>
        </p:nvSpPr>
        <p:spPr>
          <a:xfrm>
            <a:off x="323850" y="620713"/>
            <a:ext cx="8351838" cy="5184775"/>
          </a:xfrm>
        </p:spPr>
        <p:txBody>
          <a:bodyPr/>
          <a:lstStyle/>
          <a:p>
            <a:pPr eaLnBrk="1" hangingPunct="1">
              <a:buFont typeface="Wingdings" pitchFamily="2" charset="2"/>
              <a:buNone/>
              <a:defRPr/>
            </a:pPr>
            <a:r>
              <a:rPr lang="ar-SA" sz="3600" b="1" u="sng" smtClean="0">
                <a:solidFill>
                  <a:srgbClr val="FFFF00"/>
                </a:solidFill>
                <a:cs typeface="Arabic Transparent" pitchFamily="2" charset="0"/>
              </a:rPr>
              <a:t>تعريف حرفة التعدين  وطرق التعدين:</a:t>
            </a:r>
          </a:p>
          <a:p>
            <a:pPr eaLnBrk="1" hangingPunct="1">
              <a:buFont typeface="Wingdings" pitchFamily="2" charset="2"/>
              <a:buNone/>
              <a:defRPr/>
            </a:pPr>
            <a:r>
              <a:rPr lang="ar-SA" sz="3600" b="1" smtClean="0">
                <a:cs typeface="Arabic Transparent" pitchFamily="2" charset="0"/>
              </a:rPr>
              <a:t>   حرفة التعدين تُعدُّ حرفة أولية و يُقصد بحرفة التعدين: استخراج الموارد المعدنية المختلفة من صخور القشرة الأرضية، بغض النظر عن طبيعة المعدن فلزي أو لا فلزي، وتوصف هذه الحرفة بأنها حرفة سارقة حيث تسلب الموارد المعدنية من القشرة الأرضية.</a:t>
            </a:r>
            <a:endParaRPr lang="en-US" sz="3600" b="1" smtClean="0">
              <a:cs typeface="Arabic Transparent" pitchFamily="2" charset="0"/>
            </a:endParaRPr>
          </a:p>
        </p:txBody>
      </p:sp>
    </p:spTree>
  </p:cSld>
  <p:clrMapOvr>
    <a:masterClrMapping/>
  </p:clrMapOvr>
  <p:transition spd="slow">
    <p:wedge/>
    <p:sndAc>
      <p:stSnd>
        <p:snd r:embed="rId2" name="applause.wav" builtIn="1"/>
      </p:stSnd>
    </p:sndAc>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bg>
      <p:bgPr>
        <a:solidFill>
          <a:srgbClr val="800000"/>
        </a:solidFill>
        <a:effectLst/>
      </p:bgPr>
    </p:bg>
    <p:spTree>
      <p:nvGrpSpPr>
        <p:cNvPr id="1" name=""/>
        <p:cNvGrpSpPr/>
        <p:nvPr/>
      </p:nvGrpSpPr>
      <p:grpSpPr>
        <a:xfrm>
          <a:off x="0" y="0"/>
          <a:ext cx="0" cy="0"/>
          <a:chOff x="0" y="0"/>
          <a:chExt cx="0" cy="0"/>
        </a:xfrm>
      </p:grpSpPr>
      <p:sp>
        <p:nvSpPr>
          <p:cNvPr id="435203" name="Rectangle 3"/>
          <p:cNvSpPr>
            <a:spLocks noGrp="1" noChangeArrowheads="1"/>
          </p:cNvSpPr>
          <p:nvPr>
            <p:ph type="body" idx="1"/>
          </p:nvPr>
        </p:nvSpPr>
        <p:spPr>
          <a:xfrm>
            <a:off x="0" y="0"/>
            <a:ext cx="9144000" cy="6669088"/>
          </a:xfrm>
        </p:spPr>
        <p:txBody>
          <a:bodyPr/>
          <a:lstStyle/>
          <a:p>
            <a:pPr eaLnBrk="1" hangingPunct="1">
              <a:lnSpc>
                <a:spcPct val="80000"/>
              </a:lnSpc>
              <a:buFont typeface="Wingdings" pitchFamily="2" charset="2"/>
              <a:buNone/>
              <a:defRPr/>
            </a:pPr>
            <a:r>
              <a:rPr lang="ar-SA" b="1" u="sng" smtClean="0">
                <a:solidFill>
                  <a:srgbClr val="FFFF00"/>
                </a:solidFill>
                <a:cs typeface="Arabic Transparent" pitchFamily="2" charset="0"/>
              </a:rPr>
              <a:t>اهم طرق التعدين :</a:t>
            </a:r>
            <a:r>
              <a:rPr lang="ar-SA" b="1" smtClean="0">
                <a:cs typeface="Arabic Transparent" pitchFamily="2" charset="0"/>
              </a:rPr>
              <a:t> </a:t>
            </a:r>
          </a:p>
          <a:p>
            <a:pPr eaLnBrk="1" hangingPunct="1">
              <a:lnSpc>
                <a:spcPct val="80000"/>
              </a:lnSpc>
              <a:buFont typeface="Wingdings" pitchFamily="2" charset="2"/>
              <a:buNone/>
              <a:defRPr/>
            </a:pPr>
            <a:r>
              <a:rPr lang="ar-SA" b="1" smtClean="0">
                <a:cs typeface="Arabic Transparent" pitchFamily="2" charset="0"/>
              </a:rPr>
              <a:t>(1) </a:t>
            </a:r>
            <a:r>
              <a:rPr lang="ar-SA" b="1" u="sng" smtClean="0">
                <a:solidFill>
                  <a:srgbClr val="00FF00"/>
                </a:solidFill>
                <a:cs typeface="Arabic Transparent" pitchFamily="2" charset="0"/>
              </a:rPr>
              <a:t>الفتحات المكشوفة </a:t>
            </a:r>
            <a:r>
              <a:rPr lang="en-US" b="1" u="sng" smtClean="0">
                <a:solidFill>
                  <a:srgbClr val="00FF00"/>
                </a:solidFill>
                <a:cs typeface="Arabic Transparent" pitchFamily="2" charset="0"/>
              </a:rPr>
              <a:t>:</a:t>
            </a:r>
            <a:r>
              <a:rPr lang="ar-SA" b="1" u="sng" smtClean="0">
                <a:solidFill>
                  <a:srgbClr val="00FF00"/>
                </a:solidFill>
                <a:cs typeface="Arabic Transparent" pitchFamily="2" charset="0"/>
              </a:rPr>
              <a:t> </a:t>
            </a:r>
          </a:p>
          <a:p>
            <a:pPr eaLnBrk="1" hangingPunct="1">
              <a:lnSpc>
                <a:spcPct val="80000"/>
              </a:lnSpc>
              <a:buFont typeface="Wingdings" pitchFamily="2" charset="2"/>
              <a:buNone/>
              <a:defRPr/>
            </a:pPr>
            <a:r>
              <a:rPr lang="ar-SA" b="1" smtClean="0">
                <a:cs typeface="Arabic Transparent" pitchFamily="2" charset="0"/>
              </a:rPr>
              <a:t>  تتبع هذه الطريقة في المناطق التي تظهر فيها الخامات على سطح الأرض على نطاق واسع، وهي تعد أقل طرق التعدين تكلفة. </a:t>
            </a:r>
          </a:p>
          <a:p>
            <a:pPr eaLnBrk="1" hangingPunct="1">
              <a:lnSpc>
                <a:spcPct val="80000"/>
              </a:lnSpc>
              <a:buFont typeface="Wingdings" pitchFamily="2" charset="2"/>
              <a:buNone/>
              <a:defRPr/>
            </a:pPr>
            <a:r>
              <a:rPr lang="ar-SA" b="1" smtClean="0">
                <a:cs typeface="Arabic Transparent" pitchFamily="2" charset="0"/>
              </a:rPr>
              <a:t>(2) طريقة التعدين السطحي: ايضا منخفضة التكاليف</a:t>
            </a:r>
          </a:p>
          <a:p>
            <a:pPr eaLnBrk="1" hangingPunct="1">
              <a:lnSpc>
                <a:spcPct val="80000"/>
              </a:lnSpc>
              <a:buFont typeface="Wingdings" pitchFamily="2" charset="2"/>
              <a:buNone/>
              <a:defRPr/>
            </a:pPr>
            <a:r>
              <a:rPr lang="ar-SA" b="1" smtClean="0">
                <a:cs typeface="Arabic Transparent" pitchFamily="2" charset="0"/>
              </a:rPr>
              <a:t>(3) </a:t>
            </a:r>
            <a:r>
              <a:rPr lang="ar-SA" b="1" u="sng" smtClean="0">
                <a:solidFill>
                  <a:srgbClr val="FF66FF"/>
                </a:solidFill>
                <a:cs typeface="Arabic Transparent" pitchFamily="2" charset="0"/>
              </a:rPr>
              <a:t>التعدين الجوفي:</a:t>
            </a:r>
            <a:r>
              <a:rPr lang="en-US" b="1" u="sng" smtClean="0">
                <a:solidFill>
                  <a:srgbClr val="FF66FF"/>
                </a:solidFill>
                <a:cs typeface="Arabic Transparent" pitchFamily="2" charset="0"/>
              </a:rPr>
              <a:t> </a:t>
            </a:r>
            <a:endParaRPr lang="ar-SA" b="1" u="sng" smtClean="0">
              <a:solidFill>
                <a:srgbClr val="FF66FF"/>
              </a:solidFill>
              <a:cs typeface="Arabic Transparent" pitchFamily="2" charset="0"/>
            </a:endParaRPr>
          </a:p>
          <a:p>
            <a:pPr eaLnBrk="1" hangingPunct="1">
              <a:lnSpc>
                <a:spcPct val="80000"/>
              </a:lnSpc>
              <a:buFont typeface="Wingdings" pitchFamily="2" charset="2"/>
              <a:buNone/>
              <a:defRPr/>
            </a:pPr>
            <a:r>
              <a:rPr lang="ar-SA" b="1" smtClean="0">
                <a:cs typeface="Arabic Transparent" pitchFamily="2" charset="0"/>
              </a:rPr>
              <a:t>   تُتبع هذه الطريقة عندما تكون الخامات المعدنية على أعماق بعيدة عن سطح الأرض، وبالتالي تُشق المناجم العميقة، التي تكلف كثيراً وخاصة أنها تحتاج إلى تجهيزات خاصة مثل التهوية، والإنارة، وسحب المياه الجوفية، والدعامات، والمصاعد الكهربائية</a:t>
            </a:r>
            <a:r>
              <a:rPr lang="en-US" b="1" smtClean="0">
                <a:cs typeface="Arabic Transparent" pitchFamily="2" charset="0"/>
              </a:rPr>
              <a:t>.</a:t>
            </a:r>
            <a:r>
              <a:rPr lang="ar-SA" b="1" smtClean="0">
                <a:cs typeface="Arabic Transparent" pitchFamily="2" charset="0"/>
              </a:rPr>
              <a:t> </a:t>
            </a:r>
          </a:p>
          <a:p>
            <a:pPr eaLnBrk="1" hangingPunct="1">
              <a:lnSpc>
                <a:spcPct val="80000"/>
              </a:lnSpc>
              <a:buFont typeface="Wingdings" pitchFamily="2" charset="2"/>
              <a:buNone/>
              <a:defRPr/>
            </a:pPr>
            <a:r>
              <a:rPr lang="ar-SA" b="1" smtClean="0">
                <a:cs typeface="Arabic Transparent" pitchFamily="2" charset="0"/>
              </a:rPr>
              <a:t>(4) </a:t>
            </a:r>
            <a:r>
              <a:rPr lang="ar-SA" b="1" u="sng" smtClean="0">
                <a:solidFill>
                  <a:schemeClr val="accent1"/>
                </a:solidFill>
                <a:cs typeface="Arabic Transparent" pitchFamily="2" charset="0"/>
              </a:rPr>
              <a:t>طريقة التحجير:</a:t>
            </a:r>
          </a:p>
          <a:p>
            <a:pPr eaLnBrk="1" hangingPunct="1">
              <a:lnSpc>
                <a:spcPct val="80000"/>
              </a:lnSpc>
              <a:buFont typeface="Wingdings" pitchFamily="2" charset="2"/>
              <a:buNone/>
              <a:defRPr/>
            </a:pPr>
            <a:r>
              <a:rPr lang="ar-SA" b="1" smtClean="0">
                <a:cs typeface="Arabic Transparent" pitchFamily="2" charset="0"/>
              </a:rPr>
              <a:t>   وتُتبع عند استخراج بعض أنواع الصخور التي يحتاجها الإنسان، وأهمها الحجر الجيري، والحجر الرملي، والجرانيت</a:t>
            </a:r>
            <a:endParaRPr lang="en-US" b="1" smtClean="0">
              <a:cs typeface="Arabic Transparent" pitchFamily="2" charset="0"/>
            </a:endParaRPr>
          </a:p>
        </p:txBody>
      </p:sp>
    </p:spTree>
  </p:cSld>
  <p:clrMapOvr>
    <a:masterClrMapping/>
  </p:clrMapOvr>
  <p:transition spd="slow">
    <p:wedge/>
    <p:sndAc>
      <p:stSnd>
        <p:snd r:embed="rId2" name="applause.wav" builtIn="1"/>
      </p:stSnd>
    </p:sndAc>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6226" name="Rectangle 2"/>
          <p:cNvSpPr>
            <a:spLocks noGrp="1" noChangeArrowheads="1"/>
          </p:cNvSpPr>
          <p:nvPr>
            <p:ph type="title"/>
          </p:nvPr>
        </p:nvSpPr>
        <p:spPr>
          <a:xfrm>
            <a:off x="457200" y="609600"/>
            <a:ext cx="6994525" cy="361950"/>
          </a:xfrm>
        </p:spPr>
        <p:txBody>
          <a:bodyPr/>
          <a:lstStyle/>
          <a:p>
            <a:pPr eaLnBrk="1" hangingPunct="1">
              <a:defRPr/>
            </a:pPr>
            <a:r>
              <a:rPr lang="en-US" sz="4000" b="1" i="1" smtClean="0">
                <a:solidFill>
                  <a:srgbClr val="0000FF"/>
                </a:solidFill>
              </a:rPr>
              <a:t/>
            </a:r>
            <a:br>
              <a:rPr lang="en-US" sz="4000" b="1" i="1" smtClean="0">
                <a:solidFill>
                  <a:srgbClr val="0000FF"/>
                </a:solidFill>
              </a:rPr>
            </a:br>
            <a:endParaRPr lang="en-US" sz="4000" b="1" i="1" smtClean="0">
              <a:solidFill>
                <a:srgbClr val="0000FF"/>
              </a:solidFill>
            </a:endParaRPr>
          </a:p>
        </p:txBody>
      </p:sp>
      <p:sp>
        <p:nvSpPr>
          <p:cNvPr id="25603" name="AutoShape 3"/>
          <p:cNvSpPr>
            <a:spLocks noChangeArrowheads="1"/>
          </p:cNvSpPr>
          <p:nvPr/>
        </p:nvSpPr>
        <p:spPr bwMode="auto">
          <a:xfrm>
            <a:off x="2195513" y="260350"/>
            <a:ext cx="4608512" cy="863600"/>
          </a:xfrm>
          <a:prstGeom prst="flowChartPunchedTape">
            <a:avLst/>
          </a:prstGeom>
          <a:solidFill>
            <a:srgbClr val="66FF33">
              <a:alpha val="96861"/>
            </a:srgbClr>
          </a:solidFill>
          <a:ln w="57150" algn="ctr">
            <a:solidFill>
              <a:srgbClr val="FF0066"/>
            </a:solidFill>
            <a:miter lim="800000"/>
            <a:headEnd/>
            <a:tailEnd/>
          </a:ln>
        </p:spPr>
        <p:txBody>
          <a:bodyPr wrap="none" anchor="ctr"/>
          <a:lstStyle/>
          <a:p>
            <a:pPr algn="ctr"/>
            <a:endParaRPr lang="ar-SA" sz="3600" b="1" i="1">
              <a:solidFill>
                <a:srgbClr val="0000FF"/>
              </a:solidFill>
              <a:latin typeface="Tahoma" pitchFamily="34" charset="0"/>
              <a:cs typeface="Arabic Transparent" pitchFamily="2" charset="0"/>
            </a:endParaRPr>
          </a:p>
          <a:p>
            <a:pPr algn="ctr"/>
            <a:r>
              <a:rPr lang="ar-SA" sz="3200" b="1" i="1">
                <a:solidFill>
                  <a:srgbClr val="0000FF"/>
                </a:solidFill>
                <a:latin typeface="Tahoma" pitchFamily="34" charset="0"/>
                <a:cs typeface="Arabic Transparent" pitchFamily="2" charset="0"/>
              </a:rPr>
              <a:t>سؤال</a:t>
            </a:r>
            <a:endParaRPr lang="en-US" sz="3200" b="1" i="1">
              <a:solidFill>
                <a:srgbClr val="0000FF"/>
              </a:solidFill>
              <a:latin typeface="Tahoma" pitchFamily="34" charset="0"/>
              <a:cs typeface="Arabic Transparent" pitchFamily="2" charset="0"/>
            </a:endParaRPr>
          </a:p>
          <a:p>
            <a:pPr algn="ctr"/>
            <a:endParaRPr lang="en-US" sz="3600" b="1">
              <a:solidFill>
                <a:srgbClr val="3333CC"/>
              </a:solidFill>
              <a:latin typeface="Tahoma" pitchFamily="34" charset="0"/>
              <a:cs typeface="Arabic Transparent" pitchFamily="2" charset="0"/>
            </a:endParaRPr>
          </a:p>
        </p:txBody>
      </p:sp>
      <p:sp>
        <p:nvSpPr>
          <p:cNvPr id="436228" name="Rectangle 4"/>
          <p:cNvSpPr>
            <a:spLocks noChangeArrowheads="1"/>
          </p:cNvSpPr>
          <p:nvPr/>
        </p:nvSpPr>
        <p:spPr bwMode="auto">
          <a:xfrm>
            <a:off x="0" y="2133600"/>
            <a:ext cx="8893175" cy="3671888"/>
          </a:xfrm>
          <a:prstGeom prst="rect">
            <a:avLst/>
          </a:prstGeom>
          <a:solidFill>
            <a:srgbClr val="FFFF00">
              <a:alpha val="97000"/>
            </a:srgbClr>
          </a:solidFill>
          <a:ln w="57150" algn="ctr">
            <a:solidFill>
              <a:srgbClr val="FF0066"/>
            </a:solidFill>
            <a:miter lim="800000"/>
            <a:headEnd/>
            <a:tailEnd/>
          </a:ln>
          <a:effectLst/>
        </p:spPr>
        <p:txBody>
          <a:bodyPr wrap="none" anchor="ctr"/>
          <a:lstStyle/>
          <a:p>
            <a:pPr>
              <a:defRPr/>
            </a:pPr>
            <a:r>
              <a:rPr lang="ar-SA" sz="3600" b="1" dirty="0">
                <a:solidFill>
                  <a:srgbClr val="000000"/>
                </a:solidFill>
                <a:latin typeface="Tahoma" pitchFamily="34" charset="0"/>
                <a:cs typeface="Arabic Transparent" pitchFamily="2" charset="0"/>
              </a:rPr>
              <a:t>س: </a:t>
            </a:r>
            <a:r>
              <a:rPr lang="ar-SA" sz="3600" b="1" dirty="0">
                <a:solidFill>
                  <a:srgbClr val="000000"/>
                </a:solidFill>
                <a:latin typeface="Tahoma" pitchFamily="34" charset="0"/>
                <a:cs typeface="Arabic Transparent" pitchFamily="2" charset="0"/>
              </a:rPr>
              <a:t>أجيبي عن </a:t>
            </a:r>
            <a:r>
              <a:rPr lang="ar-SA" sz="3600" b="1" dirty="0" err="1">
                <a:solidFill>
                  <a:srgbClr val="000000"/>
                </a:solidFill>
                <a:latin typeface="Tahoma" pitchFamily="34" charset="0"/>
                <a:cs typeface="Arabic Transparent" pitchFamily="2" charset="0"/>
              </a:rPr>
              <a:t>مايلي</a:t>
            </a:r>
            <a:r>
              <a:rPr lang="ar-SA" sz="3600" b="1" dirty="0">
                <a:solidFill>
                  <a:srgbClr val="000000"/>
                </a:solidFill>
                <a:latin typeface="Tahoma" pitchFamily="34" charset="0"/>
                <a:cs typeface="Arabic Transparent" pitchFamily="2" charset="0"/>
              </a:rPr>
              <a:t> :</a:t>
            </a:r>
          </a:p>
          <a:p>
            <a:pPr marL="742950" indent="-742950">
              <a:defRPr/>
            </a:pPr>
            <a:r>
              <a:rPr lang="ar-SA" sz="3600" b="1" dirty="0">
                <a:solidFill>
                  <a:srgbClr val="000000"/>
                </a:solidFill>
                <a:latin typeface="Tahoma" pitchFamily="34" charset="0"/>
                <a:cs typeface="Arabic Transparent" pitchFamily="2" charset="0"/>
              </a:rPr>
              <a:t>أ-عرفي </a:t>
            </a:r>
            <a:r>
              <a:rPr lang="ar-SA" sz="3600" b="1" dirty="0">
                <a:solidFill>
                  <a:srgbClr val="000000"/>
                </a:solidFill>
                <a:latin typeface="Tahoma" pitchFamily="34" charset="0"/>
                <a:cs typeface="Arabic Transparent" pitchFamily="2" charset="0"/>
              </a:rPr>
              <a:t>حرفة التعدين </a:t>
            </a:r>
            <a:r>
              <a:rPr lang="ar-SA" sz="3600" b="1" dirty="0">
                <a:solidFill>
                  <a:srgbClr val="000000"/>
                </a:solidFill>
                <a:latin typeface="Tahoma" pitchFamily="34" charset="0"/>
                <a:cs typeface="Arabic Transparent" pitchFamily="2" charset="0"/>
              </a:rPr>
              <a:t>؟</a:t>
            </a:r>
          </a:p>
          <a:p>
            <a:pPr marL="742950" indent="-742950">
              <a:defRPr/>
            </a:pPr>
            <a:r>
              <a:rPr lang="ar-SA" sz="3600" b="1" dirty="0">
                <a:solidFill>
                  <a:srgbClr val="000000"/>
                </a:solidFill>
                <a:latin typeface="Tahoma" pitchFamily="34" charset="0"/>
                <a:cs typeface="Arabic Transparent" pitchFamily="2" charset="0"/>
              </a:rPr>
              <a:t>ب-عددي أهم </a:t>
            </a:r>
            <a:r>
              <a:rPr lang="ar-SA" sz="3600" b="1" dirty="0">
                <a:solidFill>
                  <a:srgbClr val="000000"/>
                </a:solidFill>
                <a:latin typeface="Tahoma" pitchFamily="34" charset="0"/>
                <a:cs typeface="Arabic Transparent" pitchFamily="2" charset="0"/>
              </a:rPr>
              <a:t>طرق التعدين المختلفة </a:t>
            </a:r>
            <a:r>
              <a:rPr lang="ar-SA" sz="3600" b="1" dirty="0">
                <a:solidFill>
                  <a:srgbClr val="000000"/>
                </a:solidFill>
                <a:latin typeface="Tahoma" pitchFamily="34" charset="0"/>
                <a:cs typeface="Arabic Transparent" pitchFamily="2" charset="0"/>
              </a:rPr>
              <a:t>، مع </a:t>
            </a:r>
            <a:r>
              <a:rPr lang="ar-SA" sz="3600" b="1" dirty="0">
                <a:solidFill>
                  <a:srgbClr val="000000"/>
                </a:solidFill>
                <a:latin typeface="Tahoma" pitchFamily="34" charset="0"/>
                <a:cs typeface="Arabic Transparent" pitchFamily="2" charset="0"/>
              </a:rPr>
              <a:t>شرح أحدها؟</a:t>
            </a:r>
          </a:p>
          <a:p>
            <a:pPr>
              <a:defRPr/>
            </a:pPr>
            <a:r>
              <a:rPr lang="ar-SA" sz="3600" b="1" dirty="0">
                <a:solidFill>
                  <a:srgbClr val="000000"/>
                </a:solidFill>
                <a:effectLst>
                  <a:outerShdw blurRad="38100" dist="38100" dir="2700000" algn="tl">
                    <a:srgbClr val="FFFFFF"/>
                  </a:outerShdw>
                </a:effectLst>
                <a:cs typeface="Arabic Transparent" pitchFamily="2" charset="0"/>
              </a:rPr>
              <a:t> </a:t>
            </a:r>
          </a:p>
          <a:p>
            <a:pPr>
              <a:defRPr/>
            </a:pPr>
            <a:endParaRPr lang="ar-SA" sz="3600" b="1" dirty="0">
              <a:solidFill>
                <a:srgbClr val="000000"/>
              </a:solidFill>
              <a:latin typeface="Tahoma" pitchFamily="34" charset="0"/>
              <a:cs typeface="Arabic Transparent" pitchFamily="2" charset="0"/>
            </a:endParaRPr>
          </a:p>
        </p:txBody>
      </p:sp>
    </p:spTree>
  </p:cSld>
  <p:clrMapOvr>
    <a:masterClrMapping/>
  </p:clrMapOvr>
  <p:transition spd="slow">
    <p:wedge/>
    <p:sndAc>
      <p:stSnd>
        <p:snd r:embed="rId2" name="applause.wav" builtIn="1"/>
      </p:stSnd>
    </p:sndAc>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6226" name="Rectangle 2"/>
          <p:cNvSpPr>
            <a:spLocks noGrp="1" noChangeArrowheads="1"/>
          </p:cNvSpPr>
          <p:nvPr>
            <p:ph type="title"/>
          </p:nvPr>
        </p:nvSpPr>
        <p:spPr>
          <a:xfrm>
            <a:off x="457200" y="609600"/>
            <a:ext cx="6994525" cy="361950"/>
          </a:xfrm>
        </p:spPr>
        <p:txBody>
          <a:bodyPr/>
          <a:lstStyle/>
          <a:p>
            <a:pPr eaLnBrk="1" hangingPunct="1">
              <a:defRPr/>
            </a:pPr>
            <a:r>
              <a:rPr lang="en-US" sz="4000" b="1" i="1" smtClean="0">
                <a:solidFill>
                  <a:srgbClr val="0000FF"/>
                </a:solidFill>
              </a:rPr>
              <a:t/>
            </a:r>
            <a:br>
              <a:rPr lang="en-US" sz="4000" b="1" i="1" smtClean="0">
                <a:solidFill>
                  <a:srgbClr val="0000FF"/>
                </a:solidFill>
              </a:rPr>
            </a:br>
            <a:endParaRPr lang="en-US" sz="4000" b="1" i="1" smtClean="0">
              <a:solidFill>
                <a:srgbClr val="0000FF"/>
              </a:solidFill>
            </a:endParaRPr>
          </a:p>
        </p:txBody>
      </p:sp>
      <p:sp>
        <p:nvSpPr>
          <p:cNvPr id="26627" name="AutoShape 3"/>
          <p:cNvSpPr>
            <a:spLocks noChangeArrowheads="1"/>
          </p:cNvSpPr>
          <p:nvPr/>
        </p:nvSpPr>
        <p:spPr bwMode="auto">
          <a:xfrm>
            <a:off x="2195513" y="260350"/>
            <a:ext cx="4608512" cy="863600"/>
          </a:xfrm>
          <a:prstGeom prst="flowChartPunchedTape">
            <a:avLst/>
          </a:prstGeom>
          <a:solidFill>
            <a:srgbClr val="66FF33">
              <a:alpha val="96861"/>
            </a:srgbClr>
          </a:solidFill>
          <a:ln w="57150" algn="ctr">
            <a:solidFill>
              <a:srgbClr val="FF0066"/>
            </a:solidFill>
            <a:miter lim="800000"/>
            <a:headEnd/>
            <a:tailEnd/>
          </a:ln>
        </p:spPr>
        <p:txBody>
          <a:bodyPr wrap="none" anchor="ctr"/>
          <a:lstStyle/>
          <a:p>
            <a:pPr algn="ctr"/>
            <a:endParaRPr lang="ar-SA" sz="3600" b="1" i="1">
              <a:solidFill>
                <a:srgbClr val="0000FF"/>
              </a:solidFill>
              <a:latin typeface="Tahoma" pitchFamily="34" charset="0"/>
              <a:cs typeface="Arabic Transparent" pitchFamily="2" charset="0"/>
            </a:endParaRPr>
          </a:p>
          <a:p>
            <a:pPr algn="ctr"/>
            <a:r>
              <a:rPr lang="ar-SA" sz="3200" b="1" i="1">
                <a:solidFill>
                  <a:srgbClr val="0000FF"/>
                </a:solidFill>
                <a:latin typeface="Tahoma" pitchFamily="34" charset="0"/>
                <a:cs typeface="Arabic Transparent" pitchFamily="2" charset="0"/>
              </a:rPr>
              <a:t>سؤال</a:t>
            </a:r>
            <a:endParaRPr lang="en-US" sz="3200" b="1" i="1">
              <a:solidFill>
                <a:srgbClr val="0000FF"/>
              </a:solidFill>
              <a:latin typeface="Tahoma" pitchFamily="34" charset="0"/>
              <a:cs typeface="Arabic Transparent" pitchFamily="2" charset="0"/>
            </a:endParaRPr>
          </a:p>
          <a:p>
            <a:pPr algn="ctr"/>
            <a:endParaRPr lang="en-US" sz="3600" b="1">
              <a:solidFill>
                <a:srgbClr val="3333CC"/>
              </a:solidFill>
              <a:latin typeface="Tahoma" pitchFamily="34" charset="0"/>
              <a:cs typeface="Arabic Transparent" pitchFamily="2" charset="0"/>
            </a:endParaRPr>
          </a:p>
        </p:txBody>
      </p:sp>
      <p:sp>
        <p:nvSpPr>
          <p:cNvPr id="436228" name="Rectangle 4"/>
          <p:cNvSpPr>
            <a:spLocks noChangeArrowheads="1"/>
          </p:cNvSpPr>
          <p:nvPr/>
        </p:nvSpPr>
        <p:spPr bwMode="auto">
          <a:xfrm>
            <a:off x="0" y="2133600"/>
            <a:ext cx="8893175" cy="2652713"/>
          </a:xfrm>
          <a:prstGeom prst="rect">
            <a:avLst/>
          </a:prstGeom>
          <a:solidFill>
            <a:srgbClr val="FFFF00">
              <a:alpha val="97000"/>
            </a:srgbClr>
          </a:solidFill>
          <a:ln w="57150" algn="ctr">
            <a:solidFill>
              <a:srgbClr val="FF0066"/>
            </a:solidFill>
            <a:miter lim="800000"/>
            <a:headEnd/>
            <a:tailEnd/>
          </a:ln>
          <a:effectLst/>
        </p:spPr>
        <p:txBody>
          <a:bodyPr wrap="none" anchor="ctr"/>
          <a:lstStyle/>
          <a:p>
            <a:pPr algn="ctr">
              <a:defRPr/>
            </a:pPr>
            <a:endParaRPr lang="ar-SA" sz="3600" b="1" dirty="0">
              <a:solidFill>
                <a:srgbClr val="000000"/>
              </a:solidFill>
              <a:latin typeface="Tahoma" pitchFamily="34" charset="0"/>
              <a:cs typeface="Arabic Transparent" pitchFamily="2" charset="0"/>
            </a:endParaRPr>
          </a:p>
          <a:p>
            <a:pPr algn="ctr">
              <a:defRPr/>
            </a:pPr>
            <a:endParaRPr lang="ar-SA" sz="3600" b="1" dirty="0">
              <a:solidFill>
                <a:srgbClr val="000000"/>
              </a:solidFill>
              <a:latin typeface="Tahoma" pitchFamily="34" charset="0"/>
              <a:cs typeface="Arabic Transparent" pitchFamily="2" charset="0"/>
            </a:endParaRPr>
          </a:p>
          <a:p>
            <a:pPr algn="ctr">
              <a:defRPr/>
            </a:pPr>
            <a:r>
              <a:rPr lang="ar-SA" sz="3600" b="1" dirty="0">
                <a:solidFill>
                  <a:srgbClr val="000000"/>
                </a:solidFill>
                <a:latin typeface="Tahoma" pitchFamily="34" charset="0"/>
                <a:cs typeface="Arabic Transparent" pitchFamily="2" charset="0"/>
              </a:rPr>
              <a:t>س</a:t>
            </a:r>
            <a:r>
              <a:rPr lang="ar-SA" sz="3600" b="1" dirty="0">
                <a:solidFill>
                  <a:srgbClr val="000000"/>
                </a:solidFill>
                <a:latin typeface="Tahoma" pitchFamily="34" charset="0"/>
                <a:cs typeface="Arabic Transparent" pitchFamily="2" charset="0"/>
              </a:rPr>
              <a:t>: (</a:t>
            </a:r>
            <a:r>
              <a:rPr lang="ar-SA" sz="3600" b="1" dirty="0">
                <a:solidFill>
                  <a:srgbClr val="000000"/>
                </a:solidFill>
                <a:latin typeface="Tahoma" pitchFamily="34" charset="0"/>
                <a:cs typeface="Arabic Transparent" pitchFamily="2" charset="0"/>
              </a:rPr>
              <a:t> التعدين الجوفي والتحجير ) يعدان من أهم </a:t>
            </a:r>
            <a:r>
              <a:rPr lang="ar-SA" sz="3600" b="1" dirty="0">
                <a:solidFill>
                  <a:srgbClr val="000000"/>
                </a:solidFill>
                <a:latin typeface="Tahoma" pitchFamily="34" charset="0"/>
                <a:cs typeface="Arabic Transparent" pitchFamily="2" charset="0"/>
              </a:rPr>
              <a:t>طرق </a:t>
            </a:r>
            <a:r>
              <a:rPr lang="ar-SA" sz="3600" b="1" dirty="0">
                <a:solidFill>
                  <a:srgbClr val="000000"/>
                </a:solidFill>
                <a:latin typeface="Tahoma" pitchFamily="34" charset="0"/>
                <a:cs typeface="Arabic Transparent" pitchFamily="2" charset="0"/>
              </a:rPr>
              <a:t>التعدين</a:t>
            </a:r>
          </a:p>
          <a:p>
            <a:pPr algn="ctr">
              <a:defRPr/>
            </a:pPr>
            <a:r>
              <a:rPr lang="ar-SA" sz="3600" b="1" dirty="0">
                <a:solidFill>
                  <a:srgbClr val="000000"/>
                </a:solidFill>
                <a:latin typeface="Tahoma" pitchFamily="34" charset="0"/>
                <a:cs typeface="Arabic Transparent" pitchFamily="2" charset="0"/>
              </a:rPr>
              <a:t> </a:t>
            </a:r>
            <a:r>
              <a:rPr lang="ar-SA" sz="3600" b="1" dirty="0">
                <a:solidFill>
                  <a:srgbClr val="000000"/>
                </a:solidFill>
                <a:latin typeface="Tahoma" pitchFamily="34" charset="0"/>
                <a:cs typeface="Arabic Transparent" pitchFamily="2" charset="0"/>
              </a:rPr>
              <a:t>المختلفة </a:t>
            </a:r>
            <a:r>
              <a:rPr lang="ar-SA" sz="3600" b="1" dirty="0">
                <a:solidFill>
                  <a:srgbClr val="000000"/>
                </a:solidFill>
                <a:latin typeface="Tahoma" pitchFamily="34" charset="0"/>
                <a:cs typeface="Arabic Transparent" pitchFamily="2" charset="0"/>
              </a:rPr>
              <a:t>، اشرحي ذلك بالتفصيل؟</a:t>
            </a:r>
            <a:endParaRPr lang="ar-SA" sz="3600" b="1" dirty="0">
              <a:solidFill>
                <a:srgbClr val="000000"/>
              </a:solidFill>
              <a:latin typeface="Tahoma" pitchFamily="34" charset="0"/>
              <a:cs typeface="Arabic Transparent" pitchFamily="2" charset="0"/>
            </a:endParaRPr>
          </a:p>
          <a:p>
            <a:pPr algn="ctr">
              <a:defRPr/>
            </a:pPr>
            <a:r>
              <a:rPr lang="ar-SA" sz="3600" b="1" dirty="0">
                <a:solidFill>
                  <a:srgbClr val="000000"/>
                </a:solidFill>
                <a:effectLst>
                  <a:outerShdw blurRad="38100" dist="38100" dir="2700000" algn="tl">
                    <a:srgbClr val="FFFFFF"/>
                  </a:outerShdw>
                </a:effectLst>
                <a:cs typeface="Arabic Transparent" pitchFamily="2" charset="0"/>
              </a:rPr>
              <a:t> </a:t>
            </a:r>
          </a:p>
          <a:p>
            <a:pPr algn="ctr">
              <a:defRPr/>
            </a:pPr>
            <a:endParaRPr lang="ar-SA" sz="3600" b="1" dirty="0">
              <a:solidFill>
                <a:srgbClr val="000000"/>
              </a:solidFill>
              <a:latin typeface="Tahoma" pitchFamily="34" charset="0"/>
              <a:cs typeface="Arabic Transparent" pitchFamily="2" charset="0"/>
            </a:endParaRPr>
          </a:p>
        </p:txBody>
      </p:sp>
    </p:spTree>
  </p:cSld>
  <p:clrMapOvr>
    <a:masterClrMapping/>
  </p:clrMapOvr>
  <p:transition spd="slow">
    <p:wedge/>
    <p:sndAc>
      <p:stSnd>
        <p:snd r:embed="rId2" name="applause.wav" builtIn="1"/>
      </p:stSnd>
    </p:sndAc>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bg>
      <p:bgPr>
        <a:solidFill>
          <a:srgbClr val="FFFF00"/>
        </a:solidFill>
        <a:effectLst/>
      </p:bgPr>
    </p:bg>
    <p:spTree>
      <p:nvGrpSpPr>
        <p:cNvPr id="1" name=""/>
        <p:cNvGrpSpPr/>
        <p:nvPr/>
      </p:nvGrpSpPr>
      <p:grpSpPr>
        <a:xfrm>
          <a:off x="0" y="0"/>
          <a:ext cx="0" cy="0"/>
          <a:chOff x="0" y="0"/>
          <a:chExt cx="0" cy="0"/>
        </a:xfrm>
      </p:grpSpPr>
      <p:sp>
        <p:nvSpPr>
          <p:cNvPr id="453635" name="Rectangle 3"/>
          <p:cNvSpPr>
            <a:spLocks noGrp="1" noChangeArrowheads="1"/>
          </p:cNvSpPr>
          <p:nvPr>
            <p:ph type="body" idx="1"/>
          </p:nvPr>
        </p:nvSpPr>
        <p:spPr/>
        <p:txBody>
          <a:bodyPr/>
          <a:lstStyle/>
          <a:p>
            <a:pPr algn="ctr" eaLnBrk="1" hangingPunct="1">
              <a:buFont typeface="Wingdings" pitchFamily="2" charset="2"/>
              <a:buNone/>
              <a:defRPr/>
            </a:pPr>
            <a:r>
              <a:rPr lang="ar-SA" sz="6000" b="1" u="sng" smtClean="0">
                <a:solidFill>
                  <a:srgbClr val="000000"/>
                </a:solidFill>
                <a:effectLst>
                  <a:outerShdw blurRad="38100" dist="38100" dir="2700000" algn="tl">
                    <a:srgbClr val="FFFFFF"/>
                  </a:outerShdw>
                </a:effectLst>
              </a:rPr>
              <a:t>الأقاليم التعدينية الرئيسية في العالم </a:t>
            </a:r>
          </a:p>
          <a:p>
            <a:pPr algn="ctr" eaLnBrk="1" hangingPunct="1">
              <a:buFont typeface="Wingdings" pitchFamily="2" charset="2"/>
              <a:buNone/>
              <a:defRPr/>
            </a:pPr>
            <a:r>
              <a:rPr lang="ar-SA" sz="6000" b="1" u="sng" smtClean="0">
                <a:solidFill>
                  <a:srgbClr val="FF0000"/>
                </a:solidFill>
              </a:rPr>
              <a:t>(توضيح بالخريطة)</a:t>
            </a:r>
            <a:endParaRPr lang="en-US" sz="6000" b="1" u="sng" smtClean="0">
              <a:solidFill>
                <a:srgbClr val="FF0000"/>
              </a:solidFill>
            </a:endParaRPr>
          </a:p>
        </p:txBody>
      </p:sp>
    </p:spTree>
  </p:cSld>
  <p:clrMapOvr>
    <a:masterClrMapping/>
  </p:clrMapOvr>
  <p:transition spd="slow">
    <p:wedge/>
    <p:sndAc>
      <p:stSnd>
        <p:snd r:embed="rId2" name="applause.wav" builtIn="1"/>
      </p:stSnd>
    </p:sndAc>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050" name="Object 2"/>
          <p:cNvGraphicFramePr>
            <a:graphicFrameLocks noChangeAspect="1"/>
          </p:cNvGraphicFramePr>
          <p:nvPr>
            <p:ph idx="1"/>
          </p:nvPr>
        </p:nvGraphicFramePr>
        <p:xfrm>
          <a:off x="0" y="0"/>
          <a:ext cx="9144000" cy="6858000"/>
        </p:xfrm>
        <a:graphic>
          <a:graphicData uri="http://schemas.openxmlformats.org/presentationml/2006/ole">
            <p:oleObj spid="_x0000_s2050" name="Document" r:id="rId4" imgW="3322601" imgH="1749927" progId="Word.Document.8">
              <p:embed/>
            </p:oleObj>
          </a:graphicData>
        </a:graphic>
      </p:graphicFrame>
      <p:sp>
        <p:nvSpPr>
          <p:cNvPr id="2051" name="Rectangle 3"/>
          <p:cNvSpPr>
            <a:spLocks noChangeArrowheads="1"/>
          </p:cNvSpPr>
          <p:nvPr/>
        </p:nvSpPr>
        <p:spPr bwMode="auto">
          <a:xfrm>
            <a:off x="539750" y="1268413"/>
            <a:ext cx="1295400" cy="720725"/>
          </a:xfrm>
          <a:prstGeom prst="rect">
            <a:avLst/>
          </a:prstGeom>
          <a:solidFill>
            <a:schemeClr val="accent1">
              <a:alpha val="96861"/>
            </a:schemeClr>
          </a:solidFill>
          <a:ln w="57150" algn="ctr">
            <a:solidFill>
              <a:schemeClr val="tx1"/>
            </a:solidFill>
            <a:miter lim="800000"/>
            <a:headEnd/>
            <a:tailEnd/>
          </a:ln>
        </p:spPr>
        <p:txBody>
          <a:bodyPr wrap="none" anchor="ctr"/>
          <a:lstStyle/>
          <a:p>
            <a:pPr algn="ctr"/>
            <a:r>
              <a:rPr lang="ar-SA" sz="1400" b="1">
                <a:solidFill>
                  <a:srgbClr val="000000"/>
                </a:solidFill>
              </a:rPr>
              <a:t>اقليم امريكا الشماليه</a:t>
            </a:r>
            <a:r>
              <a:rPr lang="ar-SA"/>
              <a:t> </a:t>
            </a:r>
            <a:endParaRPr lang="en-US"/>
          </a:p>
        </p:txBody>
      </p:sp>
      <p:sp>
        <p:nvSpPr>
          <p:cNvPr id="2052" name="Oval 4"/>
          <p:cNvSpPr>
            <a:spLocks noChangeArrowheads="1"/>
          </p:cNvSpPr>
          <p:nvPr/>
        </p:nvSpPr>
        <p:spPr bwMode="auto">
          <a:xfrm>
            <a:off x="900113" y="1125538"/>
            <a:ext cx="576262" cy="338137"/>
          </a:xfrm>
          <a:prstGeom prst="ellipse">
            <a:avLst/>
          </a:prstGeom>
          <a:solidFill>
            <a:schemeClr val="accent1">
              <a:alpha val="96861"/>
            </a:schemeClr>
          </a:solidFill>
          <a:ln w="19050" algn="ctr">
            <a:solidFill>
              <a:srgbClr val="FF0000"/>
            </a:solidFill>
            <a:round/>
            <a:headEnd/>
            <a:tailEnd/>
          </a:ln>
        </p:spPr>
        <p:txBody>
          <a:bodyPr wrap="none" anchor="ctr"/>
          <a:lstStyle/>
          <a:p>
            <a:pPr algn="ctr"/>
            <a:r>
              <a:rPr lang="ar-SA" sz="1400" b="1">
                <a:solidFill>
                  <a:srgbClr val="000000"/>
                </a:solidFill>
              </a:rPr>
              <a:t>1</a:t>
            </a:r>
            <a:endParaRPr lang="en-US" sz="1400" b="1">
              <a:solidFill>
                <a:srgbClr val="000000"/>
              </a:solidFill>
            </a:endParaRPr>
          </a:p>
        </p:txBody>
      </p:sp>
      <p:sp>
        <p:nvSpPr>
          <p:cNvPr id="2053" name="Rectangle 5"/>
          <p:cNvSpPr>
            <a:spLocks noChangeArrowheads="1"/>
          </p:cNvSpPr>
          <p:nvPr/>
        </p:nvSpPr>
        <p:spPr bwMode="auto">
          <a:xfrm>
            <a:off x="6300788" y="836613"/>
            <a:ext cx="1366837" cy="431800"/>
          </a:xfrm>
          <a:prstGeom prst="rect">
            <a:avLst/>
          </a:prstGeom>
          <a:solidFill>
            <a:schemeClr val="accent1">
              <a:alpha val="96861"/>
            </a:schemeClr>
          </a:solidFill>
          <a:ln w="57150" algn="ctr">
            <a:solidFill>
              <a:schemeClr val="tx1"/>
            </a:solidFill>
            <a:miter lim="800000"/>
            <a:headEnd/>
            <a:tailEnd/>
          </a:ln>
        </p:spPr>
        <p:txBody>
          <a:bodyPr wrap="none" anchor="ctr"/>
          <a:lstStyle/>
          <a:p>
            <a:pPr algn="ctr"/>
            <a:r>
              <a:rPr lang="ar-SA" sz="1400" b="1">
                <a:solidFill>
                  <a:srgbClr val="000000"/>
                </a:solidFill>
              </a:rPr>
              <a:t>اقليم اتحاد روسيا</a:t>
            </a:r>
            <a:endParaRPr lang="en-US" sz="1400" b="1">
              <a:solidFill>
                <a:srgbClr val="000000"/>
              </a:solidFill>
            </a:endParaRPr>
          </a:p>
        </p:txBody>
      </p:sp>
      <p:sp>
        <p:nvSpPr>
          <p:cNvPr id="2054" name="Oval 6"/>
          <p:cNvSpPr>
            <a:spLocks noChangeArrowheads="1"/>
          </p:cNvSpPr>
          <p:nvPr/>
        </p:nvSpPr>
        <p:spPr bwMode="auto">
          <a:xfrm>
            <a:off x="6659563" y="549275"/>
            <a:ext cx="576262" cy="338138"/>
          </a:xfrm>
          <a:prstGeom prst="ellipse">
            <a:avLst/>
          </a:prstGeom>
          <a:solidFill>
            <a:schemeClr val="accent1">
              <a:alpha val="96861"/>
            </a:schemeClr>
          </a:solidFill>
          <a:ln w="19050" algn="ctr">
            <a:solidFill>
              <a:srgbClr val="FF0000"/>
            </a:solidFill>
            <a:round/>
            <a:headEnd/>
            <a:tailEnd/>
          </a:ln>
        </p:spPr>
        <p:txBody>
          <a:bodyPr wrap="none" anchor="ctr"/>
          <a:lstStyle/>
          <a:p>
            <a:pPr algn="ctr"/>
            <a:r>
              <a:rPr lang="ar-SA" sz="1400" b="1">
                <a:solidFill>
                  <a:srgbClr val="000000"/>
                </a:solidFill>
              </a:rPr>
              <a:t>2</a:t>
            </a:r>
            <a:endParaRPr lang="en-US" sz="1400" b="1">
              <a:solidFill>
                <a:srgbClr val="000000"/>
              </a:solidFill>
            </a:endParaRPr>
          </a:p>
        </p:txBody>
      </p:sp>
      <p:sp>
        <p:nvSpPr>
          <p:cNvPr id="2055" name="Rectangle 7"/>
          <p:cNvSpPr>
            <a:spLocks noChangeArrowheads="1"/>
          </p:cNvSpPr>
          <p:nvPr/>
        </p:nvSpPr>
        <p:spPr bwMode="auto">
          <a:xfrm>
            <a:off x="3563938" y="1268413"/>
            <a:ext cx="647700" cy="576262"/>
          </a:xfrm>
          <a:prstGeom prst="rect">
            <a:avLst/>
          </a:prstGeom>
          <a:solidFill>
            <a:schemeClr val="accent1">
              <a:alpha val="96861"/>
            </a:schemeClr>
          </a:solidFill>
          <a:ln w="57150" algn="ctr">
            <a:solidFill>
              <a:schemeClr val="tx1"/>
            </a:solidFill>
            <a:miter lim="800000"/>
            <a:headEnd/>
            <a:tailEnd/>
          </a:ln>
        </p:spPr>
        <p:txBody>
          <a:bodyPr wrap="none" anchor="ctr"/>
          <a:lstStyle/>
          <a:p>
            <a:pPr algn="ctr"/>
            <a:r>
              <a:rPr lang="ar-SA" sz="1400" b="1">
                <a:solidFill>
                  <a:srgbClr val="000000"/>
                </a:solidFill>
              </a:rPr>
              <a:t>اقليم غرب </a:t>
            </a:r>
          </a:p>
          <a:p>
            <a:pPr algn="ctr"/>
            <a:r>
              <a:rPr lang="ar-SA" sz="1400" b="1">
                <a:solidFill>
                  <a:srgbClr val="000000"/>
                </a:solidFill>
              </a:rPr>
              <a:t>اوروبا</a:t>
            </a:r>
            <a:endParaRPr lang="en-US" sz="1400" b="1">
              <a:solidFill>
                <a:srgbClr val="000000"/>
              </a:solidFill>
            </a:endParaRPr>
          </a:p>
        </p:txBody>
      </p:sp>
      <p:sp>
        <p:nvSpPr>
          <p:cNvPr id="2056" name="Oval 8"/>
          <p:cNvSpPr>
            <a:spLocks noChangeArrowheads="1"/>
          </p:cNvSpPr>
          <p:nvPr/>
        </p:nvSpPr>
        <p:spPr bwMode="auto">
          <a:xfrm>
            <a:off x="3635375" y="908050"/>
            <a:ext cx="576263" cy="338138"/>
          </a:xfrm>
          <a:prstGeom prst="ellipse">
            <a:avLst/>
          </a:prstGeom>
          <a:solidFill>
            <a:schemeClr val="accent1">
              <a:alpha val="96861"/>
            </a:schemeClr>
          </a:solidFill>
          <a:ln w="28575" algn="ctr">
            <a:solidFill>
              <a:srgbClr val="FF0000"/>
            </a:solidFill>
            <a:round/>
            <a:headEnd/>
            <a:tailEnd/>
          </a:ln>
        </p:spPr>
        <p:txBody>
          <a:bodyPr wrap="none" anchor="ctr"/>
          <a:lstStyle/>
          <a:p>
            <a:pPr algn="ctr"/>
            <a:r>
              <a:rPr lang="ar-SA" sz="1400" b="1">
                <a:solidFill>
                  <a:srgbClr val="000000"/>
                </a:solidFill>
              </a:rPr>
              <a:t>3</a:t>
            </a:r>
            <a:endParaRPr lang="en-US" sz="1400" b="1">
              <a:solidFill>
                <a:srgbClr val="000000"/>
              </a:solidFill>
            </a:endParaRPr>
          </a:p>
        </p:txBody>
      </p:sp>
      <p:sp>
        <p:nvSpPr>
          <p:cNvPr id="452617" name="Rectangle 9"/>
          <p:cNvSpPr>
            <a:spLocks noChangeArrowheads="1"/>
          </p:cNvSpPr>
          <p:nvPr/>
        </p:nvSpPr>
        <p:spPr bwMode="auto">
          <a:xfrm>
            <a:off x="1619250" y="3933825"/>
            <a:ext cx="936625" cy="431800"/>
          </a:xfrm>
          <a:prstGeom prst="rect">
            <a:avLst/>
          </a:prstGeom>
          <a:solidFill>
            <a:schemeClr val="accent1">
              <a:alpha val="97000"/>
            </a:schemeClr>
          </a:solidFill>
          <a:ln w="57150" algn="ctr">
            <a:solidFill>
              <a:schemeClr val="tx1"/>
            </a:solidFill>
            <a:miter lim="800000"/>
            <a:headEnd/>
            <a:tailEnd/>
          </a:ln>
          <a:effectLst/>
        </p:spPr>
        <p:txBody>
          <a:bodyPr wrap="none" anchor="ctr"/>
          <a:lstStyle/>
          <a:p>
            <a:pPr algn="ctr">
              <a:defRPr/>
            </a:pPr>
            <a:r>
              <a:rPr lang="ar-SA" sz="1400" b="1">
                <a:solidFill>
                  <a:srgbClr val="000000"/>
                </a:solidFill>
                <a:effectLst>
                  <a:outerShdw blurRad="38100" dist="38100" dir="2700000" algn="tl">
                    <a:srgbClr val="FFFFFF"/>
                  </a:outerShdw>
                </a:effectLst>
              </a:rPr>
              <a:t>إقليم أمريكا</a:t>
            </a:r>
          </a:p>
          <a:p>
            <a:pPr algn="ctr">
              <a:defRPr/>
            </a:pPr>
            <a:r>
              <a:rPr lang="ar-SA" sz="1400" b="1">
                <a:solidFill>
                  <a:srgbClr val="000000"/>
                </a:solidFill>
                <a:effectLst>
                  <a:outerShdw blurRad="38100" dist="38100" dir="2700000" algn="tl">
                    <a:srgbClr val="FFFFFF"/>
                  </a:outerShdw>
                </a:effectLst>
              </a:rPr>
              <a:t> الجنوبية</a:t>
            </a:r>
            <a:endParaRPr lang="en-US" sz="1400" b="1">
              <a:solidFill>
                <a:srgbClr val="000000"/>
              </a:solidFill>
              <a:effectLst>
                <a:outerShdw blurRad="38100" dist="38100" dir="2700000" algn="tl">
                  <a:srgbClr val="FFFFFF"/>
                </a:outerShdw>
              </a:effectLst>
            </a:endParaRPr>
          </a:p>
        </p:txBody>
      </p:sp>
      <p:sp>
        <p:nvSpPr>
          <p:cNvPr id="2058" name="Oval 10"/>
          <p:cNvSpPr>
            <a:spLocks noChangeArrowheads="1"/>
          </p:cNvSpPr>
          <p:nvPr/>
        </p:nvSpPr>
        <p:spPr bwMode="auto">
          <a:xfrm>
            <a:off x="1908175" y="3644900"/>
            <a:ext cx="431800" cy="287338"/>
          </a:xfrm>
          <a:prstGeom prst="ellipse">
            <a:avLst/>
          </a:prstGeom>
          <a:solidFill>
            <a:schemeClr val="accent1">
              <a:alpha val="96861"/>
            </a:schemeClr>
          </a:solidFill>
          <a:ln w="57150" algn="ctr">
            <a:solidFill>
              <a:srgbClr val="FF0000"/>
            </a:solidFill>
            <a:round/>
            <a:headEnd/>
            <a:tailEnd/>
          </a:ln>
        </p:spPr>
        <p:txBody>
          <a:bodyPr wrap="none" anchor="ctr"/>
          <a:lstStyle/>
          <a:p>
            <a:pPr algn="ctr"/>
            <a:r>
              <a:rPr lang="ar-SA" sz="1400" b="1">
                <a:solidFill>
                  <a:srgbClr val="000000"/>
                </a:solidFill>
              </a:rPr>
              <a:t>4</a:t>
            </a:r>
            <a:endParaRPr lang="en-US" sz="1400" b="1">
              <a:solidFill>
                <a:srgbClr val="000000"/>
              </a:solidFill>
            </a:endParaRPr>
          </a:p>
        </p:txBody>
      </p:sp>
      <p:sp>
        <p:nvSpPr>
          <p:cNvPr id="452619" name="Rectangle 11"/>
          <p:cNvSpPr>
            <a:spLocks noChangeArrowheads="1"/>
          </p:cNvSpPr>
          <p:nvPr/>
        </p:nvSpPr>
        <p:spPr bwMode="auto">
          <a:xfrm>
            <a:off x="7524750" y="4508500"/>
            <a:ext cx="863600" cy="433388"/>
          </a:xfrm>
          <a:prstGeom prst="rect">
            <a:avLst/>
          </a:prstGeom>
          <a:solidFill>
            <a:schemeClr val="accent1">
              <a:alpha val="97000"/>
            </a:schemeClr>
          </a:solidFill>
          <a:ln w="57150" algn="ctr">
            <a:solidFill>
              <a:schemeClr val="tx1"/>
            </a:solidFill>
            <a:miter lim="800000"/>
            <a:headEnd/>
            <a:tailEnd/>
          </a:ln>
          <a:effectLst/>
        </p:spPr>
        <p:txBody>
          <a:bodyPr wrap="none" anchor="ctr"/>
          <a:lstStyle/>
          <a:p>
            <a:pPr algn="ctr">
              <a:defRPr/>
            </a:pPr>
            <a:r>
              <a:rPr lang="ar-SA" sz="1400" b="1">
                <a:solidFill>
                  <a:srgbClr val="000000"/>
                </a:solidFill>
                <a:effectLst>
                  <a:outerShdw blurRad="38100" dist="38100" dir="2700000" algn="tl">
                    <a:srgbClr val="FFFFFF"/>
                  </a:outerShdw>
                </a:effectLst>
              </a:rPr>
              <a:t>إقليم</a:t>
            </a:r>
          </a:p>
          <a:p>
            <a:pPr algn="ctr">
              <a:defRPr/>
            </a:pPr>
            <a:r>
              <a:rPr lang="ar-SA" sz="1400" b="1">
                <a:solidFill>
                  <a:srgbClr val="000000"/>
                </a:solidFill>
                <a:effectLst>
                  <a:outerShdw blurRad="38100" dist="38100" dir="2700000" algn="tl">
                    <a:srgbClr val="FFFFFF"/>
                  </a:outerShdw>
                </a:effectLst>
              </a:rPr>
              <a:t> أوقيانوسية</a:t>
            </a:r>
            <a:endParaRPr lang="en-US" sz="1400" b="1">
              <a:solidFill>
                <a:srgbClr val="000000"/>
              </a:solidFill>
              <a:effectLst>
                <a:outerShdw blurRad="38100" dist="38100" dir="2700000" algn="tl">
                  <a:srgbClr val="FFFFFF"/>
                </a:outerShdw>
              </a:effectLst>
            </a:endParaRPr>
          </a:p>
        </p:txBody>
      </p:sp>
      <p:sp>
        <p:nvSpPr>
          <p:cNvPr id="2060" name="Oval 12"/>
          <p:cNvSpPr>
            <a:spLocks noChangeArrowheads="1"/>
          </p:cNvSpPr>
          <p:nvPr/>
        </p:nvSpPr>
        <p:spPr bwMode="auto">
          <a:xfrm>
            <a:off x="7740650" y="4149725"/>
            <a:ext cx="431800" cy="287338"/>
          </a:xfrm>
          <a:prstGeom prst="ellipse">
            <a:avLst/>
          </a:prstGeom>
          <a:solidFill>
            <a:schemeClr val="accent1">
              <a:alpha val="96861"/>
            </a:schemeClr>
          </a:solidFill>
          <a:ln w="57150" algn="ctr">
            <a:solidFill>
              <a:srgbClr val="FF0000"/>
            </a:solidFill>
            <a:round/>
            <a:headEnd/>
            <a:tailEnd/>
          </a:ln>
        </p:spPr>
        <p:txBody>
          <a:bodyPr wrap="none" anchor="ctr"/>
          <a:lstStyle/>
          <a:p>
            <a:pPr algn="ctr"/>
            <a:r>
              <a:rPr lang="ar-SA" sz="1400" b="1">
                <a:solidFill>
                  <a:srgbClr val="000000"/>
                </a:solidFill>
              </a:rPr>
              <a:t>5</a:t>
            </a:r>
            <a:endParaRPr lang="en-US" sz="1400" b="1">
              <a:solidFill>
                <a:srgbClr val="000000"/>
              </a:solidFill>
            </a:endParaRPr>
          </a:p>
        </p:txBody>
      </p:sp>
      <p:sp>
        <p:nvSpPr>
          <p:cNvPr id="452621" name="Rectangle 13"/>
          <p:cNvSpPr>
            <a:spLocks noChangeArrowheads="1"/>
          </p:cNvSpPr>
          <p:nvPr/>
        </p:nvSpPr>
        <p:spPr bwMode="auto">
          <a:xfrm>
            <a:off x="6372225" y="2205038"/>
            <a:ext cx="1079500" cy="360362"/>
          </a:xfrm>
          <a:prstGeom prst="rect">
            <a:avLst/>
          </a:prstGeom>
          <a:solidFill>
            <a:schemeClr val="accent1">
              <a:alpha val="97000"/>
            </a:schemeClr>
          </a:solidFill>
          <a:ln w="57150" algn="ctr">
            <a:solidFill>
              <a:schemeClr val="tx1"/>
            </a:solidFill>
            <a:miter lim="800000"/>
            <a:headEnd/>
            <a:tailEnd/>
          </a:ln>
          <a:effectLst/>
        </p:spPr>
        <p:txBody>
          <a:bodyPr wrap="none" anchor="ctr"/>
          <a:lstStyle/>
          <a:p>
            <a:pPr algn="ctr">
              <a:defRPr/>
            </a:pPr>
            <a:r>
              <a:rPr lang="ar-SA" sz="1400" b="1">
                <a:solidFill>
                  <a:srgbClr val="000000"/>
                </a:solidFill>
                <a:effectLst>
                  <a:outerShdw blurRad="38100" dist="38100" dir="2700000" algn="tl">
                    <a:srgbClr val="FFFFFF"/>
                  </a:outerShdw>
                </a:effectLst>
              </a:rPr>
              <a:t>إقليم آسيا</a:t>
            </a:r>
            <a:endParaRPr lang="en-US" sz="1400" b="1">
              <a:solidFill>
                <a:srgbClr val="000000"/>
              </a:solidFill>
              <a:effectLst>
                <a:outerShdw blurRad="38100" dist="38100" dir="2700000" algn="tl">
                  <a:srgbClr val="FFFFFF"/>
                </a:outerShdw>
              </a:effectLst>
            </a:endParaRPr>
          </a:p>
        </p:txBody>
      </p:sp>
      <p:sp>
        <p:nvSpPr>
          <p:cNvPr id="2062" name="Oval 14"/>
          <p:cNvSpPr>
            <a:spLocks noChangeArrowheads="1"/>
          </p:cNvSpPr>
          <p:nvPr/>
        </p:nvSpPr>
        <p:spPr bwMode="auto">
          <a:xfrm>
            <a:off x="6659563" y="1916113"/>
            <a:ext cx="431800" cy="287337"/>
          </a:xfrm>
          <a:prstGeom prst="ellipse">
            <a:avLst/>
          </a:prstGeom>
          <a:solidFill>
            <a:schemeClr val="accent1">
              <a:alpha val="96861"/>
            </a:schemeClr>
          </a:solidFill>
          <a:ln w="57150" algn="ctr">
            <a:solidFill>
              <a:srgbClr val="FF0000"/>
            </a:solidFill>
            <a:round/>
            <a:headEnd/>
            <a:tailEnd/>
          </a:ln>
        </p:spPr>
        <p:txBody>
          <a:bodyPr wrap="none" anchor="ctr"/>
          <a:lstStyle/>
          <a:p>
            <a:pPr algn="ctr"/>
            <a:r>
              <a:rPr lang="ar-SA" sz="1400" b="1">
                <a:solidFill>
                  <a:srgbClr val="000000"/>
                </a:solidFill>
              </a:rPr>
              <a:t>6</a:t>
            </a:r>
            <a:endParaRPr lang="en-US" sz="1400" b="1">
              <a:solidFill>
                <a:srgbClr val="000000"/>
              </a:solidFill>
            </a:endParaRPr>
          </a:p>
        </p:txBody>
      </p:sp>
      <p:sp>
        <p:nvSpPr>
          <p:cNvPr id="452623" name="Rectangle 15"/>
          <p:cNvSpPr>
            <a:spLocks noChangeArrowheads="1"/>
          </p:cNvSpPr>
          <p:nvPr/>
        </p:nvSpPr>
        <p:spPr bwMode="auto">
          <a:xfrm>
            <a:off x="3924300" y="2781300"/>
            <a:ext cx="1008063" cy="503238"/>
          </a:xfrm>
          <a:prstGeom prst="rect">
            <a:avLst/>
          </a:prstGeom>
          <a:solidFill>
            <a:schemeClr val="accent1">
              <a:alpha val="97000"/>
            </a:schemeClr>
          </a:solidFill>
          <a:ln w="57150" algn="ctr">
            <a:solidFill>
              <a:schemeClr val="tx1"/>
            </a:solidFill>
            <a:miter lim="800000"/>
            <a:headEnd/>
            <a:tailEnd/>
          </a:ln>
          <a:effectLst/>
        </p:spPr>
        <p:txBody>
          <a:bodyPr wrap="none" anchor="ctr"/>
          <a:lstStyle/>
          <a:p>
            <a:pPr algn="ctr">
              <a:defRPr/>
            </a:pPr>
            <a:r>
              <a:rPr lang="ar-SA" sz="1600" b="1">
                <a:solidFill>
                  <a:srgbClr val="000000"/>
                </a:solidFill>
                <a:effectLst>
                  <a:outerShdw blurRad="38100" dist="38100" dir="2700000" algn="tl">
                    <a:srgbClr val="FFFFFF"/>
                  </a:outerShdw>
                </a:effectLst>
              </a:rPr>
              <a:t>إقليم </a:t>
            </a:r>
          </a:p>
          <a:p>
            <a:pPr algn="ctr">
              <a:defRPr/>
            </a:pPr>
            <a:r>
              <a:rPr lang="ar-SA" sz="1600" b="1">
                <a:solidFill>
                  <a:srgbClr val="000000"/>
                </a:solidFill>
                <a:effectLst>
                  <a:outerShdw blurRad="38100" dist="38100" dir="2700000" algn="tl">
                    <a:srgbClr val="FFFFFF"/>
                  </a:outerShdw>
                </a:effectLst>
              </a:rPr>
              <a:t>إفريقيا</a:t>
            </a:r>
            <a:endParaRPr lang="en-US" sz="1600" b="1">
              <a:solidFill>
                <a:srgbClr val="000000"/>
              </a:solidFill>
              <a:effectLst>
                <a:outerShdw blurRad="38100" dist="38100" dir="2700000" algn="tl">
                  <a:srgbClr val="FFFFFF"/>
                </a:outerShdw>
              </a:effectLst>
            </a:endParaRPr>
          </a:p>
        </p:txBody>
      </p:sp>
      <p:sp>
        <p:nvSpPr>
          <p:cNvPr id="2064" name="Oval 16"/>
          <p:cNvSpPr>
            <a:spLocks noChangeArrowheads="1"/>
          </p:cNvSpPr>
          <p:nvPr/>
        </p:nvSpPr>
        <p:spPr bwMode="auto">
          <a:xfrm>
            <a:off x="4211638" y="2420938"/>
            <a:ext cx="431800" cy="287337"/>
          </a:xfrm>
          <a:prstGeom prst="ellipse">
            <a:avLst/>
          </a:prstGeom>
          <a:solidFill>
            <a:schemeClr val="accent1">
              <a:alpha val="96861"/>
            </a:schemeClr>
          </a:solidFill>
          <a:ln w="57150" algn="ctr">
            <a:solidFill>
              <a:srgbClr val="FF0000"/>
            </a:solidFill>
            <a:round/>
            <a:headEnd/>
            <a:tailEnd/>
          </a:ln>
        </p:spPr>
        <p:txBody>
          <a:bodyPr wrap="none" anchor="ctr"/>
          <a:lstStyle/>
          <a:p>
            <a:pPr algn="ctr"/>
            <a:r>
              <a:rPr lang="ar-SA" sz="1400" b="1">
                <a:solidFill>
                  <a:srgbClr val="000000"/>
                </a:solidFill>
              </a:rPr>
              <a:t>7</a:t>
            </a:r>
            <a:endParaRPr lang="en-US" sz="1400" b="1">
              <a:solidFill>
                <a:srgbClr val="000000"/>
              </a:solidFill>
            </a:endParaRPr>
          </a:p>
        </p:txBody>
      </p:sp>
      <p:sp>
        <p:nvSpPr>
          <p:cNvPr id="452625" name="Rectangle 17"/>
          <p:cNvSpPr>
            <a:spLocks noChangeArrowheads="1"/>
          </p:cNvSpPr>
          <p:nvPr/>
        </p:nvSpPr>
        <p:spPr bwMode="auto">
          <a:xfrm>
            <a:off x="3348038" y="5734050"/>
            <a:ext cx="4464050" cy="574675"/>
          </a:xfrm>
          <a:prstGeom prst="rect">
            <a:avLst/>
          </a:prstGeom>
          <a:solidFill>
            <a:schemeClr val="accent1">
              <a:alpha val="97000"/>
            </a:schemeClr>
          </a:solidFill>
          <a:ln w="57150" algn="ctr">
            <a:solidFill>
              <a:schemeClr val="tx1"/>
            </a:solidFill>
            <a:miter lim="800000"/>
            <a:headEnd/>
            <a:tailEnd/>
          </a:ln>
          <a:effectLst/>
        </p:spPr>
        <p:txBody>
          <a:bodyPr wrap="none" anchor="ctr"/>
          <a:lstStyle/>
          <a:p>
            <a:pPr algn="ctr">
              <a:defRPr/>
            </a:pPr>
            <a:r>
              <a:rPr lang="ar-SA" sz="2400" b="1">
                <a:solidFill>
                  <a:srgbClr val="FFFF00"/>
                </a:solidFill>
                <a:effectLst>
                  <a:outerShdw blurRad="38100" dist="38100" dir="2700000" algn="tl">
                    <a:srgbClr val="000000"/>
                  </a:outerShdw>
                </a:effectLst>
              </a:rPr>
              <a:t>الأقاليم التعدينية الرئيسية في العالم</a:t>
            </a:r>
            <a:endParaRPr lang="en-US" sz="2400" b="1">
              <a:solidFill>
                <a:srgbClr val="FFFF00"/>
              </a:solidFill>
              <a:effectLst>
                <a:outerShdw blurRad="38100" dist="38100" dir="2700000" algn="tl">
                  <a:srgbClr val="000000"/>
                </a:outerShdw>
              </a:effectLst>
            </a:endParaRPr>
          </a:p>
        </p:txBody>
      </p:sp>
    </p:spTree>
  </p:cSld>
  <p:clrMapOvr>
    <a:masterClrMapping/>
  </p:clrMapOvr>
  <p:transition spd="slow">
    <p:wedge/>
    <p:sndAc>
      <p:stSnd>
        <p:snd r:embed="rId3" name="applause.wav" builtIn="1"/>
      </p:stSnd>
    </p:sndAc>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Sp="0">
  <p:cSld>
    <p:bg>
      <p:bgPr>
        <a:solidFill>
          <a:srgbClr val="990000"/>
        </a:solidFill>
        <a:effectLst/>
      </p:bgPr>
    </p:bg>
    <p:spTree>
      <p:nvGrpSpPr>
        <p:cNvPr id="1" name=""/>
        <p:cNvGrpSpPr/>
        <p:nvPr/>
      </p:nvGrpSpPr>
      <p:grpSpPr>
        <a:xfrm>
          <a:off x="0" y="0"/>
          <a:ext cx="0" cy="0"/>
          <a:chOff x="0" y="0"/>
          <a:chExt cx="0" cy="0"/>
        </a:xfrm>
      </p:grpSpPr>
      <p:sp>
        <p:nvSpPr>
          <p:cNvPr id="438275" name="Rectangle 3"/>
          <p:cNvSpPr>
            <a:spLocks noGrp="1" noChangeArrowheads="1"/>
          </p:cNvSpPr>
          <p:nvPr>
            <p:ph type="body" idx="1"/>
          </p:nvPr>
        </p:nvSpPr>
        <p:spPr>
          <a:xfrm>
            <a:off x="0" y="0"/>
            <a:ext cx="9144000" cy="6669088"/>
          </a:xfrm>
        </p:spPr>
        <p:txBody>
          <a:bodyPr/>
          <a:lstStyle/>
          <a:p>
            <a:pPr eaLnBrk="1" hangingPunct="1">
              <a:lnSpc>
                <a:spcPct val="90000"/>
              </a:lnSpc>
              <a:buFont typeface="Wingdings" pitchFamily="2" charset="2"/>
              <a:buNone/>
              <a:defRPr/>
            </a:pPr>
            <a:r>
              <a:rPr lang="ar-SA" b="1" dirty="0" smtClean="0"/>
              <a:t>    </a:t>
            </a:r>
            <a:r>
              <a:rPr lang="ar-SA" b="1" u="sng" dirty="0" smtClean="0">
                <a:solidFill>
                  <a:srgbClr val="FFFF00"/>
                </a:solidFill>
              </a:rPr>
              <a:t>الأقاليم التعدينية الرئيسية في العالم  (مع التوضيح على خريطة العالم ):</a:t>
            </a:r>
          </a:p>
          <a:p>
            <a:pPr eaLnBrk="1" hangingPunct="1">
              <a:lnSpc>
                <a:spcPct val="90000"/>
              </a:lnSpc>
              <a:buFont typeface="Wingdings" pitchFamily="2" charset="2"/>
              <a:buNone/>
              <a:defRPr/>
            </a:pPr>
            <a:r>
              <a:rPr lang="ar-SA" b="1" dirty="0" smtClean="0"/>
              <a:t>مناطق التوزيع الجغرافي للمعادن على مستوى العالم تتميز بوجود أقاليم تعدينية رئيسية هذا إلى جانب عدد من المناطق الأخرى. </a:t>
            </a:r>
          </a:p>
          <a:p>
            <a:pPr eaLnBrk="1" hangingPunct="1">
              <a:lnSpc>
                <a:spcPct val="90000"/>
              </a:lnSpc>
              <a:buFont typeface="Wingdings" pitchFamily="2" charset="2"/>
              <a:buNone/>
              <a:defRPr/>
            </a:pPr>
            <a:r>
              <a:rPr lang="ar-SA" b="1" u="sng" dirty="0" smtClean="0">
                <a:solidFill>
                  <a:srgbClr val="FFFF00"/>
                </a:solidFill>
              </a:rPr>
              <a:t>1) إقليم أمريكا الشمالية</a:t>
            </a:r>
            <a:r>
              <a:rPr lang="ar-SA" b="1" dirty="0" smtClean="0">
                <a:solidFill>
                  <a:srgbClr val="FFFF00"/>
                </a:solidFill>
              </a:rPr>
              <a:t> :</a:t>
            </a:r>
          </a:p>
          <a:p>
            <a:pPr eaLnBrk="1" hangingPunct="1">
              <a:lnSpc>
                <a:spcPct val="90000"/>
              </a:lnSpc>
              <a:buFont typeface="Wingdings" pitchFamily="2" charset="2"/>
              <a:buNone/>
              <a:defRPr/>
            </a:pPr>
            <a:r>
              <a:rPr lang="ar-SA" b="1" dirty="0" smtClean="0"/>
              <a:t>   يمتد من وسط وغرب كندا حتى جنوب الولايات المتحدة الأمريكية ويتميز بالتنوع الكبير في إنتاجه المعدني، وأهم مناطق التعدين كمثال في : المرتفعات الغربية في جبال </a:t>
            </a:r>
            <a:r>
              <a:rPr lang="ar-SA" b="1" dirty="0" err="1" smtClean="0"/>
              <a:t>الروكي</a:t>
            </a:r>
            <a:r>
              <a:rPr lang="ar-SA" b="1" dirty="0" smtClean="0"/>
              <a:t> وصحراء </a:t>
            </a:r>
            <a:r>
              <a:rPr lang="ar-SA" b="1" dirty="0" err="1" smtClean="0"/>
              <a:t>نيفادا</a:t>
            </a:r>
            <a:r>
              <a:rPr lang="ar-SA" b="1" dirty="0" smtClean="0"/>
              <a:t> وأريزونا.</a:t>
            </a:r>
            <a:br>
              <a:rPr lang="ar-SA" b="1" dirty="0" smtClean="0"/>
            </a:br>
            <a:r>
              <a:rPr lang="ar-SA" b="1" dirty="0" smtClean="0">
                <a:solidFill>
                  <a:srgbClr val="FFFF00"/>
                </a:solidFill>
              </a:rPr>
              <a:t>2</a:t>
            </a:r>
            <a:r>
              <a:rPr lang="ar-SA" b="1" u="sng" dirty="0" smtClean="0">
                <a:solidFill>
                  <a:srgbClr val="FFFF00"/>
                </a:solidFill>
              </a:rPr>
              <a:t>) إقليم إتحاد روسيا:</a:t>
            </a:r>
            <a:br>
              <a:rPr lang="ar-SA" b="1" u="sng" dirty="0" smtClean="0">
                <a:solidFill>
                  <a:srgbClr val="FFFF00"/>
                </a:solidFill>
              </a:rPr>
            </a:br>
            <a:r>
              <a:rPr lang="ar-SA" b="1" dirty="0" smtClean="0"/>
              <a:t>إقليم سيبيريا الذي يتسم بإنتاجه الكبير من الفحم </a:t>
            </a:r>
            <a:r>
              <a:rPr lang="ar-SA" b="1" dirty="0" err="1" smtClean="0"/>
              <a:t>و</a:t>
            </a:r>
            <a:r>
              <a:rPr lang="ar-SA" b="1" dirty="0" smtClean="0"/>
              <a:t> النفط </a:t>
            </a:r>
            <a:r>
              <a:rPr lang="ar-SA" b="1" dirty="0" err="1" smtClean="0"/>
              <a:t>و</a:t>
            </a:r>
            <a:r>
              <a:rPr lang="ar-SA" b="1" dirty="0" smtClean="0"/>
              <a:t> الغاز الطبيعي </a:t>
            </a:r>
            <a:r>
              <a:rPr lang="ar-SA" b="1" dirty="0" err="1" smtClean="0"/>
              <a:t>و</a:t>
            </a:r>
            <a:r>
              <a:rPr lang="ar-SA" b="1" dirty="0" smtClean="0"/>
              <a:t> </a:t>
            </a:r>
            <a:r>
              <a:rPr lang="ar-SA" b="1" dirty="0" err="1" smtClean="0"/>
              <a:t>اليورانيوم</a:t>
            </a:r>
            <a:r>
              <a:rPr lang="ar-SA" b="1" dirty="0" smtClean="0"/>
              <a:t> .</a:t>
            </a:r>
            <a:br>
              <a:rPr lang="ar-SA" b="1" dirty="0" smtClean="0"/>
            </a:br>
            <a:r>
              <a:rPr lang="ar-SA" b="1" dirty="0" smtClean="0"/>
              <a:t> أقاليم تعدينية روسية أخرى: الأورال، مرتفعات القوقاز.</a:t>
            </a:r>
            <a:endParaRPr lang="en-US" b="1" dirty="0" smtClean="0"/>
          </a:p>
          <a:p>
            <a:pPr eaLnBrk="1" hangingPunct="1">
              <a:lnSpc>
                <a:spcPct val="90000"/>
              </a:lnSpc>
              <a:buFont typeface="Wingdings" pitchFamily="2" charset="2"/>
              <a:buNone/>
              <a:defRPr/>
            </a:pPr>
            <a:endParaRPr lang="en-US" b="1" dirty="0" smtClean="0"/>
          </a:p>
        </p:txBody>
      </p:sp>
    </p:spTree>
  </p:cSld>
  <p:clrMapOvr>
    <a:masterClrMapping/>
  </p:clrMapOvr>
  <p:transition spd="slow">
    <p:wedge/>
    <p:sndAc>
      <p:stSnd>
        <p:snd r:embed="rId2" name="applause.wav" builtIn="1"/>
      </p:stSnd>
    </p:sndAc>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Sp="0">
  <p:cSld>
    <p:bg>
      <p:bgPr>
        <a:solidFill>
          <a:srgbClr val="800000"/>
        </a:solidFill>
        <a:effectLst/>
      </p:bgPr>
    </p:bg>
    <p:spTree>
      <p:nvGrpSpPr>
        <p:cNvPr id="1" name=""/>
        <p:cNvGrpSpPr/>
        <p:nvPr/>
      </p:nvGrpSpPr>
      <p:grpSpPr>
        <a:xfrm>
          <a:off x="0" y="0"/>
          <a:ext cx="0" cy="0"/>
          <a:chOff x="0" y="0"/>
          <a:chExt cx="0" cy="0"/>
        </a:xfrm>
      </p:grpSpPr>
      <p:sp>
        <p:nvSpPr>
          <p:cNvPr id="439299" name="Rectangle 3"/>
          <p:cNvSpPr>
            <a:spLocks noGrp="1" noChangeArrowheads="1"/>
          </p:cNvSpPr>
          <p:nvPr>
            <p:ph type="body" idx="1"/>
          </p:nvPr>
        </p:nvSpPr>
        <p:spPr>
          <a:xfrm>
            <a:off x="0" y="188913"/>
            <a:ext cx="9144000" cy="6669087"/>
          </a:xfrm>
        </p:spPr>
        <p:txBody>
          <a:bodyPr/>
          <a:lstStyle/>
          <a:p>
            <a:pPr eaLnBrk="1" hangingPunct="1">
              <a:buFont typeface="Wingdings" pitchFamily="2" charset="2"/>
              <a:buNone/>
              <a:defRPr/>
            </a:pPr>
            <a:r>
              <a:rPr lang="ar-SA" sz="2800" dirty="0" smtClean="0"/>
              <a:t/>
            </a:r>
            <a:br>
              <a:rPr lang="ar-SA" sz="2800" dirty="0" smtClean="0"/>
            </a:br>
            <a:r>
              <a:rPr lang="ar-SA" sz="2800" b="1" u="sng" dirty="0" smtClean="0">
                <a:solidFill>
                  <a:srgbClr val="FFFF00"/>
                </a:solidFill>
              </a:rPr>
              <a:t>3</a:t>
            </a:r>
            <a:r>
              <a:rPr lang="ar-SA" b="1" u="sng" dirty="0" smtClean="0">
                <a:solidFill>
                  <a:srgbClr val="FFFF00"/>
                </a:solidFill>
                <a:cs typeface="Arabic Transparent" pitchFamily="2" charset="0"/>
              </a:rPr>
              <a:t>) إقليم غرب أوروبا:</a:t>
            </a:r>
            <a:br>
              <a:rPr lang="ar-SA" b="1" u="sng" dirty="0" smtClean="0">
                <a:solidFill>
                  <a:srgbClr val="FFFF00"/>
                </a:solidFill>
                <a:cs typeface="Arabic Transparent" pitchFamily="2" charset="0"/>
              </a:rPr>
            </a:br>
            <a:r>
              <a:rPr lang="ar-SA" b="1" dirty="0" smtClean="0">
                <a:cs typeface="Arabic Transparent" pitchFamily="2" charset="0"/>
              </a:rPr>
              <a:t>أقدم أقاليم التعدين في التاريخ الحديث </a:t>
            </a:r>
            <a:r>
              <a:rPr lang="ar-SA" b="1" dirty="0" err="1" smtClean="0">
                <a:cs typeface="Arabic Transparent" pitchFamily="2" charset="0"/>
              </a:rPr>
              <a:t>و</a:t>
            </a:r>
            <a:r>
              <a:rPr lang="ar-SA" b="1" dirty="0" smtClean="0">
                <a:cs typeface="Arabic Transparent" pitchFamily="2" charset="0"/>
              </a:rPr>
              <a:t> يضم غرب انجلترا و ألمانيا </a:t>
            </a:r>
            <a:r>
              <a:rPr lang="ar-SA" b="1" dirty="0" err="1" smtClean="0">
                <a:cs typeface="Arabic Transparent" pitchFamily="2" charset="0"/>
              </a:rPr>
              <a:t>و</a:t>
            </a:r>
            <a:r>
              <a:rPr lang="ar-SA" b="1" dirty="0" smtClean="0">
                <a:cs typeface="Arabic Transparent" pitchFamily="2" charset="0"/>
              </a:rPr>
              <a:t> فرنسا </a:t>
            </a:r>
            <a:r>
              <a:rPr lang="ar-SA" b="1" dirty="0" err="1" smtClean="0">
                <a:cs typeface="Arabic Transparent" pitchFamily="2" charset="0"/>
              </a:rPr>
              <a:t>و</a:t>
            </a:r>
            <a:r>
              <a:rPr lang="ar-SA" b="1" dirty="0" smtClean="0">
                <a:cs typeface="Arabic Transparent" pitchFamily="2" charset="0"/>
              </a:rPr>
              <a:t> يمتد شمالا إلى السويد </a:t>
            </a:r>
            <a:r>
              <a:rPr lang="ar-SA" b="1" dirty="0" err="1" smtClean="0">
                <a:cs typeface="Arabic Transparent" pitchFamily="2" charset="0"/>
              </a:rPr>
              <a:t>و</a:t>
            </a:r>
            <a:r>
              <a:rPr lang="ar-SA" b="1" dirty="0" smtClean="0">
                <a:cs typeface="Arabic Transparent" pitchFamily="2" charset="0"/>
              </a:rPr>
              <a:t> النرويج و أهم المعادن فيه : الحديد </a:t>
            </a:r>
            <a:r>
              <a:rPr lang="ar-SA" b="1" dirty="0" err="1" smtClean="0">
                <a:cs typeface="Arabic Transparent" pitchFamily="2" charset="0"/>
              </a:rPr>
              <a:t>و</a:t>
            </a:r>
            <a:r>
              <a:rPr lang="ar-SA" b="1" dirty="0" smtClean="0">
                <a:cs typeface="Arabic Transparent" pitchFamily="2" charset="0"/>
              </a:rPr>
              <a:t> النحاس </a:t>
            </a:r>
            <a:r>
              <a:rPr lang="ar-SA" b="1" dirty="0" err="1" smtClean="0">
                <a:cs typeface="Arabic Transparent" pitchFamily="2" charset="0"/>
              </a:rPr>
              <a:t>و</a:t>
            </a:r>
            <a:r>
              <a:rPr lang="ar-SA" b="1" dirty="0" smtClean="0">
                <a:cs typeface="Arabic Transparent" pitchFamily="2" charset="0"/>
              </a:rPr>
              <a:t> الرصاص </a:t>
            </a:r>
            <a:r>
              <a:rPr lang="ar-SA" b="1" dirty="0" err="1" smtClean="0">
                <a:cs typeface="Arabic Transparent" pitchFamily="2" charset="0"/>
              </a:rPr>
              <a:t>و</a:t>
            </a:r>
            <a:r>
              <a:rPr lang="ar-SA" b="1" dirty="0" smtClean="0">
                <a:cs typeface="Arabic Transparent" pitchFamily="2" charset="0"/>
              </a:rPr>
              <a:t> الزنك </a:t>
            </a:r>
            <a:r>
              <a:rPr lang="ar-SA" b="1" dirty="0" err="1" smtClean="0">
                <a:cs typeface="Arabic Transparent" pitchFamily="2" charset="0"/>
              </a:rPr>
              <a:t>و</a:t>
            </a:r>
            <a:r>
              <a:rPr lang="ar-SA" b="1" dirty="0" smtClean="0">
                <a:cs typeface="Arabic Transparent" pitchFamily="2" charset="0"/>
              </a:rPr>
              <a:t> أخيرا النفط الذي تتركز مناطق إنتاجه في النرويج </a:t>
            </a:r>
            <a:r>
              <a:rPr lang="ar-SA" b="1" dirty="0" err="1" smtClean="0">
                <a:cs typeface="Arabic Transparent" pitchFamily="2" charset="0"/>
              </a:rPr>
              <a:t>و</a:t>
            </a:r>
            <a:r>
              <a:rPr lang="ar-SA" b="1" dirty="0" smtClean="0">
                <a:cs typeface="Arabic Transparent" pitchFamily="2" charset="0"/>
              </a:rPr>
              <a:t> اسكتلندا </a:t>
            </a:r>
            <a:r>
              <a:rPr lang="ar-SA" b="1" dirty="0" err="1" smtClean="0">
                <a:cs typeface="Arabic Transparent" pitchFamily="2" charset="0"/>
              </a:rPr>
              <a:t>و</a:t>
            </a:r>
            <a:r>
              <a:rPr lang="ar-SA" b="1" dirty="0" smtClean="0">
                <a:cs typeface="Arabic Transparent" pitchFamily="2" charset="0"/>
              </a:rPr>
              <a:t> انجلترا.</a:t>
            </a:r>
            <a:br>
              <a:rPr lang="ar-SA" b="1" dirty="0" smtClean="0">
                <a:cs typeface="Arabic Transparent" pitchFamily="2" charset="0"/>
              </a:rPr>
            </a:br>
            <a:r>
              <a:rPr lang="ar-SA" b="1" u="sng" dirty="0" smtClean="0">
                <a:solidFill>
                  <a:srgbClr val="FFFF00"/>
                </a:solidFill>
                <a:cs typeface="Arabic Transparent" pitchFamily="2" charset="0"/>
              </a:rPr>
              <a:t>4) إقليم أمريكا الجنوبية:</a:t>
            </a:r>
            <a:br>
              <a:rPr lang="ar-SA" b="1" u="sng" dirty="0" smtClean="0">
                <a:solidFill>
                  <a:srgbClr val="FFFF00"/>
                </a:solidFill>
                <a:cs typeface="Arabic Transparent" pitchFamily="2" charset="0"/>
              </a:rPr>
            </a:br>
            <a:r>
              <a:rPr lang="ar-SA" b="1" dirty="0" smtClean="0">
                <a:cs typeface="Arabic Transparent" pitchFamily="2" charset="0"/>
              </a:rPr>
              <a:t>يضم دولا عديدة غنية ببعض المعادن كتشيلي حيث الجبس </a:t>
            </a:r>
            <a:r>
              <a:rPr lang="ar-SA" b="1" dirty="0" err="1" smtClean="0">
                <a:cs typeface="Arabic Transparent" pitchFamily="2" charset="0"/>
              </a:rPr>
              <a:t>و</a:t>
            </a:r>
            <a:r>
              <a:rPr lang="ar-SA" b="1" dirty="0" smtClean="0">
                <a:cs typeface="Arabic Transparent" pitchFamily="2" charset="0"/>
              </a:rPr>
              <a:t> الأملاح </a:t>
            </a:r>
            <a:r>
              <a:rPr lang="ar-SA" b="1" dirty="0" err="1" smtClean="0">
                <a:cs typeface="Arabic Transparent" pitchFamily="2" charset="0"/>
              </a:rPr>
              <a:t>و</a:t>
            </a:r>
            <a:r>
              <a:rPr lang="ar-SA" b="1" dirty="0" smtClean="0">
                <a:cs typeface="Arabic Transparent" pitchFamily="2" charset="0"/>
              </a:rPr>
              <a:t> الفوسفات في الجهات الجافة منها، </a:t>
            </a:r>
            <a:r>
              <a:rPr lang="ar-SA" b="1" dirty="0" err="1" smtClean="0">
                <a:cs typeface="Arabic Transparent" pitchFamily="2" charset="0"/>
              </a:rPr>
              <a:t>و</a:t>
            </a:r>
            <a:r>
              <a:rPr lang="ar-SA" b="1" dirty="0" smtClean="0">
                <a:cs typeface="Arabic Transparent" pitchFamily="2" charset="0"/>
              </a:rPr>
              <a:t> معادن الحديد </a:t>
            </a:r>
            <a:r>
              <a:rPr lang="ar-SA" b="1" dirty="0" err="1" smtClean="0">
                <a:cs typeface="Arabic Transparent" pitchFamily="2" charset="0"/>
              </a:rPr>
              <a:t>و</a:t>
            </a:r>
            <a:r>
              <a:rPr lang="ar-SA" b="1" dirty="0" smtClean="0">
                <a:cs typeface="Arabic Transparent" pitchFamily="2" charset="0"/>
              </a:rPr>
              <a:t> القصدير في بيرو </a:t>
            </a:r>
            <a:r>
              <a:rPr lang="ar-SA" b="1" dirty="0" err="1" smtClean="0">
                <a:cs typeface="Arabic Transparent" pitchFamily="2" charset="0"/>
              </a:rPr>
              <a:t>و</a:t>
            </a:r>
            <a:r>
              <a:rPr lang="ar-SA" b="1" dirty="0" smtClean="0">
                <a:cs typeface="Arabic Transparent" pitchFamily="2" charset="0"/>
              </a:rPr>
              <a:t> فنزويلا </a:t>
            </a:r>
            <a:r>
              <a:rPr lang="ar-SA" b="1" dirty="0" err="1" smtClean="0">
                <a:cs typeface="Arabic Transparent" pitchFamily="2" charset="0"/>
              </a:rPr>
              <a:t>و</a:t>
            </a:r>
            <a:r>
              <a:rPr lang="ar-SA" b="1" dirty="0" smtClean="0">
                <a:cs typeface="Arabic Transparent" pitchFamily="2" charset="0"/>
              </a:rPr>
              <a:t> البترول في فنزويلا ثاني أكبر دولة منتجة للنفط بعد الولايات المتحدة الأمريكية. </a:t>
            </a:r>
            <a:br>
              <a:rPr lang="ar-SA" b="1" dirty="0" smtClean="0">
                <a:cs typeface="Arabic Transparent" pitchFamily="2" charset="0"/>
              </a:rPr>
            </a:br>
            <a:endParaRPr lang="en-US" b="1" dirty="0" smtClean="0">
              <a:cs typeface="Arabic Transparent" pitchFamily="2" charset="0"/>
            </a:endParaRPr>
          </a:p>
        </p:txBody>
      </p:sp>
    </p:spTree>
  </p:cSld>
  <p:clrMapOvr>
    <a:masterClrMapping/>
  </p:clrMapOvr>
  <p:transition spd="slow">
    <p:wedge/>
    <p:sndAc>
      <p:stSnd>
        <p:snd r:embed="rId2" name="applause.wav" builtIn="1"/>
      </p:stSnd>
    </p:sndAc>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Sp="0">
  <p:cSld>
    <p:bg>
      <p:bgPr>
        <a:solidFill>
          <a:srgbClr val="660033"/>
        </a:solidFill>
        <a:effectLst/>
      </p:bgPr>
    </p:bg>
    <p:spTree>
      <p:nvGrpSpPr>
        <p:cNvPr id="1" name=""/>
        <p:cNvGrpSpPr/>
        <p:nvPr/>
      </p:nvGrpSpPr>
      <p:grpSpPr>
        <a:xfrm>
          <a:off x="0" y="0"/>
          <a:ext cx="0" cy="0"/>
          <a:chOff x="0" y="0"/>
          <a:chExt cx="0" cy="0"/>
        </a:xfrm>
      </p:grpSpPr>
      <p:sp>
        <p:nvSpPr>
          <p:cNvPr id="441347" name="Rectangle 3"/>
          <p:cNvSpPr>
            <a:spLocks noGrp="1" noChangeArrowheads="1"/>
          </p:cNvSpPr>
          <p:nvPr>
            <p:ph type="body" idx="1"/>
          </p:nvPr>
        </p:nvSpPr>
        <p:spPr>
          <a:xfrm>
            <a:off x="0" y="188913"/>
            <a:ext cx="9144000" cy="6335712"/>
          </a:xfrm>
        </p:spPr>
        <p:txBody>
          <a:bodyPr/>
          <a:lstStyle/>
          <a:p>
            <a:pPr eaLnBrk="1" hangingPunct="1">
              <a:lnSpc>
                <a:spcPct val="90000"/>
              </a:lnSpc>
              <a:buFont typeface="Wingdings" pitchFamily="2" charset="2"/>
              <a:buNone/>
              <a:defRPr/>
            </a:pPr>
            <a:r>
              <a:rPr lang="ar-SA" sz="3600" b="1" smtClean="0">
                <a:cs typeface="Arabic Transparent" pitchFamily="2" charset="0"/>
              </a:rPr>
              <a:t/>
            </a:r>
            <a:br>
              <a:rPr lang="ar-SA" sz="3600" b="1" smtClean="0">
                <a:cs typeface="Arabic Transparent" pitchFamily="2" charset="0"/>
              </a:rPr>
            </a:br>
            <a:r>
              <a:rPr lang="ar-SA" sz="3600" b="1" u="sng" smtClean="0">
                <a:solidFill>
                  <a:srgbClr val="FFFF00"/>
                </a:solidFill>
                <a:cs typeface="Arabic Transparent" pitchFamily="2" charset="0"/>
              </a:rPr>
              <a:t>5) إقليم أوقيانوسية:</a:t>
            </a:r>
            <a:r>
              <a:rPr lang="ar-SA" sz="3600" b="1" smtClean="0">
                <a:cs typeface="Arabic Transparent" pitchFamily="2" charset="0"/>
              </a:rPr>
              <a:t> </a:t>
            </a:r>
            <a:br>
              <a:rPr lang="ar-SA" sz="3600" b="1" smtClean="0">
                <a:cs typeface="Arabic Transparent" pitchFamily="2" charset="0"/>
              </a:rPr>
            </a:br>
            <a:r>
              <a:rPr lang="ar-SA" sz="3600" b="1" smtClean="0">
                <a:cs typeface="Arabic Transparent" pitchFamily="2" charset="0"/>
              </a:rPr>
              <a:t>يظهر في هذا الإقليم معادن الفضة و الرصاص و الزنك و الحديد و اليورانيوم و البوكسايت.</a:t>
            </a:r>
          </a:p>
          <a:p>
            <a:pPr eaLnBrk="1" hangingPunct="1">
              <a:lnSpc>
                <a:spcPct val="90000"/>
              </a:lnSpc>
              <a:buFont typeface="Wingdings" pitchFamily="2" charset="2"/>
              <a:buNone/>
              <a:defRPr/>
            </a:pPr>
            <a:r>
              <a:rPr lang="ar-SA" sz="3600" b="1" u="sng" smtClean="0">
                <a:solidFill>
                  <a:srgbClr val="FFFF00"/>
                </a:solidFill>
                <a:cs typeface="Arabic Transparent" pitchFamily="2" charset="0"/>
              </a:rPr>
              <a:t>6) إقليم آسيا:</a:t>
            </a:r>
            <a:br>
              <a:rPr lang="ar-SA" sz="3600" b="1" u="sng" smtClean="0">
                <a:solidFill>
                  <a:srgbClr val="FFFF00"/>
                </a:solidFill>
                <a:cs typeface="Arabic Transparent" pitchFamily="2" charset="0"/>
              </a:rPr>
            </a:br>
            <a:r>
              <a:rPr lang="ar-SA" sz="3600" b="1" smtClean="0">
                <a:cs typeface="Arabic Transparent" pitchFamily="2" charset="0"/>
              </a:rPr>
              <a:t>تتميز القارة الآسيوية بتنوع المعادن و من أهم الدول الصين و اليابان و الهند و إندونيسيا و الفلبين</a:t>
            </a:r>
          </a:p>
          <a:p>
            <a:pPr eaLnBrk="1" hangingPunct="1">
              <a:lnSpc>
                <a:spcPct val="90000"/>
              </a:lnSpc>
              <a:buFont typeface="Wingdings" pitchFamily="2" charset="2"/>
              <a:buNone/>
              <a:defRPr/>
            </a:pPr>
            <a:r>
              <a:rPr lang="ar-SA" b="1" u="sng" smtClean="0">
                <a:solidFill>
                  <a:srgbClr val="FFFF00"/>
                </a:solidFill>
              </a:rPr>
              <a:t>7</a:t>
            </a:r>
            <a:r>
              <a:rPr lang="ar-SA" sz="3600" b="1" u="sng" smtClean="0">
                <a:solidFill>
                  <a:srgbClr val="FFFF00"/>
                </a:solidFill>
                <a:cs typeface="Arabic Transparent" pitchFamily="2" charset="0"/>
              </a:rPr>
              <a:t>) إقليم إفريقيا:</a:t>
            </a:r>
            <a:br>
              <a:rPr lang="ar-SA" sz="3600" b="1" u="sng" smtClean="0">
                <a:solidFill>
                  <a:srgbClr val="FFFF00"/>
                </a:solidFill>
                <a:cs typeface="Arabic Transparent" pitchFamily="2" charset="0"/>
              </a:rPr>
            </a:br>
            <a:r>
              <a:rPr lang="ar-SA" sz="3600" b="1" smtClean="0">
                <a:cs typeface="Arabic Transparent" pitchFamily="2" charset="0"/>
              </a:rPr>
              <a:t>تظهر فيه العديد من المعادن في كافة أرجاء القارة، و من أهم معادن القارة اليورانيوم حيث تساهم القارة بنحو 39% من الإنتاج العالمي.</a:t>
            </a:r>
            <a:br>
              <a:rPr lang="ar-SA" sz="3600" b="1" smtClean="0">
                <a:cs typeface="Arabic Transparent" pitchFamily="2" charset="0"/>
              </a:rPr>
            </a:br>
            <a:endParaRPr lang="en-US" sz="3600" b="1" smtClean="0">
              <a:cs typeface="Arabic Transparent" pitchFamily="2" charset="0"/>
            </a:endParaRPr>
          </a:p>
        </p:txBody>
      </p:sp>
    </p:spTree>
  </p:cSld>
  <p:clrMapOvr>
    <a:masterClrMapping/>
  </p:clrMapOvr>
  <p:transition spd="slow">
    <p:wedge/>
    <p:sndAc>
      <p:stSnd>
        <p:snd r:embed="rId2" name="applause.wav" builtIn="1"/>
      </p:stSnd>
    </p:sndAc>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2370" name="Rectangle 2"/>
          <p:cNvSpPr>
            <a:spLocks noGrp="1" noChangeArrowheads="1"/>
          </p:cNvSpPr>
          <p:nvPr>
            <p:ph type="title"/>
          </p:nvPr>
        </p:nvSpPr>
        <p:spPr>
          <a:xfrm>
            <a:off x="457200" y="609600"/>
            <a:ext cx="6994525" cy="361950"/>
          </a:xfrm>
        </p:spPr>
        <p:txBody>
          <a:bodyPr/>
          <a:lstStyle/>
          <a:p>
            <a:pPr eaLnBrk="1" hangingPunct="1">
              <a:defRPr/>
            </a:pPr>
            <a:r>
              <a:rPr lang="en-US" sz="4000" b="1" i="1" smtClean="0">
                <a:solidFill>
                  <a:srgbClr val="0000FF"/>
                </a:solidFill>
              </a:rPr>
              <a:t/>
            </a:r>
            <a:br>
              <a:rPr lang="en-US" sz="4000" b="1" i="1" smtClean="0">
                <a:solidFill>
                  <a:srgbClr val="0000FF"/>
                </a:solidFill>
              </a:rPr>
            </a:br>
            <a:endParaRPr lang="en-US" sz="4000" b="1" i="1" smtClean="0">
              <a:solidFill>
                <a:srgbClr val="0000FF"/>
              </a:solidFill>
            </a:endParaRPr>
          </a:p>
        </p:txBody>
      </p:sp>
      <p:sp>
        <p:nvSpPr>
          <p:cNvPr id="31747" name="AutoShape 3"/>
          <p:cNvSpPr>
            <a:spLocks noChangeArrowheads="1"/>
          </p:cNvSpPr>
          <p:nvPr/>
        </p:nvSpPr>
        <p:spPr bwMode="auto">
          <a:xfrm>
            <a:off x="2195513" y="260350"/>
            <a:ext cx="4608512" cy="863600"/>
          </a:xfrm>
          <a:prstGeom prst="flowChartPunchedTape">
            <a:avLst/>
          </a:prstGeom>
          <a:solidFill>
            <a:srgbClr val="66FF33">
              <a:alpha val="96861"/>
            </a:srgbClr>
          </a:solidFill>
          <a:ln w="57150" algn="ctr">
            <a:solidFill>
              <a:srgbClr val="FF0066"/>
            </a:solidFill>
            <a:miter lim="800000"/>
            <a:headEnd/>
            <a:tailEnd/>
          </a:ln>
        </p:spPr>
        <p:txBody>
          <a:bodyPr wrap="none" anchor="ctr"/>
          <a:lstStyle/>
          <a:p>
            <a:pPr algn="ctr"/>
            <a:endParaRPr lang="ar-SA" sz="3600" b="1" i="1">
              <a:solidFill>
                <a:srgbClr val="0000FF"/>
              </a:solidFill>
              <a:latin typeface="Tahoma" pitchFamily="34" charset="0"/>
              <a:cs typeface="Arabic Transparent" pitchFamily="2" charset="0"/>
            </a:endParaRPr>
          </a:p>
          <a:p>
            <a:pPr algn="ctr"/>
            <a:r>
              <a:rPr lang="ar-SA" sz="3200" b="1" i="1">
                <a:solidFill>
                  <a:srgbClr val="0000FF"/>
                </a:solidFill>
                <a:latin typeface="Tahoma" pitchFamily="34" charset="0"/>
                <a:cs typeface="Arabic Transparent" pitchFamily="2" charset="0"/>
              </a:rPr>
              <a:t>سؤال</a:t>
            </a:r>
            <a:endParaRPr lang="en-US" sz="3200" b="1" i="1">
              <a:solidFill>
                <a:srgbClr val="0000FF"/>
              </a:solidFill>
              <a:latin typeface="Tahoma" pitchFamily="34" charset="0"/>
              <a:cs typeface="Arabic Transparent" pitchFamily="2" charset="0"/>
            </a:endParaRPr>
          </a:p>
          <a:p>
            <a:pPr algn="ctr"/>
            <a:endParaRPr lang="en-US" sz="3600" b="1">
              <a:solidFill>
                <a:srgbClr val="3333CC"/>
              </a:solidFill>
              <a:latin typeface="Tahoma" pitchFamily="34" charset="0"/>
              <a:cs typeface="Arabic Transparent" pitchFamily="2" charset="0"/>
            </a:endParaRPr>
          </a:p>
        </p:txBody>
      </p:sp>
      <p:sp>
        <p:nvSpPr>
          <p:cNvPr id="442372" name="Rectangle 4"/>
          <p:cNvSpPr>
            <a:spLocks noChangeArrowheads="1"/>
          </p:cNvSpPr>
          <p:nvPr/>
        </p:nvSpPr>
        <p:spPr bwMode="auto">
          <a:xfrm>
            <a:off x="0" y="1557338"/>
            <a:ext cx="8893175" cy="4248150"/>
          </a:xfrm>
          <a:prstGeom prst="rect">
            <a:avLst/>
          </a:prstGeom>
          <a:solidFill>
            <a:srgbClr val="FFFF00">
              <a:alpha val="97000"/>
            </a:srgbClr>
          </a:solidFill>
          <a:ln w="57150" algn="ctr">
            <a:solidFill>
              <a:srgbClr val="FF0066"/>
            </a:solidFill>
            <a:miter lim="800000"/>
            <a:headEnd/>
            <a:tailEnd/>
          </a:ln>
          <a:effectLst/>
        </p:spPr>
        <p:txBody>
          <a:bodyPr wrap="none" anchor="ctr"/>
          <a:lstStyle/>
          <a:p>
            <a:pPr>
              <a:defRPr/>
            </a:pPr>
            <a:r>
              <a:rPr lang="ar-SA" sz="3600" b="1">
                <a:solidFill>
                  <a:srgbClr val="000000"/>
                </a:solidFill>
                <a:latin typeface="Tahoma" pitchFamily="34" charset="0"/>
                <a:cs typeface="Arabic Transparent" pitchFamily="2" charset="0"/>
              </a:rPr>
              <a:t>س: اجيبي عن :</a:t>
            </a:r>
          </a:p>
          <a:p>
            <a:pPr>
              <a:defRPr/>
            </a:pPr>
            <a:r>
              <a:rPr lang="ar-SA" sz="3600" b="1">
                <a:solidFill>
                  <a:srgbClr val="000000"/>
                </a:solidFill>
                <a:latin typeface="Tahoma" pitchFamily="34" charset="0"/>
                <a:cs typeface="Arabic Transparent" pitchFamily="2" charset="0"/>
              </a:rPr>
              <a:t>أ) وقعي على الخريطة فقط اهم </a:t>
            </a:r>
            <a:r>
              <a:rPr lang="ar-SA" sz="3600" b="1">
                <a:solidFill>
                  <a:srgbClr val="000000"/>
                </a:solidFill>
                <a:effectLst>
                  <a:outerShdw blurRad="38100" dist="38100" dir="2700000" algn="tl">
                    <a:srgbClr val="FFFFFF"/>
                  </a:outerShdw>
                </a:effectLst>
                <a:cs typeface="Arabic Transparent" pitchFamily="2" charset="0"/>
              </a:rPr>
              <a:t>الأقاليم التعدينية</a:t>
            </a:r>
          </a:p>
          <a:p>
            <a:pPr>
              <a:defRPr/>
            </a:pPr>
            <a:r>
              <a:rPr lang="ar-SA" sz="3600" b="1">
                <a:solidFill>
                  <a:srgbClr val="000000"/>
                </a:solidFill>
                <a:effectLst>
                  <a:outerShdw blurRad="38100" dist="38100" dir="2700000" algn="tl">
                    <a:srgbClr val="FFFFFF"/>
                  </a:outerShdw>
                </a:effectLst>
                <a:cs typeface="Arabic Transparent" pitchFamily="2" charset="0"/>
              </a:rPr>
              <a:t> الرئيسية في العالم.</a:t>
            </a:r>
          </a:p>
          <a:p>
            <a:pPr>
              <a:defRPr/>
            </a:pPr>
            <a:r>
              <a:rPr lang="ar-SA" sz="3600" b="1">
                <a:solidFill>
                  <a:srgbClr val="000000"/>
                </a:solidFill>
                <a:effectLst>
                  <a:outerShdw blurRad="38100" dist="38100" dir="2700000" algn="tl">
                    <a:srgbClr val="FFFFFF"/>
                  </a:outerShdw>
                </a:effectLst>
                <a:cs typeface="Arabic Transparent" pitchFamily="2" charset="0"/>
              </a:rPr>
              <a:t>ب) اشرحي (أهم ثلاثة أقاليم تعدينية) في العالم وبالتفصيل</a:t>
            </a:r>
            <a:r>
              <a:rPr lang="ar-SA" sz="3600">
                <a:solidFill>
                  <a:srgbClr val="000000"/>
                </a:solidFill>
                <a:cs typeface="Arabic Transparent" pitchFamily="2" charset="0"/>
              </a:rPr>
              <a:t> </a:t>
            </a:r>
            <a:r>
              <a:rPr lang="ar-SA" sz="3600" b="1">
                <a:solidFill>
                  <a:srgbClr val="000000"/>
                </a:solidFill>
                <a:effectLst>
                  <a:outerShdw blurRad="38100" dist="38100" dir="2700000" algn="tl">
                    <a:srgbClr val="FFFFFF"/>
                  </a:outerShdw>
                </a:effectLst>
                <a:cs typeface="Arabic Transparent" pitchFamily="2" charset="0"/>
              </a:rPr>
              <a:t>.</a:t>
            </a:r>
          </a:p>
          <a:p>
            <a:pPr>
              <a:defRPr/>
            </a:pPr>
            <a:r>
              <a:rPr lang="ar-SA" sz="3600" b="1">
                <a:solidFill>
                  <a:srgbClr val="000000"/>
                </a:solidFill>
                <a:effectLst>
                  <a:outerShdw blurRad="38100" dist="38100" dir="2700000" algn="tl">
                    <a:srgbClr val="FFFFFF"/>
                  </a:outerShdw>
                </a:effectLst>
                <a:cs typeface="Arabic Transparent" pitchFamily="2" charset="0"/>
              </a:rPr>
              <a:t> </a:t>
            </a:r>
          </a:p>
          <a:p>
            <a:pPr>
              <a:defRPr/>
            </a:pPr>
            <a:endParaRPr lang="ar-SA" sz="3600" b="1">
              <a:solidFill>
                <a:srgbClr val="000000"/>
              </a:solidFill>
              <a:effectLst>
                <a:outerShdw blurRad="38100" dist="38100" dir="2700000" algn="tl">
                  <a:srgbClr val="FFFFFF"/>
                </a:outerShdw>
              </a:effectLst>
              <a:cs typeface="Arabic Transparent" pitchFamily="2" charset="0"/>
            </a:endParaRPr>
          </a:p>
          <a:p>
            <a:pPr>
              <a:defRPr/>
            </a:pPr>
            <a:endParaRPr lang="ar-SA" sz="3600" b="1">
              <a:solidFill>
                <a:srgbClr val="000000"/>
              </a:solidFill>
              <a:latin typeface="Tahoma" pitchFamily="34" charset="0"/>
              <a:cs typeface="Arabic Transparent" pitchFamily="2" charset="0"/>
            </a:endParaRPr>
          </a:p>
        </p:txBody>
      </p:sp>
    </p:spTree>
  </p:cSld>
  <p:clrMapOvr>
    <a:masterClrMapping/>
  </p:clrMapOvr>
  <p:transition spd="slow">
    <p:wedge/>
    <p:sndAc>
      <p:stSnd>
        <p:snd r:embed="rId2" name="applause.wav" builtIn="1"/>
      </p:stSnd>
    </p:sndAc>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2370" name="Rectangle 2"/>
          <p:cNvSpPr>
            <a:spLocks noGrp="1" noChangeArrowheads="1"/>
          </p:cNvSpPr>
          <p:nvPr>
            <p:ph type="title"/>
          </p:nvPr>
        </p:nvSpPr>
        <p:spPr>
          <a:xfrm>
            <a:off x="457200" y="609600"/>
            <a:ext cx="6994525" cy="361950"/>
          </a:xfrm>
        </p:spPr>
        <p:txBody>
          <a:bodyPr/>
          <a:lstStyle/>
          <a:p>
            <a:pPr eaLnBrk="1" hangingPunct="1">
              <a:defRPr/>
            </a:pPr>
            <a:r>
              <a:rPr lang="en-US" sz="4000" b="1" i="1" smtClean="0">
                <a:solidFill>
                  <a:srgbClr val="0000FF"/>
                </a:solidFill>
              </a:rPr>
              <a:t/>
            </a:r>
            <a:br>
              <a:rPr lang="en-US" sz="4000" b="1" i="1" smtClean="0">
                <a:solidFill>
                  <a:srgbClr val="0000FF"/>
                </a:solidFill>
              </a:rPr>
            </a:br>
            <a:endParaRPr lang="en-US" sz="4000" b="1" i="1" smtClean="0">
              <a:solidFill>
                <a:srgbClr val="0000FF"/>
              </a:solidFill>
            </a:endParaRPr>
          </a:p>
        </p:txBody>
      </p:sp>
      <p:sp>
        <p:nvSpPr>
          <p:cNvPr id="32771" name="AutoShape 3"/>
          <p:cNvSpPr>
            <a:spLocks noChangeArrowheads="1"/>
          </p:cNvSpPr>
          <p:nvPr/>
        </p:nvSpPr>
        <p:spPr bwMode="auto">
          <a:xfrm>
            <a:off x="2195513" y="260350"/>
            <a:ext cx="4608512" cy="863600"/>
          </a:xfrm>
          <a:prstGeom prst="flowChartPunchedTape">
            <a:avLst/>
          </a:prstGeom>
          <a:solidFill>
            <a:srgbClr val="66FF33">
              <a:alpha val="96861"/>
            </a:srgbClr>
          </a:solidFill>
          <a:ln w="57150" algn="ctr">
            <a:solidFill>
              <a:srgbClr val="FF0066"/>
            </a:solidFill>
            <a:miter lim="800000"/>
            <a:headEnd/>
            <a:tailEnd/>
          </a:ln>
        </p:spPr>
        <p:txBody>
          <a:bodyPr wrap="none" anchor="ctr"/>
          <a:lstStyle/>
          <a:p>
            <a:pPr algn="ctr"/>
            <a:endParaRPr lang="ar-SA" sz="3600" b="1" i="1">
              <a:solidFill>
                <a:srgbClr val="0000FF"/>
              </a:solidFill>
              <a:latin typeface="Tahoma" pitchFamily="34" charset="0"/>
              <a:cs typeface="Arabic Transparent" pitchFamily="2" charset="0"/>
            </a:endParaRPr>
          </a:p>
          <a:p>
            <a:pPr algn="ctr"/>
            <a:r>
              <a:rPr lang="ar-SA" sz="3200" b="1" i="1">
                <a:solidFill>
                  <a:srgbClr val="0000FF"/>
                </a:solidFill>
                <a:latin typeface="Tahoma" pitchFamily="34" charset="0"/>
                <a:cs typeface="Arabic Transparent" pitchFamily="2" charset="0"/>
              </a:rPr>
              <a:t>سؤال</a:t>
            </a:r>
            <a:endParaRPr lang="en-US" sz="3200" b="1" i="1">
              <a:solidFill>
                <a:srgbClr val="0000FF"/>
              </a:solidFill>
              <a:latin typeface="Tahoma" pitchFamily="34" charset="0"/>
              <a:cs typeface="Arabic Transparent" pitchFamily="2" charset="0"/>
            </a:endParaRPr>
          </a:p>
          <a:p>
            <a:pPr algn="ctr"/>
            <a:endParaRPr lang="en-US" sz="3600" b="1">
              <a:solidFill>
                <a:srgbClr val="3333CC"/>
              </a:solidFill>
              <a:latin typeface="Tahoma" pitchFamily="34" charset="0"/>
              <a:cs typeface="Arabic Transparent" pitchFamily="2" charset="0"/>
            </a:endParaRPr>
          </a:p>
        </p:txBody>
      </p:sp>
      <p:sp>
        <p:nvSpPr>
          <p:cNvPr id="32772" name="Rectangle 4"/>
          <p:cNvSpPr>
            <a:spLocks noChangeArrowheads="1"/>
          </p:cNvSpPr>
          <p:nvPr/>
        </p:nvSpPr>
        <p:spPr bwMode="auto">
          <a:xfrm>
            <a:off x="250825" y="1714500"/>
            <a:ext cx="8893175" cy="2357438"/>
          </a:xfrm>
          <a:prstGeom prst="rect">
            <a:avLst/>
          </a:prstGeom>
          <a:solidFill>
            <a:srgbClr val="FFFF00">
              <a:alpha val="96861"/>
            </a:srgbClr>
          </a:solidFill>
          <a:ln w="57150" algn="ctr">
            <a:solidFill>
              <a:srgbClr val="FF0066"/>
            </a:solidFill>
            <a:miter lim="800000"/>
            <a:headEnd/>
            <a:tailEnd/>
          </a:ln>
        </p:spPr>
        <p:txBody>
          <a:bodyPr wrap="none" anchor="ctr"/>
          <a:lstStyle/>
          <a:p>
            <a:endParaRPr lang="ar-SA" sz="3600" b="1">
              <a:solidFill>
                <a:srgbClr val="000000"/>
              </a:solidFill>
              <a:latin typeface="Tahoma" pitchFamily="34" charset="0"/>
              <a:cs typeface="Arabic Transparent" pitchFamily="2" charset="0"/>
            </a:endParaRPr>
          </a:p>
          <a:p>
            <a:endParaRPr lang="ar-SA" sz="3600" b="1">
              <a:solidFill>
                <a:srgbClr val="000000"/>
              </a:solidFill>
              <a:latin typeface="Tahoma" pitchFamily="34" charset="0"/>
              <a:cs typeface="Arabic Transparent" pitchFamily="2" charset="0"/>
            </a:endParaRPr>
          </a:p>
          <a:p>
            <a:endParaRPr lang="ar-SA" sz="3600" b="1">
              <a:solidFill>
                <a:srgbClr val="000000"/>
              </a:solidFill>
              <a:latin typeface="Tahoma" pitchFamily="34" charset="0"/>
              <a:cs typeface="Arabic Transparent" pitchFamily="2" charset="0"/>
            </a:endParaRPr>
          </a:p>
          <a:p>
            <a:endParaRPr lang="ar-SA" sz="3600" b="1">
              <a:solidFill>
                <a:srgbClr val="000000"/>
              </a:solidFill>
              <a:latin typeface="Tahoma" pitchFamily="34" charset="0"/>
              <a:cs typeface="Arabic Transparent" pitchFamily="2" charset="0"/>
            </a:endParaRPr>
          </a:p>
          <a:p>
            <a:r>
              <a:rPr lang="ar-SA" sz="3600" b="1">
                <a:solidFill>
                  <a:srgbClr val="000000"/>
                </a:solidFill>
                <a:latin typeface="Tahoma" pitchFamily="34" charset="0"/>
                <a:cs typeface="Arabic Transparent" pitchFamily="2" charset="0"/>
              </a:rPr>
              <a:t>س: عددي أهم الأقاليم التعدينية الرئيسية في العالم مع شرح</a:t>
            </a:r>
          </a:p>
          <a:p>
            <a:r>
              <a:rPr lang="ar-SA" sz="3600" b="1">
                <a:solidFill>
                  <a:srgbClr val="000000"/>
                </a:solidFill>
                <a:latin typeface="Tahoma" pitchFamily="34" charset="0"/>
                <a:cs typeface="Arabic Transparent" pitchFamily="2" charset="0"/>
              </a:rPr>
              <a:t> أحدها فقط بالتفصيل؟ </a:t>
            </a:r>
          </a:p>
          <a:p>
            <a:r>
              <a:rPr lang="ar-SA" sz="3600" b="1">
                <a:solidFill>
                  <a:srgbClr val="000000"/>
                </a:solidFill>
                <a:latin typeface="Tahoma" pitchFamily="34" charset="0"/>
                <a:cs typeface="Arabic Transparent" pitchFamily="2" charset="0"/>
              </a:rPr>
              <a:t>* ممكن (اثنين أو ثلاثة منها بالتفصيل)</a:t>
            </a:r>
          </a:p>
          <a:p>
            <a:r>
              <a:rPr lang="ar-SA" sz="3600" b="1">
                <a:solidFill>
                  <a:srgbClr val="000000"/>
                </a:solidFill>
                <a:latin typeface="Tahoma" pitchFamily="34" charset="0"/>
                <a:cs typeface="Arabic Transparent" pitchFamily="2" charset="0"/>
              </a:rPr>
              <a:t> </a:t>
            </a:r>
          </a:p>
          <a:p>
            <a:endParaRPr lang="ar-SA" sz="3600" b="1">
              <a:solidFill>
                <a:srgbClr val="000000"/>
              </a:solidFill>
              <a:latin typeface="Tahoma" pitchFamily="34" charset="0"/>
              <a:cs typeface="Arabic Transparent" pitchFamily="2" charset="0"/>
            </a:endParaRPr>
          </a:p>
          <a:p>
            <a:r>
              <a:rPr lang="ar-SA" sz="3600" b="1">
                <a:solidFill>
                  <a:srgbClr val="000000"/>
                </a:solidFill>
                <a:latin typeface="Tahoma" pitchFamily="34" charset="0"/>
                <a:cs typeface="Arabic Transparent" pitchFamily="2" charset="0"/>
              </a:rPr>
              <a:t> </a:t>
            </a:r>
          </a:p>
          <a:p>
            <a:endParaRPr lang="ar-SA" sz="3600" b="1">
              <a:solidFill>
                <a:srgbClr val="000000"/>
              </a:solidFill>
              <a:latin typeface="Tahoma" pitchFamily="34" charset="0"/>
              <a:cs typeface="Arabic Transparent" pitchFamily="2" charset="0"/>
            </a:endParaRPr>
          </a:p>
        </p:txBody>
      </p:sp>
    </p:spTree>
  </p:cSld>
  <p:clrMapOvr>
    <a:masterClrMapping/>
  </p:clrMapOvr>
  <p:transition spd="slow">
    <p:wedge/>
    <p:sndAc>
      <p:stSnd>
        <p:snd r:embed="rId2" name="applause.wav" builtIn="1"/>
      </p:stSnd>
    </p:sndAc>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MasterSp="0">
  <p:cSld>
    <p:bg>
      <p:bgPr>
        <a:solidFill>
          <a:srgbClr val="66FFFF"/>
        </a:solidFill>
        <a:effectLst/>
      </p:bgPr>
    </p:bg>
    <p:spTree>
      <p:nvGrpSpPr>
        <p:cNvPr id="1" name=""/>
        <p:cNvGrpSpPr/>
        <p:nvPr/>
      </p:nvGrpSpPr>
      <p:grpSpPr>
        <a:xfrm>
          <a:off x="0" y="0"/>
          <a:ext cx="0" cy="0"/>
          <a:chOff x="0" y="0"/>
          <a:chExt cx="0" cy="0"/>
        </a:xfrm>
      </p:grpSpPr>
      <p:sp>
        <p:nvSpPr>
          <p:cNvPr id="444419" name="Rectangle 3"/>
          <p:cNvSpPr>
            <a:spLocks noGrp="1" noChangeArrowheads="1"/>
          </p:cNvSpPr>
          <p:nvPr>
            <p:ph type="body" idx="1"/>
          </p:nvPr>
        </p:nvSpPr>
        <p:spPr>
          <a:xfrm>
            <a:off x="0" y="0"/>
            <a:ext cx="9144000" cy="6858000"/>
          </a:xfrm>
        </p:spPr>
        <p:txBody>
          <a:bodyPr/>
          <a:lstStyle/>
          <a:p>
            <a:pPr eaLnBrk="1" hangingPunct="1">
              <a:lnSpc>
                <a:spcPct val="90000"/>
              </a:lnSpc>
              <a:buFont typeface="Wingdings" pitchFamily="2" charset="2"/>
              <a:buNone/>
              <a:defRPr/>
            </a:pPr>
            <a:r>
              <a:rPr lang="ar-SA" sz="3600" b="1" u="sng" dirty="0" smtClean="0">
                <a:solidFill>
                  <a:srgbClr val="FF0000"/>
                </a:solidFill>
                <a:cs typeface="Arabic Transparent" pitchFamily="2" charset="0"/>
              </a:rPr>
              <a:t>العوامل المؤثرة في </a:t>
            </a:r>
            <a:r>
              <a:rPr lang="ar-SA" sz="3600" b="1" u="sng" dirty="0" err="1" smtClean="0">
                <a:solidFill>
                  <a:srgbClr val="FF0000"/>
                </a:solidFill>
                <a:cs typeface="Arabic Transparent" pitchFamily="2" charset="0"/>
              </a:rPr>
              <a:t>الانتاج</a:t>
            </a:r>
            <a:r>
              <a:rPr lang="ar-SA" sz="3600" b="1" u="sng" dirty="0" smtClean="0">
                <a:solidFill>
                  <a:srgbClr val="FF0000"/>
                </a:solidFill>
                <a:cs typeface="Arabic Transparent" pitchFamily="2" charset="0"/>
              </a:rPr>
              <a:t> المعدني:</a:t>
            </a:r>
          </a:p>
          <a:p>
            <a:pPr eaLnBrk="1" hangingPunct="1">
              <a:lnSpc>
                <a:spcPct val="90000"/>
              </a:lnSpc>
              <a:buFont typeface="Wingdings" pitchFamily="2" charset="2"/>
              <a:buNone/>
              <a:defRPr/>
            </a:pPr>
            <a:r>
              <a:rPr lang="ar-SA" sz="3600" b="1" dirty="0" smtClean="0">
                <a:solidFill>
                  <a:srgbClr val="000000"/>
                </a:solidFill>
                <a:effectLst>
                  <a:outerShdw blurRad="38100" dist="38100" dir="2700000" algn="tl">
                    <a:srgbClr val="FFFFFF"/>
                  </a:outerShdw>
                </a:effectLst>
                <a:cs typeface="Arabic Transparent" pitchFamily="2" charset="0"/>
              </a:rPr>
              <a:t>حيث تحدد هذه العوامل إمكانية ومستوى استغلال الموارد المعدنية، وهي (ثمانية عوامل ):</a:t>
            </a:r>
          </a:p>
          <a:p>
            <a:pPr eaLnBrk="1" hangingPunct="1">
              <a:lnSpc>
                <a:spcPct val="90000"/>
              </a:lnSpc>
              <a:buFont typeface="Wingdings" pitchFamily="2" charset="2"/>
              <a:buNone/>
              <a:defRPr/>
            </a:pPr>
            <a:r>
              <a:rPr lang="ar-SA" sz="3600" b="1" dirty="0" smtClean="0">
                <a:solidFill>
                  <a:srgbClr val="000000"/>
                </a:solidFill>
                <a:effectLst>
                  <a:outerShdw blurRad="38100" dist="38100" dir="2700000" algn="tl">
                    <a:srgbClr val="FFFFFF"/>
                  </a:outerShdw>
                </a:effectLst>
                <a:cs typeface="Arabic Transparent" pitchFamily="2" charset="0"/>
              </a:rPr>
              <a:t>1- الموقع الجغرافي</a:t>
            </a:r>
          </a:p>
          <a:p>
            <a:pPr eaLnBrk="1" hangingPunct="1">
              <a:lnSpc>
                <a:spcPct val="90000"/>
              </a:lnSpc>
              <a:buFont typeface="Wingdings" pitchFamily="2" charset="2"/>
              <a:buNone/>
              <a:defRPr/>
            </a:pPr>
            <a:r>
              <a:rPr lang="ar-SA" sz="3600" b="1" dirty="0" smtClean="0">
                <a:solidFill>
                  <a:srgbClr val="000000"/>
                </a:solidFill>
                <a:effectLst>
                  <a:outerShdw blurRad="38100" dist="38100" dir="2700000" algn="tl">
                    <a:srgbClr val="FFFFFF"/>
                  </a:outerShdw>
                </a:effectLst>
                <a:cs typeface="Arabic Transparent" pitchFamily="2" charset="0"/>
              </a:rPr>
              <a:t>2- عمق الخام المعدني وسمك الطبقات</a:t>
            </a:r>
          </a:p>
          <a:p>
            <a:pPr eaLnBrk="1" hangingPunct="1">
              <a:lnSpc>
                <a:spcPct val="90000"/>
              </a:lnSpc>
              <a:buFont typeface="Wingdings" pitchFamily="2" charset="2"/>
              <a:buNone/>
              <a:defRPr/>
            </a:pPr>
            <a:r>
              <a:rPr lang="ar-SA" sz="3600" b="1" dirty="0" smtClean="0">
                <a:solidFill>
                  <a:srgbClr val="000000"/>
                </a:solidFill>
                <a:effectLst>
                  <a:outerShdw blurRad="38100" dist="38100" dir="2700000" algn="tl">
                    <a:srgbClr val="FFFFFF"/>
                  </a:outerShdw>
                </a:effectLst>
                <a:cs typeface="Arabic Transparent" pitchFamily="2" charset="0"/>
              </a:rPr>
              <a:t>3-</a:t>
            </a:r>
            <a:r>
              <a:rPr lang="ar-SA" sz="3600" b="1" dirty="0" err="1" smtClean="0">
                <a:solidFill>
                  <a:srgbClr val="000000"/>
                </a:solidFill>
                <a:effectLst>
                  <a:outerShdw blurRad="38100" dist="38100" dir="2700000" algn="tl">
                    <a:srgbClr val="FFFFFF"/>
                  </a:outerShdw>
                </a:effectLst>
                <a:cs typeface="Arabic Transparent" pitchFamily="2" charset="0"/>
              </a:rPr>
              <a:t>اساليب</a:t>
            </a:r>
            <a:r>
              <a:rPr lang="ar-SA" sz="3600" b="1" dirty="0" smtClean="0">
                <a:solidFill>
                  <a:srgbClr val="000000"/>
                </a:solidFill>
                <a:effectLst>
                  <a:outerShdw blurRad="38100" dist="38100" dir="2700000" algn="tl">
                    <a:srgbClr val="FFFFFF"/>
                  </a:outerShdw>
                </a:effectLst>
                <a:cs typeface="Arabic Transparent" pitchFamily="2" charset="0"/>
              </a:rPr>
              <a:t> التعدين</a:t>
            </a:r>
          </a:p>
          <a:p>
            <a:pPr eaLnBrk="1" hangingPunct="1">
              <a:lnSpc>
                <a:spcPct val="90000"/>
              </a:lnSpc>
              <a:buFont typeface="Wingdings" pitchFamily="2" charset="2"/>
              <a:buNone/>
              <a:defRPr/>
            </a:pPr>
            <a:r>
              <a:rPr lang="ar-SA" sz="3600" b="1" dirty="0" smtClean="0">
                <a:solidFill>
                  <a:srgbClr val="000000"/>
                </a:solidFill>
                <a:effectLst>
                  <a:outerShdw blurRad="38100" dist="38100" dir="2700000" algn="tl">
                    <a:srgbClr val="FFFFFF"/>
                  </a:outerShdw>
                </a:effectLst>
                <a:cs typeface="Arabic Transparent" pitchFamily="2" charset="0"/>
              </a:rPr>
              <a:t>4- وسائل النقل</a:t>
            </a:r>
          </a:p>
          <a:p>
            <a:pPr eaLnBrk="1" hangingPunct="1">
              <a:lnSpc>
                <a:spcPct val="90000"/>
              </a:lnSpc>
              <a:buFont typeface="Wingdings" pitchFamily="2" charset="2"/>
              <a:buNone/>
              <a:defRPr/>
            </a:pPr>
            <a:r>
              <a:rPr lang="ar-SA" sz="3600" b="1" dirty="0" smtClean="0">
                <a:solidFill>
                  <a:srgbClr val="000000"/>
                </a:solidFill>
                <a:effectLst>
                  <a:outerShdw blurRad="38100" dist="38100" dir="2700000" algn="tl">
                    <a:srgbClr val="FFFFFF"/>
                  </a:outerShdw>
                </a:effectLst>
                <a:cs typeface="Arabic Transparent" pitchFamily="2" charset="0"/>
              </a:rPr>
              <a:t>5- المناخ</a:t>
            </a:r>
          </a:p>
          <a:p>
            <a:pPr eaLnBrk="1" hangingPunct="1">
              <a:lnSpc>
                <a:spcPct val="90000"/>
              </a:lnSpc>
              <a:buFont typeface="Wingdings" pitchFamily="2" charset="2"/>
              <a:buNone/>
              <a:defRPr/>
            </a:pPr>
            <a:r>
              <a:rPr lang="ar-SA" sz="3600" b="1" dirty="0" smtClean="0">
                <a:solidFill>
                  <a:srgbClr val="000000"/>
                </a:solidFill>
                <a:effectLst>
                  <a:outerShdw blurRad="38100" dist="38100" dir="2700000" algn="tl">
                    <a:srgbClr val="FFFFFF"/>
                  </a:outerShdw>
                </a:effectLst>
                <a:cs typeface="Arabic Transparent" pitchFamily="2" charset="0"/>
              </a:rPr>
              <a:t>6- الأيدي العاملة</a:t>
            </a:r>
          </a:p>
          <a:p>
            <a:pPr eaLnBrk="1" hangingPunct="1">
              <a:lnSpc>
                <a:spcPct val="90000"/>
              </a:lnSpc>
              <a:buFont typeface="Wingdings" pitchFamily="2" charset="2"/>
              <a:buNone/>
              <a:defRPr/>
            </a:pPr>
            <a:r>
              <a:rPr lang="ar-SA" sz="3600" b="1" dirty="0" smtClean="0">
                <a:solidFill>
                  <a:srgbClr val="000000"/>
                </a:solidFill>
                <a:effectLst>
                  <a:outerShdw blurRad="38100" dist="38100" dir="2700000" algn="tl">
                    <a:srgbClr val="FFFFFF"/>
                  </a:outerShdw>
                </a:effectLst>
                <a:cs typeface="Arabic Transparent" pitchFamily="2" charset="0"/>
              </a:rPr>
              <a:t>7- رأس المال</a:t>
            </a:r>
          </a:p>
          <a:p>
            <a:pPr eaLnBrk="1" hangingPunct="1">
              <a:lnSpc>
                <a:spcPct val="90000"/>
              </a:lnSpc>
              <a:buFont typeface="Wingdings" pitchFamily="2" charset="2"/>
              <a:buNone/>
              <a:defRPr/>
            </a:pPr>
            <a:r>
              <a:rPr lang="ar-SA" sz="3600" b="1" dirty="0" smtClean="0">
                <a:solidFill>
                  <a:srgbClr val="000000"/>
                </a:solidFill>
                <a:effectLst>
                  <a:outerShdw blurRad="38100" dist="38100" dir="2700000" algn="tl">
                    <a:srgbClr val="FFFFFF"/>
                  </a:outerShdw>
                </a:effectLst>
                <a:cs typeface="Arabic Transparent" pitchFamily="2" charset="0"/>
              </a:rPr>
              <a:t>8- درجة تركيز المعدن في الصخور </a:t>
            </a:r>
            <a:endParaRPr lang="en-US" sz="3600" b="1" dirty="0" smtClean="0">
              <a:solidFill>
                <a:srgbClr val="000000"/>
              </a:solidFill>
              <a:effectLst>
                <a:outerShdw blurRad="38100" dist="38100" dir="2700000" algn="tl">
                  <a:srgbClr val="FFFFFF"/>
                </a:outerShdw>
              </a:effectLst>
              <a:cs typeface="Arabic Transparent" pitchFamily="2" charset="0"/>
            </a:endParaRPr>
          </a:p>
        </p:txBody>
      </p:sp>
    </p:spTree>
  </p:cSld>
  <p:clrMapOvr>
    <a:masterClrMapping/>
  </p:clrMapOvr>
  <p:transition spd="slow">
    <p:wedge/>
    <p:sndAc>
      <p:stSnd>
        <p:snd r:embed="rId2" name="applause.wav" builtIn="1"/>
      </p:stSnd>
    </p:sndAc>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MasterSp="0">
  <p:cSld>
    <p:bg>
      <p:bgPr>
        <a:solidFill>
          <a:srgbClr val="66FFFF"/>
        </a:solidFill>
        <a:effectLst/>
      </p:bgPr>
    </p:bg>
    <p:spTree>
      <p:nvGrpSpPr>
        <p:cNvPr id="1" name=""/>
        <p:cNvGrpSpPr/>
        <p:nvPr/>
      </p:nvGrpSpPr>
      <p:grpSpPr>
        <a:xfrm>
          <a:off x="0" y="0"/>
          <a:ext cx="0" cy="0"/>
          <a:chOff x="0" y="0"/>
          <a:chExt cx="0" cy="0"/>
        </a:xfrm>
      </p:grpSpPr>
      <p:sp>
        <p:nvSpPr>
          <p:cNvPr id="445443" name="Rectangle 3"/>
          <p:cNvSpPr>
            <a:spLocks noGrp="1" noChangeArrowheads="1"/>
          </p:cNvSpPr>
          <p:nvPr>
            <p:ph type="body" idx="1"/>
          </p:nvPr>
        </p:nvSpPr>
        <p:spPr>
          <a:xfrm>
            <a:off x="0" y="0"/>
            <a:ext cx="9144000" cy="6858000"/>
          </a:xfrm>
        </p:spPr>
        <p:txBody>
          <a:bodyPr/>
          <a:lstStyle/>
          <a:p>
            <a:pPr eaLnBrk="1" hangingPunct="1">
              <a:buFont typeface="Wingdings" pitchFamily="2" charset="2"/>
              <a:buNone/>
              <a:defRPr/>
            </a:pPr>
            <a:r>
              <a:rPr lang="ar-SA" sz="3600" b="1" u="sng" dirty="0" smtClean="0">
                <a:solidFill>
                  <a:srgbClr val="FF0000"/>
                </a:solidFill>
                <a:cs typeface="Arabic Transparent" pitchFamily="2" charset="0"/>
              </a:rPr>
              <a:t>الموقع الجغرافي:</a:t>
            </a:r>
            <a:br>
              <a:rPr lang="ar-SA" sz="3600" b="1" u="sng" dirty="0" smtClean="0">
                <a:solidFill>
                  <a:srgbClr val="FF0000"/>
                </a:solidFill>
                <a:cs typeface="Arabic Transparent" pitchFamily="2" charset="0"/>
              </a:rPr>
            </a:br>
            <a:r>
              <a:rPr lang="ar-SA" sz="3600" b="1" dirty="0" smtClean="0">
                <a:solidFill>
                  <a:srgbClr val="000000"/>
                </a:solidFill>
                <a:effectLst>
                  <a:outerShdw blurRad="38100" dist="38100" dir="2700000" algn="tl">
                    <a:srgbClr val="FFFFFF"/>
                  </a:outerShdw>
                </a:effectLst>
                <a:cs typeface="Arabic Transparent" pitchFamily="2" charset="0"/>
              </a:rPr>
              <a:t>الموقع الجغرافي من أبرز المقومات الجغرافية المؤثرة في الإنتاج المعدني ، فإذا كانت المعادن تتميز بالموقع الجغرافي الممتاز بمعنى </a:t>
            </a:r>
            <a:r>
              <a:rPr lang="ar-SA" sz="3600" b="1" dirty="0" err="1" smtClean="0">
                <a:solidFill>
                  <a:srgbClr val="000000"/>
                </a:solidFill>
                <a:effectLst>
                  <a:outerShdw blurRad="38100" dist="38100" dir="2700000" algn="tl">
                    <a:srgbClr val="FFFFFF"/>
                  </a:outerShdw>
                </a:effectLst>
                <a:cs typeface="Arabic Transparent" pitchFamily="2" charset="0"/>
              </a:rPr>
              <a:t>ان</a:t>
            </a:r>
            <a:r>
              <a:rPr lang="ar-SA" sz="3600" b="1" dirty="0" smtClean="0">
                <a:solidFill>
                  <a:srgbClr val="000000"/>
                </a:solidFill>
                <a:effectLst>
                  <a:outerShdw blurRad="38100" dist="38100" dir="2700000" algn="tl">
                    <a:srgbClr val="FFFFFF"/>
                  </a:outerShdw>
                </a:effectLst>
                <a:cs typeface="Arabic Transparent" pitchFamily="2" charset="0"/>
              </a:rPr>
              <a:t> منطقة التعدين تخدمها طرق </a:t>
            </a:r>
            <a:r>
              <a:rPr lang="ar-SA" sz="3600" b="1" u="sng" dirty="0" smtClean="0">
                <a:solidFill>
                  <a:srgbClr val="FF0000"/>
                </a:solidFill>
                <a:cs typeface="Arabic Transparent" pitchFamily="2" charset="0"/>
              </a:rPr>
              <a:t>نقل جيدة</a:t>
            </a:r>
            <a:r>
              <a:rPr lang="ar-SA" sz="3600" b="1" dirty="0" smtClean="0">
                <a:solidFill>
                  <a:srgbClr val="000000"/>
                </a:solidFill>
                <a:effectLst>
                  <a:outerShdw blurRad="38100" dist="38100" dir="2700000" algn="tl">
                    <a:srgbClr val="FFFFFF"/>
                  </a:outerShdw>
                </a:effectLst>
                <a:cs typeface="Arabic Transparent" pitchFamily="2" charset="0"/>
              </a:rPr>
              <a:t> </a:t>
            </a:r>
            <a:r>
              <a:rPr lang="ar-SA" sz="3600" b="1" dirty="0" err="1" smtClean="0">
                <a:solidFill>
                  <a:srgbClr val="000000"/>
                </a:solidFill>
                <a:effectLst>
                  <a:outerShdw blurRad="38100" dist="38100" dir="2700000" algn="tl">
                    <a:srgbClr val="FFFFFF"/>
                  </a:outerShdw>
                </a:effectLst>
                <a:cs typeface="Arabic Transparent" pitchFamily="2" charset="0"/>
              </a:rPr>
              <a:t>الى</a:t>
            </a:r>
            <a:r>
              <a:rPr lang="ar-SA" sz="3600" b="1" dirty="0" smtClean="0">
                <a:solidFill>
                  <a:srgbClr val="000000"/>
                </a:solidFill>
                <a:effectLst>
                  <a:outerShdw blurRad="38100" dist="38100" dir="2700000" algn="tl">
                    <a:srgbClr val="FFFFFF"/>
                  </a:outerShdw>
                </a:effectLst>
                <a:cs typeface="Arabic Transparent" pitchFamily="2" charset="0"/>
              </a:rPr>
              <a:t> جانب قرب منطقة التعدين من </a:t>
            </a:r>
            <a:r>
              <a:rPr lang="ar-SA" sz="3600" b="1" dirty="0" err="1" smtClean="0">
                <a:solidFill>
                  <a:srgbClr val="000000"/>
                </a:solidFill>
                <a:effectLst>
                  <a:outerShdw blurRad="38100" dist="38100" dir="2700000" algn="tl">
                    <a:srgbClr val="FFFFFF"/>
                  </a:outerShdw>
                </a:effectLst>
                <a:cs typeface="Arabic Transparent" pitchFamily="2" charset="0"/>
              </a:rPr>
              <a:t>الاقاليم</a:t>
            </a:r>
            <a:r>
              <a:rPr lang="ar-SA" sz="3600" b="1" dirty="0" smtClean="0">
                <a:solidFill>
                  <a:srgbClr val="000000"/>
                </a:solidFill>
                <a:effectLst>
                  <a:outerShdw blurRad="38100" dist="38100" dir="2700000" algn="tl">
                    <a:srgbClr val="FFFFFF"/>
                  </a:outerShdw>
                </a:effectLst>
                <a:cs typeface="Arabic Transparent" pitchFamily="2" charset="0"/>
              </a:rPr>
              <a:t> الصناعية والتي تعد </a:t>
            </a:r>
            <a:r>
              <a:rPr lang="ar-SA" sz="3600" b="1" dirty="0" err="1" smtClean="0">
                <a:solidFill>
                  <a:srgbClr val="000000"/>
                </a:solidFill>
                <a:effectLst>
                  <a:outerShdw blurRad="38100" dist="38100" dir="2700000" algn="tl">
                    <a:srgbClr val="FFFFFF"/>
                  </a:outerShdw>
                </a:effectLst>
                <a:cs typeface="Arabic Transparent" pitchFamily="2" charset="0"/>
              </a:rPr>
              <a:t>اهم</a:t>
            </a:r>
            <a:r>
              <a:rPr lang="ar-SA" sz="3600" b="1" dirty="0" smtClean="0">
                <a:solidFill>
                  <a:srgbClr val="000000"/>
                </a:solidFill>
                <a:effectLst>
                  <a:outerShdw blurRad="38100" dist="38100" dir="2700000" algn="tl">
                    <a:srgbClr val="FFFFFF"/>
                  </a:outerShdw>
                </a:effectLst>
                <a:cs typeface="Arabic Transparent" pitchFamily="2" charset="0"/>
              </a:rPr>
              <a:t> </a:t>
            </a:r>
            <a:r>
              <a:rPr lang="ar-SA" sz="3600" b="1" u="sng" dirty="0" err="1" smtClean="0">
                <a:solidFill>
                  <a:srgbClr val="FF0000"/>
                </a:solidFill>
                <a:cs typeface="Arabic Transparent" pitchFamily="2" charset="0"/>
              </a:rPr>
              <a:t>اسواق</a:t>
            </a:r>
            <a:r>
              <a:rPr lang="ar-SA" sz="3600" b="1" u="sng" dirty="0" smtClean="0">
                <a:solidFill>
                  <a:srgbClr val="FF0000"/>
                </a:solidFill>
                <a:cs typeface="Arabic Transparent" pitchFamily="2" charset="0"/>
              </a:rPr>
              <a:t> التصريف</a:t>
            </a:r>
            <a:r>
              <a:rPr lang="ar-SA" sz="3600" b="1" dirty="0" smtClean="0">
                <a:solidFill>
                  <a:srgbClr val="000000"/>
                </a:solidFill>
                <a:effectLst>
                  <a:outerShdw blurRad="38100" dist="38100" dir="2700000" algn="tl">
                    <a:srgbClr val="FFFFFF"/>
                  </a:outerShdw>
                </a:effectLst>
                <a:cs typeface="Arabic Transparent" pitchFamily="2" charset="0"/>
              </a:rPr>
              <a:t> ومن مراكز تجمع السكان التي تمثل مصادر </a:t>
            </a:r>
            <a:r>
              <a:rPr lang="ar-SA" sz="3600" b="1" u="sng" dirty="0" err="1" smtClean="0">
                <a:solidFill>
                  <a:srgbClr val="FF0000"/>
                </a:solidFill>
                <a:cs typeface="Arabic Transparent" pitchFamily="2" charset="0"/>
              </a:rPr>
              <a:t>الايدي</a:t>
            </a:r>
            <a:r>
              <a:rPr lang="ar-SA" sz="3600" b="1" u="sng" dirty="0" smtClean="0">
                <a:solidFill>
                  <a:srgbClr val="FF0000"/>
                </a:solidFill>
                <a:cs typeface="Arabic Transparent" pitchFamily="2" charset="0"/>
              </a:rPr>
              <a:t> العاملة</a:t>
            </a:r>
            <a:r>
              <a:rPr lang="ar-SA" sz="3600" b="1" dirty="0" smtClean="0">
                <a:solidFill>
                  <a:srgbClr val="000000"/>
                </a:solidFill>
                <a:effectLst>
                  <a:outerShdw blurRad="38100" dist="38100" dir="2700000" algn="tl">
                    <a:srgbClr val="FFFFFF"/>
                  </a:outerShdw>
                </a:effectLst>
                <a:cs typeface="Arabic Transparent" pitchFamily="2" charset="0"/>
              </a:rPr>
              <a:t> ،ساعد ذلك على استغلال الموارد المعدنية على نطاق واسع وبتكاليف معقولة والعكس صحيح حين لا تكون منطقة التعدين ذات موقع جغرافي جيد.</a:t>
            </a:r>
            <a:endParaRPr lang="en-US" sz="3600" b="1" dirty="0" smtClean="0">
              <a:solidFill>
                <a:srgbClr val="000000"/>
              </a:solidFill>
              <a:effectLst>
                <a:outerShdw blurRad="38100" dist="38100" dir="2700000" algn="tl">
                  <a:srgbClr val="FFFFFF"/>
                </a:outerShdw>
              </a:effectLst>
              <a:cs typeface="Arabic Transparent" pitchFamily="2" charset="0"/>
            </a:endParaRPr>
          </a:p>
        </p:txBody>
      </p:sp>
    </p:spTree>
  </p:cSld>
  <p:clrMapOvr>
    <a:masterClrMapping/>
  </p:clrMapOvr>
  <p:transition spd="slow">
    <p:wedge/>
    <p:sndAc>
      <p:stSnd>
        <p:snd r:embed="rId2" name="applause.wav" builtIn="1"/>
      </p:stSnd>
    </p:sndAc>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6466" name="Rectangle 2"/>
          <p:cNvSpPr>
            <a:spLocks noGrp="1" noChangeArrowheads="1"/>
          </p:cNvSpPr>
          <p:nvPr>
            <p:ph type="title"/>
          </p:nvPr>
        </p:nvSpPr>
        <p:spPr>
          <a:xfrm>
            <a:off x="457200" y="609600"/>
            <a:ext cx="6994525" cy="361950"/>
          </a:xfrm>
        </p:spPr>
        <p:txBody>
          <a:bodyPr/>
          <a:lstStyle/>
          <a:p>
            <a:pPr eaLnBrk="1" hangingPunct="1">
              <a:defRPr/>
            </a:pPr>
            <a:r>
              <a:rPr lang="en-US" sz="4000" b="1" i="1" smtClean="0">
                <a:solidFill>
                  <a:srgbClr val="0000FF"/>
                </a:solidFill>
              </a:rPr>
              <a:t/>
            </a:r>
            <a:br>
              <a:rPr lang="en-US" sz="4000" b="1" i="1" smtClean="0">
                <a:solidFill>
                  <a:srgbClr val="0000FF"/>
                </a:solidFill>
              </a:rPr>
            </a:br>
            <a:endParaRPr lang="en-US" sz="4000" b="1" i="1" smtClean="0">
              <a:solidFill>
                <a:srgbClr val="0000FF"/>
              </a:solidFill>
            </a:endParaRPr>
          </a:p>
        </p:txBody>
      </p:sp>
      <p:sp>
        <p:nvSpPr>
          <p:cNvPr id="35843" name="AutoShape 3"/>
          <p:cNvSpPr>
            <a:spLocks noChangeArrowheads="1"/>
          </p:cNvSpPr>
          <p:nvPr/>
        </p:nvSpPr>
        <p:spPr bwMode="auto">
          <a:xfrm>
            <a:off x="2195513" y="260350"/>
            <a:ext cx="4608512" cy="863600"/>
          </a:xfrm>
          <a:prstGeom prst="flowChartPunchedTape">
            <a:avLst/>
          </a:prstGeom>
          <a:solidFill>
            <a:srgbClr val="66FF33">
              <a:alpha val="96861"/>
            </a:srgbClr>
          </a:solidFill>
          <a:ln w="57150" algn="ctr">
            <a:solidFill>
              <a:srgbClr val="FF0066"/>
            </a:solidFill>
            <a:miter lim="800000"/>
            <a:headEnd/>
            <a:tailEnd/>
          </a:ln>
        </p:spPr>
        <p:txBody>
          <a:bodyPr wrap="none" anchor="ctr"/>
          <a:lstStyle/>
          <a:p>
            <a:pPr algn="ctr"/>
            <a:endParaRPr lang="ar-SA" sz="3600" b="1" i="1">
              <a:solidFill>
                <a:srgbClr val="0000FF"/>
              </a:solidFill>
              <a:latin typeface="Tahoma" pitchFamily="34" charset="0"/>
              <a:cs typeface="Arabic Transparent" pitchFamily="2" charset="0"/>
            </a:endParaRPr>
          </a:p>
          <a:p>
            <a:pPr algn="ctr"/>
            <a:r>
              <a:rPr lang="ar-SA" sz="3200" b="1" i="1">
                <a:solidFill>
                  <a:srgbClr val="0000FF"/>
                </a:solidFill>
                <a:latin typeface="Tahoma" pitchFamily="34" charset="0"/>
                <a:cs typeface="Arabic Transparent" pitchFamily="2" charset="0"/>
              </a:rPr>
              <a:t>سؤال</a:t>
            </a:r>
            <a:endParaRPr lang="en-US" sz="3200" b="1" i="1">
              <a:solidFill>
                <a:srgbClr val="0000FF"/>
              </a:solidFill>
              <a:latin typeface="Tahoma" pitchFamily="34" charset="0"/>
              <a:cs typeface="Arabic Transparent" pitchFamily="2" charset="0"/>
            </a:endParaRPr>
          </a:p>
          <a:p>
            <a:pPr algn="ctr"/>
            <a:endParaRPr lang="en-US" sz="3600" b="1">
              <a:solidFill>
                <a:srgbClr val="3333CC"/>
              </a:solidFill>
              <a:latin typeface="Tahoma" pitchFamily="34" charset="0"/>
              <a:cs typeface="Arabic Transparent" pitchFamily="2" charset="0"/>
            </a:endParaRPr>
          </a:p>
        </p:txBody>
      </p:sp>
      <p:sp>
        <p:nvSpPr>
          <p:cNvPr id="446468" name="Rectangle 4"/>
          <p:cNvSpPr>
            <a:spLocks noChangeArrowheads="1"/>
          </p:cNvSpPr>
          <p:nvPr/>
        </p:nvSpPr>
        <p:spPr bwMode="auto">
          <a:xfrm>
            <a:off x="0" y="2133600"/>
            <a:ext cx="8893175" cy="3671888"/>
          </a:xfrm>
          <a:prstGeom prst="rect">
            <a:avLst/>
          </a:prstGeom>
          <a:solidFill>
            <a:srgbClr val="FFFF00">
              <a:alpha val="97000"/>
            </a:srgbClr>
          </a:solidFill>
          <a:ln w="57150" algn="ctr">
            <a:solidFill>
              <a:srgbClr val="FF0066"/>
            </a:solidFill>
            <a:miter lim="800000"/>
            <a:headEnd/>
            <a:tailEnd/>
          </a:ln>
          <a:effectLst/>
        </p:spPr>
        <p:txBody>
          <a:bodyPr wrap="none" anchor="ctr"/>
          <a:lstStyle/>
          <a:p>
            <a:pPr algn="ctr">
              <a:defRPr/>
            </a:pPr>
            <a:endParaRPr lang="ar-SA" sz="3600" b="1" dirty="0">
              <a:solidFill>
                <a:srgbClr val="000000"/>
              </a:solidFill>
              <a:latin typeface="Tahoma" pitchFamily="34" charset="0"/>
              <a:cs typeface="Arabic Transparent" pitchFamily="2" charset="0"/>
            </a:endParaRPr>
          </a:p>
          <a:p>
            <a:pPr algn="ctr">
              <a:defRPr/>
            </a:pPr>
            <a:endParaRPr lang="ar-SA" sz="3600" b="1" dirty="0">
              <a:solidFill>
                <a:srgbClr val="000000"/>
              </a:solidFill>
              <a:latin typeface="Tahoma" pitchFamily="34" charset="0"/>
              <a:cs typeface="Arabic Transparent" pitchFamily="2" charset="0"/>
            </a:endParaRPr>
          </a:p>
          <a:p>
            <a:pPr algn="ctr">
              <a:defRPr/>
            </a:pPr>
            <a:endParaRPr lang="ar-SA" sz="3600" b="1" dirty="0">
              <a:solidFill>
                <a:srgbClr val="000000"/>
              </a:solidFill>
              <a:latin typeface="Tahoma" pitchFamily="34" charset="0"/>
              <a:cs typeface="Arabic Transparent" pitchFamily="2" charset="0"/>
            </a:endParaRPr>
          </a:p>
          <a:p>
            <a:pPr algn="ctr">
              <a:defRPr/>
            </a:pPr>
            <a:r>
              <a:rPr lang="ar-SA" sz="3600" b="1" dirty="0">
                <a:solidFill>
                  <a:srgbClr val="000000"/>
                </a:solidFill>
                <a:latin typeface="Tahoma" pitchFamily="34" charset="0"/>
                <a:cs typeface="Arabic Transparent" pitchFamily="2" charset="0"/>
              </a:rPr>
              <a:t>س</a:t>
            </a:r>
            <a:r>
              <a:rPr lang="ar-SA" sz="3600" b="1" dirty="0">
                <a:solidFill>
                  <a:srgbClr val="000000"/>
                </a:solidFill>
                <a:latin typeface="Tahoma" pitchFamily="34" charset="0"/>
                <a:cs typeface="Arabic Transparent" pitchFamily="2" charset="0"/>
              </a:rPr>
              <a:t>: اذكري </a:t>
            </a:r>
            <a:r>
              <a:rPr lang="ar-SA" sz="3600" b="1" dirty="0">
                <a:solidFill>
                  <a:srgbClr val="000000"/>
                </a:solidFill>
                <a:latin typeface="Tahoma" pitchFamily="34" charset="0"/>
                <a:cs typeface="Arabic Transparent" pitchFamily="2" charset="0"/>
              </a:rPr>
              <a:t>أهم </a:t>
            </a:r>
            <a:r>
              <a:rPr lang="ar-SA" sz="3600" b="1" dirty="0">
                <a:solidFill>
                  <a:srgbClr val="000000"/>
                </a:solidFill>
                <a:latin typeface="Tahoma" pitchFamily="34" charset="0"/>
                <a:cs typeface="Arabic Transparent" pitchFamily="2" charset="0"/>
              </a:rPr>
              <a:t>العوامل المؤثرة في الإنتاج المعدني، مع</a:t>
            </a:r>
          </a:p>
          <a:p>
            <a:pPr algn="ctr">
              <a:defRPr/>
            </a:pPr>
            <a:r>
              <a:rPr lang="ar-SA" sz="3600" b="1" dirty="0">
                <a:solidFill>
                  <a:srgbClr val="000000"/>
                </a:solidFill>
                <a:latin typeface="Tahoma" pitchFamily="34" charset="0"/>
                <a:cs typeface="Arabic Transparent" pitchFamily="2" charset="0"/>
              </a:rPr>
              <a:t> شرح احدها فقط بالتفصيل ؟(8عوامل )</a:t>
            </a:r>
          </a:p>
          <a:p>
            <a:pPr algn="ctr">
              <a:defRPr/>
            </a:pPr>
            <a:r>
              <a:rPr lang="ar-SA" sz="3600" b="1" dirty="0">
                <a:solidFill>
                  <a:srgbClr val="000000"/>
                </a:solidFill>
                <a:latin typeface="Tahoma" pitchFamily="34" charset="0"/>
                <a:cs typeface="Arabic Transparent" pitchFamily="2" charset="0"/>
              </a:rPr>
              <a:t> </a:t>
            </a:r>
          </a:p>
          <a:p>
            <a:pPr algn="ctr">
              <a:defRPr/>
            </a:pPr>
            <a:r>
              <a:rPr lang="ar-SA" sz="3600" b="1" dirty="0">
                <a:solidFill>
                  <a:srgbClr val="000000"/>
                </a:solidFill>
                <a:effectLst>
                  <a:outerShdw blurRad="38100" dist="38100" dir="2700000" algn="tl">
                    <a:srgbClr val="FFFFFF"/>
                  </a:outerShdw>
                </a:effectLst>
                <a:cs typeface="Arabic Transparent" pitchFamily="2" charset="0"/>
              </a:rPr>
              <a:t> </a:t>
            </a:r>
          </a:p>
          <a:p>
            <a:pPr algn="ctr">
              <a:defRPr/>
            </a:pPr>
            <a:endParaRPr lang="ar-SA" sz="3600" b="1" dirty="0">
              <a:solidFill>
                <a:srgbClr val="000000"/>
              </a:solidFill>
              <a:effectLst>
                <a:outerShdw blurRad="38100" dist="38100" dir="2700000" algn="tl">
                  <a:srgbClr val="FFFFFF"/>
                </a:outerShdw>
              </a:effectLst>
              <a:cs typeface="Arabic Transparent" pitchFamily="2" charset="0"/>
            </a:endParaRPr>
          </a:p>
          <a:p>
            <a:pPr algn="ctr">
              <a:defRPr/>
            </a:pPr>
            <a:endParaRPr lang="ar-SA" sz="3600" b="1" dirty="0">
              <a:solidFill>
                <a:srgbClr val="000000"/>
              </a:solidFill>
              <a:latin typeface="Tahoma" pitchFamily="34" charset="0"/>
              <a:cs typeface="Arabic Transparent" pitchFamily="2" charset="0"/>
            </a:endParaRPr>
          </a:p>
        </p:txBody>
      </p:sp>
    </p:spTree>
  </p:cSld>
  <p:clrMapOvr>
    <a:masterClrMapping/>
  </p:clrMapOvr>
  <p:transition spd="slow">
    <p:wedge/>
    <p:sndAc>
      <p:stSnd>
        <p:snd r:embed="rId2" name="applause.wav" builtIn="1"/>
      </p:stSnd>
    </p:sndAc>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6466" name="Rectangle 2"/>
          <p:cNvSpPr>
            <a:spLocks noGrp="1" noChangeArrowheads="1"/>
          </p:cNvSpPr>
          <p:nvPr>
            <p:ph type="title"/>
          </p:nvPr>
        </p:nvSpPr>
        <p:spPr>
          <a:xfrm>
            <a:off x="457200" y="609600"/>
            <a:ext cx="6994525" cy="361950"/>
          </a:xfrm>
        </p:spPr>
        <p:txBody>
          <a:bodyPr/>
          <a:lstStyle/>
          <a:p>
            <a:pPr eaLnBrk="1" hangingPunct="1">
              <a:defRPr/>
            </a:pPr>
            <a:r>
              <a:rPr lang="en-US" sz="4000" b="1" i="1" smtClean="0">
                <a:solidFill>
                  <a:srgbClr val="0000FF"/>
                </a:solidFill>
              </a:rPr>
              <a:t/>
            </a:r>
            <a:br>
              <a:rPr lang="en-US" sz="4000" b="1" i="1" smtClean="0">
                <a:solidFill>
                  <a:srgbClr val="0000FF"/>
                </a:solidFill>
              </a:rPr>
            </a:br>
            <a:endParaRPr lang="en-US" sz="4000" b="1" i="1" smtClean="0">
              <a:solidFill>
                <a:srgbClr val="0000FF"/>
              </a:solidFill>
            </a:endParaRPr>
          </a:p>
        </p:txBody>
      </p:sp>
      <p:sp>
        <p:nvSpPr>
          <p:cNvPr id="36867" name="AutoShape 3"/>
          <p:cNvSpPr>
            <a:spLocks noChangeArrowheads="1"/>
          </p:cNvSpPr>
          <p:nvPr/>
        </p:nvSpPr>
        <p:spPr bwMode="auto">
          <a:xfrm>
            <a:off x="2195513" y="260350"/>
            <a:ext cx="4608512" cy="863600"/>
          </a:xfrm>
          <a:prstGeom prst="flowChartPunchedTape">
            <a:avLst/>
          </a:prstGeom>
          <a:solidFill>
            <a:srgbClr val="66FF33">
              <a:alpha val="96861"/>
            </a:srgbClr>
          </a:solidFill>
          <a:ln w="57150" algn="ctr">
            <a:solidFill>
              <a:srgbClr val="FF0066"/>
            </a:solidFill>
            <a:miter lim="800000"/>
            <a:headEnd/>
            <a:tailEnd/>
          </a:ln>
        </p:spPr>
        <p:txBody>
          <a:bodyPr wrap="none" anchor="ctr"/>
          <a:lstStyle/>
          <a:p>
            <a:pPr algn="ctr"/>
            <a:endParaRPr lang="ar-SA" sz="3600" b="1" i="1">
              <a:solidFill>
                <a:srgbClr val="0000FF"/>
              </a:solidFill>
              <a:latin typeface="Tahoma" pitchFamily="34" charset="0"/>
              <a:cs typeface="Arabic Transparent" pitchFamily="2" charset="0"/>
            </a:endParaRPr>
          </a:p>
          <a:p>
            <a:pPr algn="ctr"/>
            <a:r>
              <a:rPr lang="ar-SA" sz="3200" b="1" i="1">
                <a:solidFill>
                  <a:srgbClr val="0000FF"/>
                </a:solidFill>
                <a:latin typeface="Tahoma" pitchFamily="34" charset="0"/>
                <a:cs typeface="Arabic Transparent" pitchFamily="2" charset="0"/>
              </a:rPr>
              <a:t>سؤال</a:t>
            </a:r>
            <a:endParaRPr lang="en-US" sz="3200" b="1" i="1">
              <a:solidFill>
                <a:srgbClr val="0000FF"/>
              </a:solidFill>
              <a:latin typeface="Tahoma" pitchFamily="34" charset="0"/>
              <a:cs typeface="Arabic Transparent" pitchFamily="2" charset="0"/>
            </a:endParaRPr>
          </a:p>
          <a:p>
            <a:pPr algn="ctr"/>
            <a:endParaRPr lang="en-US" sz="3600" b="1">
              <a:solidFill>
                <a:srgbClr val="3333CC"/>
              </a:solidFill>
              <a:latin typeface="Tahoma" pitchFamily="34" charset="0"/>
              <a:cs typeface="Arabic Transparent" pitchFamily="2" charset="0"/>
            </a:endParaRPr>
          </a:p>
        </p:txBody>
      </p:sp>
      <p:sp>
        <p:nvSpPr>
          <p:cNvPr id="446468" name="Rectangle 4"/>
          <p:cNvSpPr>
            <a:spLocks noChangeArrowheads="1"/>
          </p:cNvSpPr>
          <p:nvPr/>
        </p:nvSpPr>
        <p:spPr bwMode="auto">
          <a:xfrm>
            <a:off x="0" y="2133600"/>
            <a:ext cx="8893175" cy="3671888"/>
          </a:xfrm>
          <a:prstGeom prst="rect">
            <a:avLst/>
          </a:prstGeom>
          <a:solidFill>
            <a:srgbClr val="FFFF00">
              <a:alpha val="97000"/>
            </a:srgbClr>
          </a:solidFill>
          <a:ln w="57150" algn="ctr">
            <a:solidFill>
              <a:srgbClr val="FF0066"/>
            </a:solidFill>
            <a:miter lim="800000"/>
            <a:headEnd/>
            <a:tailEnd/>
          </a:ln>
          <a:effectLst/>
        </p:spPr>
        <p:txBody>
          <a:bodyPr wrap="none" anchor="ctr"/>
          <a:lstStyle/>
          <a:p>
            <a:pPr algn="ctr">
              <a:defRPr/>
            </a:pPr>
            <a:endParaRPr lang="ar-SA" sz="3600" b="1" dirty="0">
              <a:solidFill>
                <a:srgbClr val="000000"/>
              </a:solidFill>
              <a:latin typeface="Tahoma" pitchFamily="34" charset="0"/>
              <a:cs typeface="Arabic Transparent" pitchFamily="2" charset="0"/>
            </a:endParaRPr>
          </a:p>
          <a:p>
            <a:pPr algn="ctr">
              <a:defRPr/>
            </a:pPr>
            <a:endParaRPr lang="ar-SA" sz="3600" b="1" dirty="0">
              <a:solidFill>
                <a:srgbClr val="000000"/>
              </a:solidFill>
              <a:latin typeface="Tahoma" pitchFamily="34" charset="0"/>
              <a:cs typeface="Arabic Transparent" pitchFamily="2" charset="0"/>
            </a:endParaRPr>
          </a:p>
          <a:p>
            <a:pPr algn="ctr">
              <a:defRPr/>
            </a:pPr>
            <a:endParaRPr lang="ar-SA" sz="3600" b="1" dirty="0">
              <a:solidFill>
                <a:srgbClr val="000000"/>
              </a:solidFill>
              <a:latin typeface="Tahoma" pitchFamily="34" charset="0"/>
              <a:cs typeface="Arabic Transparent" pitchFamily="2" charset="0"/>
            </a:endParaRPr>
          </a:p>
          <a:p>
            <a:pPr>
              <a:defRPr/>
            </a:pPr>
            <a:r>
              <a:rPr lang="ar-SA" sz="3600" b="1" dirty="0">
                <a:solidFill>
                  <a:srgbClr val="000000"/>
                </a:solidFill>
                <a:latin typeface="Tahoma" pitchFamily="34" charset="0"/>
                <a:cs typeface="Arabic Transparent" pitchFamily="2" charset="0"/>
              </a:rPr>
              <a:t>    س</a:t>
            </a:r>
            <a:r>
              <a:rPr lang="ar-SA" sz="3600" b="1" dirty="0">
                <a:solidFill>
                  <a:srgbClr val="000000"/>
                </a:solidFill>
                <a:latin typeface="Tahoma" pitchFamily="34" charset="0"/>
                <a:cs typeface="Arabic Transparent" pitchFamily="2" charset="0"/>
              </a:rPr>
              <a:t>: </a:t>
            </a:r>
            <a:r>
              <a:rPr lang="ar-SA" sz="3600" b="1" dirty="0">
                <a:solidFill>
                  <a:srgbClr val="000000"/>
                </a:solidFill>
                <a:latin typeface="Tahoma" pitchFamily="34" charset="0"/>
                <a:cs typeface="Arabic Transparent" pitchFamily="2" charset="0"/>
              </a:rPr>
              <a:t>(يعد </a:t>
            </a:r>
            <a:r>
              <a:rPr lang="ar-SA" sz="3600" b="1" dirty="0">
                <a:solidFill>
                  <a:srgbClr val="000000"/>
                </a:solidFill>
                <a:latin typeface="Tahoma" pitchFamily="34" charset="0"/>
                <a:cs typeface="Arabic Transparent" pitchFamily="2" charset="0"/>
              </a:rPr>
              <a:t>الموقع الجغرافي من أهم وأبرز المقومات </a:t>
            </a:r>
          </a:p>
          <a:p>
            <a:pPr>
              <a:defRPr/>
            </a:pPr>
            <a:r>
              <a:rPr lang="ar-SA" sz="3600" b="1" dirty="0">
                <a:solidFill>
                  <a:srgbClr val="000000"/>
                </a:solidFill>
                <a:latin typeface="Tahoma" pitchFamily="34" charset="0"/>
                <a:cs typeface="Arabic Transparent" pitchFamily="2" charset="0"/>
              </a:rPr>
              <a:t>     الجغرافية </a:t>
            </a:r>
            <a:r>
              <a:rPr lang="ar-SA" sz="3600" b="1" dirty="0">
                <a:solidFill>
                  <a:srgbClr val="000000"/>
                </a:solidFill>
                <a:latin typeface="Tahoma" pitchFamily="34" charset="0"/>
                <a:cs typeface="Arabic Transparent" pitchFamily="2" charset="0"/>
              </a:rPr>
              <a:t>المؤثرة في الإنتاج المعدني) اشرحي ذلك </a:t>
            </a:r>
          </a:p>
          <a:p>
            <a:pPr algn="ctr">
              <a:defRPr/>
            </a:pPr>
            <a:r>
              <a:rPr lang="ar-SA" sz="3600" b="1" dirty="0">
                <a:solidFill>
                  <a:srgbClr val="000000"/>
                </a:solidFill>
                <a:latin typeface="Tahoma" pitchFamily="34" charset="0"/>
                <a:cs typeface="Arabic Transparent" pitchFamily="2" charset="0"/>
              </a:rPr>
              <a:t>وبالتفصيل؟</a:t>
            </a:r>
          </a:p>
          <a:p>
            <a:pPr>
              <a:defRPr/>
            </a:pPr>
            <a:endParaRPr lang="ar-SA" sz="3600" b="1" dirty="0">
              <a:solidFill>
                <a:srgbClr val="000000"/>
              </a:solidFill>
              <a:effectLst>
                <a:outerShdw blurRad="38100" dist="38100" dir="2700000" algn="tl">
                  <a:srgbClr val="FFFFFF"/>
                </a:outerShdw>
              </a:effectLst>
              <a:cs typeface="Arabic Transparent" pitchFamily="2" charset="0"/>
            </a:endParaRPr>
          </a:p>
          <a:p>
            <a:pPr>
              <a:defRPr/>
            </a:pPr>
            <a:endParaRPr lang="ar-SA" sz="3600" b="1" dirty="0">
              <a:solidFill>
                <a:srgbClr val="000000"/>
              </a:solidFill>
              <a:latin typeface="Tahoma" pitchFamily="34" charset="0"/>
              <a:cs typeface="Arabic Transparent" pitchFamily="2" charset="0"/>
            </a:endParaRPr>
          </a:p>
        </p:txBody>
      </p:sp>
    </p:spTree>
  </p:cSld>
  <p:clrMapOvr>
    <a:masterClrMapping/>
  </p:clrMapOvr>
  <p:transition spd="slow">
    <p:wedge/>
    <p:sndAc>
      <p:stSnd>
        <p:snd r:embed="rId2" name="applause.wav" builtIn="1"/>
      </p:stSnd>
    </p:sndAc>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showMasterSp="0">
  <p:cSld>
    <p:bg>
      <p:bgPr>
        <a:solidFill>
          <a:srgbClr val="800000"/>
        </a:solidFill>
        <a:effectLst/>
      </p:bgPr>
    </p:bg>
    <p:spTree>
      <p:nvGrpSpPr>
        <p:cNvPr id="1" name=""/>
        <p:cNvGrpSpPr/>
        <p:nvPr/>
      </p:nvGrpSpPr>
      <p:grpSpPr>
        <a:xfrm>
          <a:off x="0" y="0"/>
          <a:ext cx="0" cy="0"/>
          <a:chOff x="0" y="0"/>
          <a:chExt cx="0" cy="0"/>
        </a:xfrm>
      </p:grpSpPr>
      <p:sp>
        <p:nvSpPr>
          <p:cNvPr id="447491" name="Rectangle 3"/>
          <p:cNvSpPr>
            <a:spLocks noGrp="1" noChangeArrowheads="1"/>
          </p:cNvSpPr>
          <p:nvPr>
            <p:ph type="body" idx="1"/>
          </p:nvPr>
        </p:nvSpPr>
        <p:spPr>
          <a:xfrm>
            <a:off x="0" y="0"/>
            <a:ext cx="9144000" cy="6858000"/>
          </a:xfrm>
        </p:spPr>
        <p:txBody>
          <a:bodyPr/>
          <a:lstStyle/>
          <a:p>
            <a:pPr algn="ctr" eaLnBrk="1" hangingPunct="1">
              <a:lnSpc>
                <a:spcPct val="90000"/>
              </a:lnSpc>
              <a:buFont typeface="Wingdings" pitchFamily="2" charset="2"/>
              <a:buNone/>
              <a:defRPr/>
            </a:pPr>
            <a:r>
              <a:rPr lang="ar-SA" sz="3600" b="1" u="sng" smtClean="0">
                <a:cs typeface="Arabic Transparent" pitchFamily="2" charset="0"/>
              </a:rPr>
              <a:t>تصنيف معادن القشرة الارضية:</a:t>
            </a:r>
          </a:p>
          <a:p>
            <a:pPr eaLnBrk="1" hangingPunct="1">
              <a:lnSpc>
                <a:spcPct val="90000"/>
              </a:lnSpc>
              <a:buFont typeface="Wingdings" pitchFamily="2" charset="2"/>
              <a:buNone/>
              <a:defRPr/>
            </a:pPr>
            <a:r>
              <a:rPr lang="ar-SA" sz="3600" b="1" smtClean="0">
                <a:cs typeface="Arabic Transparent" pitchFamily="2" charset="0"/>
              </a:rPr>
              <a:t>تقسم المعادن الى مجموعتين رئيسيتين تضم كل مجموعه اقسام ثانوية كالتالي:</a:t>
            </a:r>
          </a:p>
          <a:p>
            <a:pPr eaLnBrk="1" hangingPunct="1">
              <a:lnSpc>
                <a:spcPct val="90000"/>
              </a:lnSpc>
              <a:buFont typeface="Wingdings" pitchFamily="2" charset="2"/>
              <a:buNone/>
              <a:defRPr/>
            </a:pPr>
            <a:r>
              <a:rPr lang="ar-SA" sz="3600" b="1" u="sng" smtClean="0">
                <a:solidFill>
                  <a:srgbClr val="00FF00"/>
                </a:solidFill>
                <a:cs typeface="Arabic Transparent" pitchFamily="2" charset="0"/>
              </a:rPr>
              <a:t>اولا: المعادن الفلزية: وتضم :</a:t>
            </a:r>
            <a:r>
              <a:rPr lang="ar-SA" sz="3600" b="1" smtClean="0">
                <a:cs typeface="Arabic Transparent" pitchFamily="2" charset="0"/>
              </a:rPr>
              <a:t> </a:t>
            </a:r>
          </a:p>
          <a:p>
            <a:pPr eaLnBrk="1" hangingPunct="1">
              <a:lnSpc>
                <a:spcPct val="90000"/>
              </a:lnSpc>
              <a:buFont typeface="Wingdings" pitchFamily="2" charset="2"/>
              <a:buNone/>
              <a:defRPr/>
            </a:pPr>
            <a:r>
              <a:rPr lang="ar-SA" sz="3600" b="1" smtClean="0">
                <a:cs typeface="Arabic Transparent" pitchFamily="2" charset="0"/>
              </a:rPr>
              <a:t>1- الحديد</a:t>
            </a:r>
          </a:p>
          <a:p>
            <a:pPr eaLnBrk="1" hangingPunct="1">
              <a:lnSpc>
                <a:spcPct val="90000"/>
              </a:lnSpc>
              <a:buFont typeface="Wingdings" pitchFamily="2" charset="2"/>
              <a:buNone/>
              <a:defRPr/>
            </a:pPr>
            <a:r>
              <a:rPr lang="ar-SA" sz="3600" b="1" smtClean="0">
                <a:cs typeface="Arabic Transparent" pitchFamily="2" charset="0"/>
              </a:rPr>
              <a:t>2-معادن سبائك الصلب (كالمنجنيز،الكروم، النيكل ، التنجستن،الفانديوم، الكوبالت) </a:t>
            </a:r>
          </a:p>
          <a:p>
            <a:pPr eaLnBrk="1" hangingPunct="1">
              <a:lnSpc>
                <a:spcPct val="90000"/>
              </a:lnSpc>
              <a:buFont typeface="Wingdings" pitchFamily="2" charset="2"/>
              <a:buNone/>
              <a:defRPr/>
            </a:pPr>
            <a:r>
              <a:rPr lang="ar-SA" sz="3600" b="1" smtClean="0">
                <a:cs typeface="Arabic Transparent" pitchFamily="2" charset="0"/>
              </a:rPr>
              <a:t>3- الفلزات الغير حديدية(كالنحاس،الالمنيوم،الرصاص، القصدير،الزنك،الزئبق)</a:t>
            </a:r>
          </a:p>
          <a:p>
            <a:pPr eaLnBrk="1" hangingPunct="1">
              <a:lnSpc>
                <a:spcPct val="90000"/>
              </a:lnSpc>
              <a:buFont typeface="Wingdings" pitchFamily="2" charset="2"/>
              <a:buNone/>
              <a:defRPr/>
            </a:pPr>
            <a:r>
              <a:rPr lang="ar-SA" sz="3600" b="1" smtClean="0">
                <a:cs typeface="Arabic Transparent" pitchFamily="2" charset="0"/>
              </a:rPr>
              <a:t>4- الفزات المشعة(اليورانيوم، الراديوم)</a:t>
            </a:r>
          </a:p>
          <a:p>
            <a:pPr eaLnBrk="1" hangingPunct="1">
              <a:lnSpc>
                <a:spcPct val="90000"/>
              </a:lnSpc>
              <a:buFont typeface="Wingdings" pitchFamily="2" charset="2"/>
              <a:buNone/>
              <a:defRPr/>
            </a:pPr>
            <a:r>
              <a:rPr lang="ar-SA" sz="3600" b="1" smtClean="0">
                <a:cs typeface="Arabic Transparent" pitchFamily="2" charset="0"/>
              </a:rPr>
              <a:t>5- المعادن النفيسة(الذهب،الفضة،البلاتين)</a:t>
            </a:r>
            <a:endParaRPr lang="en-US" sz="3600" b="1" smtClean="0">
              <a:cs typeface="Arabic Transparent" pitchFamily="2" charset="0"/>
            </a:endParaRPr>
          </a:p>
        </p:txBody>
      </p:sp>
    </p:spTree>
  </p:cSld>
  <p:clrMapOvr>
    <a:masterClrMapping/>
  </p:clrMapOvr>
  <p:transition spd="slow">
    <p:wedge/>
    <p:sndAc>
      <p:stSnd>
        <p:snd r:embed="rId2" name="applause.wav" builtIn="1"/>
      </p:stSnd>
    </p:sndAc>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showMasterSp="0">
  <p:cSld>
    <p:bg>
      <p:bgPr>
        <a:solidFill>
          <a:srgbClr val="800000"/>
        </a:solidFill>
        <a:effectLst/>
      </p:bgPr>
    </p:bg>
    <p:spTree>
      <p:nvGrpSpPr>
        <p:cNvPr id="1" name=""/>
        <p:cNvGrpSpPr/>
        <p:nvPr/>
      </p:nvGrpSpPr>
      <p:grpSpPr>
        <a:xfrm>
          <a:off x="0" y="0"/>
          <a:ext cx="0" cy="0"/>
          <a:chOff x="0" y="0"/>
          <a:chExt cx="0" cy="0"/>
        </a:xfrm>
      </p:grpSpPr>
      <p:sp>
        <p:nvSpPr>
          <p:cNvPr id="448514" name="Rectangle 2"/>
          <p:cNvSpPr>
            <a:spLocks noGrp="1" noChangeArrowheads="1"/>
          </p:cNvSpPr>
          <p:nvPr>
            <p:ph type="body" idx="1"/>
          </p:nvPr>
        </p:nvSpPr>
        <p:spPr>
          <a:xfrm>
            <a:off x="0" y="0"/>
            <a:ext cx="9144000" cy="6858000"/>
          </a:xfrm>
        </p:spPr>
        <p:txBody>
          <a:bodyPr/>
          <a:lstStyle/>
          <a:p>
            <a:pPr eaLnBrk="1" hangingPunct="1">
              <a:buFont typeface="Wingdings" pitchFamily="2" charset="2"/>
              <a:buNone/>
              <a:defRPr/>
            </a:pPr>
            <a:endParaRPr lang="ar-SA" sz="3600" b="1" u="sng" dirty="0" smtClean="0">
              <a:solidFill>
                <a:srgbClr val="00FF00"/>
              </a:solidFill>
              <a:cs typeface="Arabic Transparent" pitchFamily="2" charset="0"/>
            </a:endParaRPr>
          </a:p>
          <a:p>
            <a:pPr eaLnBrk="1" hangingPunct="1">
              <a:buFont typeface="Wingdings" pitchFamily="2" charset="2"/>
              <a:buNone/>
              <a:defRPr/>
            </a:pPr>
            <a:r>
              <a:rPr lang="ar-SA" sz="3600" b="1" u="sng" dirty="0" smtClean="0">
                <a:solidFill>
                  <a:srgbClr val="00FF00"/>
                </a:solidFill>
                <a:cs typeface="Arabic Transparent" pitchFamily="2" charset="0"/>
              </a:rPr>
              <a:t>ثانيا: المعادن </a:t>
            </a:r>
            <a:r>
              <a:rPr lang="ar-SA" sz="3600" b="1" u="sng" dirty="0" err="1" smtClean="0">
                <a:solidFill>
                  <a:srgbClr val="00FF00"/>
                </a:solidFill>
                <a:cs typeface="Arabic Transparent" pitchFamily="2" charset="0"/>
              </a:rPr>
              <a:t>اللافلزية</a:t>
            </a:r>
            <a:r>
              <a:rPr lang="ar-SA" sz="3600" b="1" u="sng" dirty="0" smtClean="0">
                <a:solidFill>
                  <a:srgbClr val="00FF00"/>
                </a:solidFill>
                <a:cs typeface="Arabic Transparent" pitchFamily="2" charset="0"/>
              </a:rPr>
              <a:t>: وتضم :</a:t>
            </a:r>
            <a:r>
              <a:rPr lang="ar-SA" sz="3600" b="1" dirty="0" smtClean="0">
                <a:cs typeface="Arabic Transparent" pitchFamily="2" charset="0"/>
              </a:rPr>
              <a:t> </a:t>
            </a:r>
          </a:p>
          <a:p>
            <a:pPr eaLnBrk="1" hangingPunct="1">
              <a:buFont typeface="Wingdings" pitchFamily="2" charset="2"/>
              <a:buNone/>
              <a:defRPr/>
            </a:pPr>
            <a:r>
              <a:rPr lang="ar-SA" sz="3600" b="1" dirty="0" smtClean="0">
                <a:cs typeface="Arabic Transparent" pitchFamily="2" charset="0"/>
              </a:rPr>
              <a:t>1- المصادر المعدنية للطاقة (الفحم،البترول،الغاز الطبيعي)</a:t>
            </a:r>
          </a:p>
          <a:p>
            <a:pPr eaLnBrk="1" hangingPunct="1">
              <a:buFont typeface="Wingdings" pitchFamily="2" charset="2"/>
              <a:buNone/>
              <a:defRPr/>
            </a:pPr>
            <a:r>
              <a:rPr lang="ar-SA" sz="3600" b="1" dirty="0" smtClean="0">
                <a:cs typeface="Arabic Transparent" pitchFamily="2" charset="0"/>
              </a:rPr>
              <a:t>2-معادن المخصبات (الفوسفات ،</a:t>
            </a:r>
            <a:r>
              <a:rPr lang="ar-SA" sz="3600" b="1" dirty="0" err="1" smtClean="0">
                <a:cs typeface="Arabic Transparent" pitchFamily="2" charset="0"/>
              </a:rPr>
              <a:t>البوتاس</a:t>
            </a:r>
            <a:r>
              <a:rPr lang="ar-SA" sz="3600" b="1" dirty="0" smtClean="0">
                <a:cs typeface="Arabic Transparent" pitchFamily="2" charset="0"/>
              </a:rPr>
              <a:t>)</a:t>
            </a:r>
          </a:p>
          <a:p>
            <a:pPr eaLnBrk="1" hangingPunct="1">
              <a:buFont typeface="Wingdings" pitchFamily="2" charset="2"/>
              <a:buNone/>
              <a:defRPr/>
            </a:pPr>
            <a:r>
              <a:rPr lang="ar-SA" sz="3600" b="1" dirty="0" smtClean="0">
                <a:cs typeface="Arabic Transparent" pitchFamily="2" charset="0"/>
              </a:rPr>
              <a:t>3- معادن الخامات الكيميائية(الكبريت،</a:t>
            </a:r>
            <a:r>
              <a:rPr lang="ar-SA" sz="3600" b="1" dirty="0" err="1" smtClean="0">
                <a:cs typeface="Arabic Transparent" pitchFamily="2" charset="0"/>
              </a:rPr>
              <a:t>الاملاح</a:t>
            </a:r>
            <a:r>
              <a:rPr lang="ar-SA" sz="3600" b="1" dirty="0" smtClean="0">
                <a:cs typeface="Arabic Transparent" pitchFamily="2" charset="0"/>
              </a:rPr>
              <a:t>)</a:t>
            </a:r>
          </a:p>
          <a:p>
            <a:pPr eaLnBrk="1" hangingPunct="1">
              <a:buFont typeface="Wingdings" pitchFamily="2" charset="2"/>
              <a:buNone/>
              <a:defRPr/>
            </a:pPr>
            <a:r>
              <a:rPr lang="ar-SA" sz="3600" b="1" dirty="0" smtClean="0">
                <a:cs typeface="Arabic Transparent" pitchFamily="2" charset="0"/>
              </a:rPr>
              <a:t>4- الأحجار الكريمة(الماس،الياقوت،الزمرد)</a:t>
            </a:r>
          </a:p>
          <a:p>
            <a:pPr eaLnBrk="1" hangingPunct="1">
              <a:buFont typeface="Wingdings" pitchFamily="2" charset="2"/>
              <a:buNone/>
              <a:defRPr/>
            </a:pPr>
            <a:r>
              <a:rPr lang="ar-SA" sz="3600" b="1" dirty="0" smtClean="0">
                <a:cs typeface="Arabic Transparent" pitchFamily="2" charset="0"/>
              </a:rPr>
              <a:t>5- مواد البناء(الرمال،الحصى،الطمي،الجبس،الجرانيت،الحجر الجيري،الحجر الرملي، الرخام)</a:t>
            </a:r>
            <a:endParaRPr lang="en-US" sz="3600" b="1" dirty="0" smtClean="0">
              <a:cs typeface="Arabic Transparent" pitchFamily="2" charset="0"/>
            </a:endParaRPr>
          </a:p>
        </p:txBody>
      </p:sp>
    </p:spTree>
  </p:cSld>
  <p:clrMapOvr>
    <a:masterClrMapping/>
  </p:clrMapOvr>
  <p:transition spd="slow">
    <p:wedge/>
    <p:sndAc>
      <p:stSnd>
        <p:snd r:embed="rId2" name="applause.wav" builtIn="1"/>
      </p:stSnd>
    </p:sndAc>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9538" name="Rectangle 2"/>
          <p:cNvSpPr>
            <a:spLocks noGrp="1" noChangeArrowheads="1"/>
          </p:cNvSpPr>
          <p:nvPr>
            <p:ph type="title"/>
          </p:nvPr>
        </p:nvSpPr>
        <p:spPr>
          <a:xfrm>
            <a:off x="457200" y="609600"/>
            <a:ext cx="6994525" cy="361950"/>
          </a:xfrm>
        </p:spPr>
        <p:txBody>
          <a:bodyPr/>
          <a:lstStyle/>
          <a:p>
            <a:pPr eaLnBrk="1" hangingPunct="1">
              <a:defRPr/>
            </a:pPr>
            <a:r>
              <a:rPr lang="en-US" sz="4000" b="1" i="1" smtClean="0">
                <a:solidFill>
                  <a:srgbClr val="0000FF"/>
                </a:solidFill>
              </a:rPr>
              <a:t/>
            </a:r>
            <a:br>
              <a:rPr lang="en-US" sz="4000" b="1" i="1" smtClean="0">
                <a:solidFill>
                  <a:srgbClr val="0000FF"/>
                </a:solidFill>
              </a:rPr>
            </a:br>
            <a:endParaRPr lang="en-US" sz="4000" b="1" i="1" smtClean="0">
              <a:solidFill>
                <a:srgbClr val="0000FF"/>
              </a:solidFill>
            </a:endParaRPr>
          </a:p>
        </p:txBody>
      </p:sp>
      <p:sp>
        <p:nvSpPr>
          <p:cNvPr id="39939" name="AutoShape 3"/>
          <p:cNvSpPr>
            <a:spLocks noChangeArrowheads="1"/>
          </p:cNvSpPr>
          <p:nvPr/>
        </p:nvSpPr>
        <p:spPr bwMode="auto">
          <a:xfrm>
            <a:off x="2195513" y="260350"/>
            <a:ext cx="4608512" cy="863600"/>
          </a:xfrm>
          <a:prstGeom prst="flowChartPunchedTape">
            <a:avLst/>
          </a:prstGeom>
          <a:solidFill>
            <a:srgbClr val="66FF33">
              <a:alpha val="96861"/>
            </a:srgbClr>
          </a:solidFill>
          <a:ln w="57150" algn="ctr">
            <a:solidFill>
              <a:srgbClr val="FF0066"/>
            </a:solidFill>
            <a:miter lim="800000"/>
            <a:headEnd/>
            <a:tailEnd/>
          </a:ln>
        </p:spPr>
        <p:txBody>
          <a:bodyPr wrap="none" anchor="ctr"/>
          <a:lstStyle/>
          <a:p>
            <a:pPr algn="ctr"/>
            <a:endParaRPr lang="ar-SA" sz="3600" b="1" i="1">
              <a:solidFill>
                <a:srgbClr val="0000FF"/>
              </a:solidFill>
              <a:latin typeface="Tahoma" pitchFamily="34" charset="0"/>
              <a:cs typeface="Arabic Transparent" pitchFamily="2" charset="0"/>
            </a:endParaRPr>
          </a:p>
          <a:p>
            <a:pPr algn="ctr"/>
            <a:r>
              <a:rPr lang="ar-SA" sz="3200" b="1" i="1">
                <a:solidFill>
                  <a:srgbClr val="0000FF"/>
                </a:solidFill>
                <a:latin typeface="Tahoma" pitchFamily="34" charset="0"/>
                <a:cs typeface="Arabic Transparent" pitchFamily="2" charset="0"/>
              </a:rPr>
              <a:t>سؤال</a:t>
            </a:r>
            <a:endParaRPr lang="en-US" sz="3200" b="1" i="1">
              <a:solidFill>
                <a:srgbClr val="0000FF"/>
              </a:solidFill>
              <a:latin typeface="Tahoma" pitchFamily="34" charset="0"/>
              <a:cs typeface="Arabic Transparent" pitchFamily="2" charset="0"/>
            </a:endParaRPr>
          </a:p>
          <a:p>
            <a:pPr algn="ctr"/>
            <a:endParaRPr lang="en-US" sz="3600" b="1">
              <a:solidFill>
                <a:srgbClr val="3333CC"/>
              </a:solidFill>
              <a:latin typeface="Tahoma" pitchFamily="34" charset="0"/>
              <a:cs typeface="Arabic Transparent" pitchFamily="2" charset="0"/>
            </a:endParaRPr>
          </a:p>
        </p:txBody>
      </p:sp>
      <p:sp>
        <p:nvSpPr>
          <p:cNvPr id="449540" name="Rectangle 4"/>
          <p:cNvSpPr>
            <a:spLocks noChangeArrowheads="1"/>
          </p:cNvSpPr>
          <p:nvPr/>
        </p:nvSpPr>
        <p:spPr bwMode="auto">
          <a:xfrm>
            <a:off x="0" y="2133600"/>
            <a:ext cx="8893175" cy="3671888"/>
          </a:xfrm>
          <a:prstGeom prst="rect">
            <a:avLst/>
          </a:prstGeom>
          <a:solidFill>
            <a:srgbClr val="FFFF00">
              <a:alpha val="97000"/>
            </a:srgbClr>
          </a:solidFill>
          <a:ln w="57150" algn="ctr">
            <a:solidFill>
              <a:srgbClr val="FF0066"/>
            </a:solidFill>
            <a:miter lim="800000"/>
            <a:headEnd/>
            <a:tailEnd/>
          </a:ln>
          <a:effectLst/>
        </p:spPr>
        <p:txBody>
          <a:bodyPr wrap="none" anchor="ctr"/>
          <a:lstStyle/>
          <a:p>
            <a:pPr algn="ctr">
              <a:defRPr/>
            </a:pPr>
            <a:endParaRPr lang="ar-SA" sz="3600" b="1" dirty="0">
              <a:solidFill>
                <a:srgbClr val="000000"/>
              </a:solidFill>
              <a:latin typeface="Tahoma" pitchFamily="34" charset="0"/>
              <a:cs typeface="Arabic Transparent" pitchFamily="2" charset="0"/>
            </a:endParaRPr>
          </a:p>
          <a:p>
            <a:pPr algn="ctr">
              <a:defRPr/>
            </a:pPr>
            <a:endParaRPr lang="ar-SA" sz="3600" b="1" dirty="0">
              <a:solidFill>
                <a:srgbClr val="000000"/>
              </a:solidFill>
              <a:latin typeface="Tahoma" pitchFamily="34" charset="0"/>
              <a:cs typeface="Arabic Transparent" pitchFamily="2" charset="0"/>
            </a:endParaRPr>
          </a:p>
          <a:p>
            <a:pPr algn="ctr">
              <a:defRPr/>
            </a:pPr>
            <a:r>
              <a:rPr lang="ar-SA" sz="3600" b="1" dirty="0">
                <a:solidFill>
                  <a:srgbClr val="000000"/>
                </a:solidFill>
                <a:latin typeface="Tahoma" pitchFamily="34" charset="0"/>
                <a:cs typeface="Arabic Transparent" pitchFamily="2" charset="0"/>
              </a:rPr>
              <a:t>س</a:t>
            </a:r>
            <a:r>
              <a:rPr lang="ar-SA" sz="3600" b="1" dirty="0">
                <a:solidFill>
                  <a:srgbClr val="000000"/>
                </a:solidFill>
                <a:latin typeface="Tahoma" pitchFamily="34" charset="0"/>
                <a:cs typeface="Arabic Transparent" pitchFamily="2" charset="0"/>
              </a:rPr>
              <a:t>: (تصنف معادن القشرة </a:t>
            </a:r>
            <a:r>
              <a:rPr lang="ar-SA" sz="3600" b="1" dirty="0">
                <a:solidFill>
                  <a:srgbClr val="000000"/>
                </a:solidFill>
                <a:latin typeface="Tahoma" pitchFamily="34" charset="0"/>
                <a:cs typeface="Arabic Transparent" pitchFamily="2" charset="0"/>
              </a:rPr>
              <a:t>الأرضية إلى مجموعتين</a:t>
            </a:r>
          </a:p>
          <a:p>
            <a:pPr algn="ctr">
              <a:defRPr/>
            </a:pPr>
            <a:r>
              <a:rPr lang="ar-SA" sz="3600" b="1" dirty="0">
                <a:solidFill>
                  <a:srgbClr val="000000"/>
                </a:solidFill>
                <a:latin typeface="Tahoma" pitchFamily="34" charset="0"/>
                <a:cs typeface="Arabic Transparent" pitchFamily="2" charset="0"/>
              </a:rPr>
              <a:t> رئيسيتين هما: المعادن الفلزية والمعادن </a:t>
            </a:r>
            <a:r>
              <a:rPr lang="ar-SA" sz="3600" b="1">
                <a:solidFill>
                  <a:srgbClr val="000000"/>
                </a:solidFill>
                <a:latin typeface="Tahoma" pitchFamily="34" charset="0"/>
                <a:cs typeface="Arabic Transparent" pitchFamily="2" charset="0"/>
              </a:rPr>
              <a:t>اللافلزية</a:t>
            </a:r>
            <a:r>
              <a:rPr lang="ar-SA" sz="3600" b="1" dirty="0">
                <a:solidFill>
                  <a:srgbClr val="000000"/>
                </a:solidFill>
                <a:latin typeface="Tahoma" pitchFamily="34" charset="0"/>
                <a:cs typeface="Arabic Transparent" pitchFamily="2" charset="0"/>
              </a:rPr>
              <a:t>)</a:t>
            </a:r>
          </a:p>
          <a:p>
            <a:pPr algn="ctr">
              <a:defRPr/>
            </a:pPr>
            <a:r>
              <a:rPr lang="ar-SA" sz="3600" b="1" dirty="0">
                <a:solidFill>
                  <a:srgbClr val="000000"/>
                </a:solidFill>
                <a:latin typeface="Tahoma" pitchFamily="34" charset="0"/>
                <a:cs typeface="Arabic Transparent" pitchFamily="2" charset="0"/>
              </a:rPr>
              <a:t>اشرحي </a:t>
            </a:r>
            <a:r>
              <a:rPr lang="ar-SA" sz="3600" b="1" dirty="0">
                <a:solidFill>
                  <a:srgbClr val="000000"/>
                </a:solidFill>
                <a:latin typeface="Tahoma" pitchFamily="34" charset="0"/>
                <a:cs typeface="Arabic Transparent" pitchFamily="2" charset="0"/>
              </a:rPr>
              <a:t>أحدهما فقط وبالتفصيل</a:t>
            </a:r>
            <a:r>
              <a:rPr lang="ar-SA" sz="3600" b="1" dirty="0">
                <a:solidFill>
                  <a:srgbClr val="000000"/>
                </a:solidFill>
                <a:latin typeface="Tahoma" pitchFamily="34" charset="0"/>
                <a:cs typeface="Arabic Transparent" pitchFamily="2" charset="0"/>
              </a:rPr>
              <a:t>؟</a:t>
            </a:r>
            <a:endParaRPr lang="ar-SA" b="1" dirty="0">
              <a:solidFill>
                <a:srgbClr val="000000"/>
              </a:solidFill>
              <a:effectLst>
                <a:outerShdw blurRad="38100" dist="38100" dir="2700000" algn="tl">
                  <a:srgbClr val="FFFFFF"/>
                </a:outerShdw>
              </a:effectLst>
            </a:endParaRPr>
          </a:p>
          <a:p>
            <a:pPr algn="ctr">
              <a:defRPr/>
            </a:pPr>
            <a:r>
              <a:rPr lang="ar-SA" sz="3600" b="1" dirty="0">
                <a:solidFill>
                  <a:srgbClr val="000000"/>
                </a:solidFill>
                <a:effectLst>
                  <a:outerShdw blurRad="38100" dist="38100" dir="2700000" algn="tl">
                    <a:srgbClr val="FFFFFF"/>
                  </a:outerShdw>
                </a:effectLst>
                <a:cs typeface="Arabic Transparent" pitchFamily="2" charset="0"/>
              </a:rPr>
              <a:t> </a:t>
            </a:r>
          </a:p>
          <a:p>
            <a:pPr algn="ctr">
              <a:defRPr/>
            </a:pPr>
            <a:endParaRPr lang="ar-SA" sz="3600" b="1" dirty="0">
              <a:solidFill>
                <a:srgbClr val="000000"/>
              </a:solidFill>
              <a:effectLst>
                <a:outerShdw blurRad="38100" dist="38100" dir="2700000" algn="tl">
                  <a:srgbClr val="FFFFFF"/>
                </a:outerShdw>
              </a:effectLst>
              <a:cs typeface="Arabic Transparent" pitchFamily="2" charset="0"/>
            </a:endParaRPr>
          </a:p>
          <a:p>
            <a:pPr algn="ctr">
              <a:defRPr/>
            </a:pPr>
            <a:endParaRPr lang="ar-SA" sz="3600" b="1" dirty="0">
              <a:solidFill>
                <a:srgbClr val="000000"/>
              </a:solidFill>
              <a:latin typeface="Tahoma" pitchFamily="34" charset="0"/>
              <a:cs typeface="Arabic Transparent" pitchFamily="2" charset="0"/>
            </a:endParaRPr>
          </a:p>
        </p:txBody>
      </p:sp>
    </p:spTree>
  </p:cSld>
  <p:clrMapOvr>
    <a:masterClrMapping/>
  </p:clrMapOvr>
  <p:transition spd="slow">
    <p:wedge/>
    <p:sndAc>
      <p:stSnd>
        <p:snd r:embed="rId2" name="applause.wav" builtIn="1"/>
      </p:stSnd>
    </p:sndAc>
  </p:transition>
  <p:timing>
    <p:tnLst>
      <p:par>
        <p:cTn id="1" dur="indefinite" restart="never" nodeType="tmRoot"/>
      </p:par>
    </p:tnLst>
  </p:timing>
</p:sld>
</file>