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7"/>
  </p:notesMasterIdLst>
  <p:sldIdLst>
    <p:sldId id="257" r:id="rId2"/>
    <p:sldId id="258" r:id="rId3"/>
    <p:sldId id="259" r:id="rId4"/>
    <p:sldId id="260" r:id="rId5"/>
    <p:sldId id="261" r:id="rId6"/>
    <p:sldId id="262" r:id="rId7"/>
    <p:sldId id="263" r:id="rId8"/>
    <p:sldId id="265" r:id="rId9"/>
    <p:sldId id="267" r:id="rId10"/>
    <p:sldId id="266" r:id="rId11"/>
    <p:sldId id="268" r:id="rId12"/>
    <p:sldId id="269" r:id="rId13"/>
    <p:sldId id="287" r:id="rId14"/>
    <p:sldId id="278" r:id="rId15"/>
    <p:sldId id="286" r:id="rId16"/>
    <p:sldId id="288" r:id="rId17"/>
    <p:sldId id="270" r:id="rId18"/>
    <p:sldId id="281" r:id="rId19"/>
    <p:sldId id="272" r:id="rId20"/>
    <p:sldId id="289" r:id="rId21"/>
    <p:sldId id="297" r:id="rId22"/>
    <p:sldId id="273" r:id="rId23"/>
    <p:sldId id="279" r:id="rId24"/>
    <p:sldId id="290" r:id="rId25"/>
    <p:sldId id="291" r:id="rId26"/>
    <p:sldId id="292" r:id="rId27"/>
    <p:sldId id="277" r:id="rId28"/>
    <p:sldId id="294" r:id="rId29"/>
    <p:sldId id="295" r:id="rId30"/>
    <p:sldId id="296" r:id="rId31"/>
    <p:sldId id="282" r:id="rId32"/>
    <p:sldId id="293" r:id="rId33"/>
    <p:sldId id="283" r:id="rId34"/>
    <p:sldId id="284" r:id="rId35"/>
    <p:sldId id="285"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3088" autoAdjust="0"/>
    <p:restoredTop sz="94660"/>
  </p:normalViewPr>
  <p:slideViewPr>
    <p:cSldViewPr>
      <p:cViewPr>
        <p:scale>
          <a:sx n="70" d="100"/>
          <a:sy n="70" d="100"/>
        </p:scale>
        <p:origin x="-1116" y="-8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 Id="rId5" Type="http://schemas.openxmlformats.org/officeDocument/2006/relationships/image" Target="../media/image9.jpeg"/><Relationship Id="rId4" Type="http://schemas.openxmlformats.org/officeDocument/2006/relationships/image" Target="../media/image8.jpeg"/></Relationships>
</file>

<file path=ppt/diagrams/_rels/data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123931-4FDD-4C18-B0ED-7AB3FB14D92C}" type="doc">
      <dgm:prSet loTypeId="urn:microsoft.com/office/officeart/2005/8/layout/pList1" loCatId="list" qsTypeId="urn:microsoft.com/office/officeart/2005/8/quickstyle/3d2" qsCatId="3D" csTypeId="urn:microsoft.com/office/officeart/2005/8/colors/colorful1" csCatId="colorful" phldr="1"/>
      <dgm:spPr/>
      <dgm:t>
        <a:bodyPr/>
        <a:lstStyle/>
        <a:p>
          <a:pPr rtl="1"/>
          <a:endParaRPr lang="ar-SA"/>
        </a:p>
      </dgm:t>
    </dgm:pt>
    <dgm:pt modelId="{1C2FEC52-70DE-4709-B3CB-C3A2D1DC46B8}">
      <dgm:prSet phldrT="[نص]"/>
      <dgm:spPr/>
      <dgm:t>
        <a:bodyPr/>
        <a:lstStyle/>
        <a:p>
          <a:pPr rtl="1"/>
          <a:r>
            <a:rPr lang="ar-SA" b="1" dirty="0" smtClean="0">
              <a:cs typeface="Akhbar MT" pitchFamily="2" charset="-78"/>
            </a:rPr>
            <a:t>مدن ذات طابع الديني مثل مكة المكرمة والمدينة المنورة</a:t>
          </a:r>
          <a:endParaRPr lang="ar-SA" b="1" dirty="0">
            <a:cs typeface="Akhbar MT" pitchFamily="2" charset="-78"/>
          </a:endParaRPr>
        </a:p>
      </dgm:t>
    </dgm:pt>
    <dgm:pt modelId="{99AB1C3B-3276-4A5C-8DC2-94DFB95F26AB}" type="parTrans" cxnId="{851C8850-7EDD-46BA-8EBE-D0A4C493EC47}">
      <dgm:prSet/>
      <dgm:spPr/>
      <dgm:t>
        <a:bodyPr/>
        <a:lstStyle/>
        <a:p>
          <a:pPr rtl="1"/>
          <a:endParaRPr lang="ar-SA"/>
        </a:p>
      </dgm:t>
    </dgm:pt>
    <dgm:pt modelId="{2B2CE8C2-C6F2-422C-93E0-59855F79071C}" type="sibTrans" cxnId="{851C8850-7EDD-46BA-8EBE-D0A4C493EC47}">
      <dgm:prSet/>
      <dgm:spPr/>
      <dgm:t>
        <a:bodyPr/>
        <a:lstStyle/>
        <a:p>
          <a:pPr rtl="1"/>
          <a:endParaRPr lang="ar-SA"/>
        </a:p>
      </dgm:t>
    </dgm:pt>
    <dgm:pt modelId="{7DE95937-CB29-45AE-8563-15B7752DB40E}">
      <dgm:prSet phldrT="[نص]"/>
      <dgm:spPr/>
      <dgm:t>
        <a:bodyPr/>
        <a:lstStyle/>
        <a:p>
          <a:pPr rtl="1"/>
          <a:r>
            <a:rPr lang="ar-SA" b="1" dirty="0" smtClean="0">
              <a:cs typeface="Akhbar MT" pitchFamily="2" charset="-78"/>
            </a:rPr>
            <a:t>مدن احتفظت بطابعها الزراعي مثل القصيم وعسير والإحساء</a:t>
          </a:r>
          <a:endParaRPr lang="ar-SA" b="1" dirty="0">
            <a:cs typeface="Akhbar MT" pitchFamily="2" charset="-78"/>
          </a:endParaRPr>
        </a:p>
      </dgm:t>
    </dgm:pt>
    <dgm:pt modelId="{E2812ECD-E59F-481E-8B5E-0A5F4E5F34BC}" type="parTrans" cxnId="{D186918C-3E6C-4DE9-B630-07339827E938}">
      <dgm:prSet/>
      <dgm:spPr/>
      <dgm:t>
        <a:bodyPr/>
        <a:lstStyle/>
        <a:p>
          <a:pPr rtl="1"/>
          <a:endParaRPr lang="ar-SA"/>
        </a:p>
      </dgm:t>
    </dgm:pt>
    <dgm:pt modelId="{09E751B1-08FA-4CB7-994A-D9D882F32139}" type="sibTrans" cxnId="{D186918C-3E6C-4DE9-B630-07339827E938}">
      <dgm:prSet/>
      <dgm:spPr/>
      <dgm:t>
        <a:bodyPr/>
        <a:lstStyle/>
        <a:p>
          <a:pPr rtl="1"/>
          <a:endParaRPr lang="ar-SA"/>
        </a:p>
      </dgm:t>
    </dgm:pt>
    <dgm:pt modelId="{605B6B02-7E89-45D3-B4DD-0E90B97D032F}">
      <dgm:prSet phldrT="[نص]" custT="1"/>
      <dgm:spPr/>
      <dgm:t>
        <a:bodyPr/>
        <a:lstStyle/>
        <a:p>
          <a:pPr rtl="1"/>
          <a:r>
            <a:rPr lang="ar-SA" sz="1400" b="1" dirty="0" smtClean="0">
              <a:cs typeface="Akhbar MT" pitchFamily="2" charset="-78"/>
            </a:rPr>
            <a:t>مدن نشأت ذات طابع صناعي مثل أبقيق والجبيل وينبع الصناعيتين</a:t>
          </a:r>
          <a:endParaRPr lang="ar-SA" sz="1400" b="1" dirty="0">
            <a:cs typeface="Akhbar MT" pitchFamily="2" charset="-78"/>
          </a:endParaRPr>
        </a:p>
      </dgm:t>
    </dgm:pt>
    <dgm:pt modelId="{418B578D-8875-4C92-96A4-3679831DD724}" type="parTrans" cxnId="{1B4AD252-E578-4DCB-A8D2-CCF5BDDC593F}">
      <dgm:prSet/>
      <dgm:spPr/>
      <dgm:t>
        <a:bodyPr/>
        <a:lstStyle/>
        <a:p>
          <a:pPr rtl="1"/>
          <a:endParaRPr lang="ar-SA"/>
        </a:p>
      </dgm:t>
    </dgm:pt>
    <dgm:pt modelId="{5AB35420-F166-4320-8CCA-C1909C2D9B0D}" type="sibTrans" cxnId="{1B4AD252-E578-4DCB-A8D2-CCF5BDDC593F}">
      <dgm:prSet/>
      <dgm:spPr/>
      <dgm:t>
        <a:bodyPr/>
        <a:lstStyle/>
        <a:p>
          <a:pPr rtl="1"/>
          <a:endParaRPr lang="ar-SA"/>
        </a:p>
      </dgm:t>
    </dgm:pt>
    <dgm:pt modelId="{2471E568-B226-4EF2-8495-5542DEB2F423}">
      <dgm:prSet phldrT="[نص]"/>
      <dgm:spPr/>
      <dgm:t>
        <a:bodyPr/>
        <a:lstStyle/>
        <a:p>
          <a:pPr rtl="1"/>
          <a:r>
            <a:rPr lang="ar-SA" b="1" dirty="0" smtClean="0">
              <a:cs typeface="Akhbar MT" pitchFamily="2" charset="-78"/>
            </a:rPr>
            <a:t>مدن ذات طابع إداري وتجاري كالرياض وجدة والدمام.</a:t>
          </a:r>
          <a:endParaRPr lang="ar-SA" b="1" dirty="0">
            <a:cs typeface="Akhbar MT" pitchFamily="2" charset="-78"/>
          </a:endParaRPr>
        </a:p>
      </dgm:t>
    </dgm:pt>
    <dgm:pt modelId="{A9CAB6D3-939A-4718-B1EF-D1B646778B2E}" type="parTrans" cxnId="{AF5BEBB1-EF64-4BD4-AA0A-CAF420E2A7C9}">
      <dgm:prSet/>
      <dgm:spPr/>
      <dgm:t>
        <a:bodyPr/>
        <a:lstStyle/>
        <a:p>
          <a:pPr rtl="1"/>
          <a:endParaRPr lang="ar-SA"/>
        </a:p>
      </dgm:t>
    </dgm:pt>
    <dgm:pt modelId="{FB798999-670A-4DA4-B504-0C2EA366117C}" type="sibTrans" cxnId="{AF5BEBB1-EF64-4BD4-AA0A-CAF420E2A7C9}">
      <dgm:prSet/>
      <dgm:spPr/>
      <dgm:t>
        <a:bodyPr/>
        <a:lstStyle/>
        <a:p>
          <a:pPr rtl="1"/>
          <a:endParaRPr lang="ar-SA"/>
        </a:p>
      </dgm:t>
    </dgm:pt>
    <dgm:pt modelId="{4670CA50-AAA5-4FBE-9757-7322541F5D33}">
      <dgm:prSet/>
      <dgm:spPr/>
      <dgm:t>
        <a:bodyPr/>
        <a:lstStyle/>
        <a:p>
          <a:pPr rtl="1"/>
          <a:r>
            <a:rPr lang="ar-SA" b="1" dirty="0" smtClean="0">
              <a:cs typeface="Akhbar MT" pitchFamily="2" charset="-78"/>
            </a:rPr>
            <a:t>مدن اكتسبت طابعاَ سياحيا كالطائف وأبها</a:t>
          </a:r>
          <a:endParaRPr lang="ar-SA" b="1" dirty="0">
            <a:cs typeface="Akhbar MT" pitchFamily="2" charset="-78"/>
          </a:endParaRPr>
        </a:p>
      </dgm:t>
    </dgm:pt>
    <dgm:pt modelId="{BE2B0500-CB18-4367-850F-A8CAB9EDCF5B}" type="parTrans" cxnId="{86926C57-65D1-4550-B774-819CBA9EDFDF}">
      <dgm:prSet/>
      <dgm:spPr/>
      <dgm:t>
        <a:bodyPr/>
        <a:lstStyle/>
        <a:p>
          <a:pPr rtl="1"/>
          <a:endParaRPr lang="ar-SA"/>
        </a:p>
      </dgm:t>
    </dgm:pt>
    <dgm:pt modelId="{0027BD5B-33E4-4157-B872-A6948CD542B8}" type="sibTrans" cxnId="{86926C57-65D1-4550-B774-819CBA9EDFDF}">
      <dgm:prSet/>
      <dgm:spPr/>
      <dgm:t>
        <a:bodyPr/>
        <a:lstStyle/>
        <a:p>
          <a:pPr rtl="1"/>
          <a:endParaRPr lang="ar-SA"/>
        </a:p>
      </dgm:t>
    </dgm:pt>
    <dgm:pt modelId="{A863F8A5-7982-4DCA-A373-1505FD95436B}" type="pres">
      <dgm:prSet presAssocID="{5F123931-4FDD-4C18-B0ED-7AB3FB14D92C}" presName="Name0" presStyleCnt="0">
        <dgm:presLayoutVars>
          <dgm:dir/>
          <dgm:resizeHandles val="exact"/>
        </dgm:presLayoutVars>
      </dgm:prSet>
      <dgm:spPr/>
      <dgm:t>
        <a:bodyPr/>
        <a:lstStyle/>
        <a:p>
          <a:pPr rtl="1"/>
          <a:endParaRPr lang="ar-SA"/>
        </a:p>
      </dgm:t>
    </dgm:pt>
    <dgm:pt modelId="{06D55D4E-06BD-4C77-84A4-3CC0E6634633}" type="pres">
      <dgm:prSet presAssocID="{1C2FEC52-70DE-4709-B3CB-C3A2D1DC46B8}" presName="compNode" presStyleCnt="0"/>
      <dgm:spPr/>
      <dgm:t>
        <a:bodyPr/>
        <a:lstStyle/>
        <a:p>
          <a:pPr rtl="1"/>
          <a:endParaRPr lang="ar-SA"/>
        </a:p>
      </dgm:t>
    </dgm:pt>
    <dgm:pt modelId="{35785839-0A40-422F-9FBC-33DB666010F3}" type="pres">
      <dgm:prSet presAssocID="{1C2FEC52-70DE-4709-B3CB-C3A2D1DC46B8}" presName="pictRect" presStyleLbl="node1" presStyleIdx="0" presStyleCnt="5"/>
      <dgm:spPr>
        <a:blipFill rotWithShape="0">
          <a:blip xmlns:r="http://schemas.openxmlformats.org/officeDocument/2006/relationships" r:embed="rId1"/>
          <a:stretch>
            <a:fillRect/>
          </a:stretch>
        </a:blipFill>
      </dgm:spPr>
      <dgm:t>
        <a:bodyPr/>
        <a:lstStyle/>
        <a:p>
          <a:pPr rtl="1"/>
          <a:endParaRPr lang="ar-SA"/>
        </a:p>
      </dgm:t>
    </dgm:pt>
    <dgm:pt modelId="{DDE9C752-EED4-4BBE-A63D-FCF47EDC60FA}" type="pres">
      <dgm:prSet presAssocID="{1C2FEC52-70DE-4709-B3CB-C3A2D1DC46B8}" presName="textRect" presStyleLbl="revTx" presStyleIdx="0" presStyleCnt="5" custLinFactX="11488" custLinFactNeighborX="100000" custLinFactNeighborY="5082">
        <dgm:presLayoutVars>
          <dgm:bulletEnabled val="1"/>
        </dgm:presLayoutVars>
      </dgm:prSet>
      <dgm:spPr/>
      <dgm:t>
        <a:bodyPr/>
        <a:lstStyle/>
        <a:p>
          <a:pPr rtl="1"/>
          <a:endParaRPr lang="ar-SA"/>
        </a:p>
      </dgm:t>
    </dgm:pt>
    <dgm:pt modelId="{6116F066-4D64-4A34-BDA2-C24B8DA157D2}" type="pres">
      <dgm:prSet presAssocID="{2B2CE8C2-C6F2-422C-93E0-59855F79071C}" presName="sibTrans" presStyleLbl="sibTrans2D1" presStyleIdx="0" presStyleCnt="0"/>
      <dgm:spPr/>
      <dgm:t>
        <a:bodyPr/>
        <a:lstStyle/>
        <a:p>
          <a:pPr rtl="1"/>
          <a:endParaRPr lang="ar-SA"/>
        </a:p>
      </dgm:t>
    </dgm:pt>
    <dgm:pt modelId="{74353B4B-F97D-4456-A885-A1B34FAFFD5E}" type="pres">
      <dgm:prSet presAssocID="{7DE95937-CB29-45AE-8563-15B7752DB40E}" presName="compNode" presStyleCnt="0"/>
      <dgm:spPr/>
      <dgm:t>
        <a:bodyPr/>
        <a:lstStyle/>
        <a:p>
          <a:pPr rtl="1"/>
          <a:endParaRPr lang="ar-SA"/>
        </a:p>
      </dgm:t>
    </dgm:pt>
    <dgm:pt modelId="{5294BAFF-BBEE-4354-870C-C07EE1BED39F}" type="pres">
      <dgm:prSet presAssocID="{7DE95937-CB29-45AE-8563-15B7752DB40E}" presName="pictRect" presStyleLbl="node1" presStyleIdx="1" presStyleCnt="5"/>
      <dgm:spPr>
        <a:blipFill rotWithShape="0">
          <a:blip xmlns:r="http://schemas.openxmlformats.org/officeDocument/2006/relationships" r:embed="rId2"/>
          <a:stretch>
            <a:fillRect/>
          </a:stretch>
        </a:blipFill>
      </dgm:spPr>
      <dgm:t>
        <a:bodyPr/>
        <a:lstStyle/>
        <a:p>
          <a:pPr rtl="1"/>
          <a:endParaRPr lang="ar-SA"/>
        </a:p>
      </dgm:t>
    </dgm:pt>
    <dgm:pt modelId="{7D04D705-66BA-42B9-9675-ADF819D5F0CF}" type="pres">
      <dgm:prSet presAssocID="{7DE95937-CB29-45AE-8563-15B7752DB40E}" presName="textRect" presStyleLbl="revTx" presStyleIdx="1" presStyleCnt="5" custLinFactX="7736" custLinFactNeighborX="100000" custLinFactNeighborY="5082">
        <dgm:presLayoutVars>
          <dgm:bulletEnabled val="1"/>
        </dgm:presLayoutVars>
      </dgm:prSet>
      <dgm:spPr/>
      <dgm:t>
        <a:bodyPr/>
        <a:lstStyle/>
        <a:p>
          <a:pPr rtl="1"/>
          <a:endParaRPr lang="ar-SA"/>
        </a:p>
      </dgm:t>
    </dgm:pt>
    <dgm:pt modelId="{06475B79-CD19-4003-891D-C91DCB0EE374}" type="pres">
      <dgm:prSet presAssocID="{09E751B1-08FA-4CB7-994A-D9D882F32139}" presName="sibTrans" presStyleLbl="sibTrans2D1" presStyleIdx="0" presStyleCnt="0"/>
      <dgm:spPr/>
      <dgm:t>
        <a:bodyPr/>
        <a:lstStyle/>
        <a:p>
          <a:pPr rtl="1"/>
          <a:endParaRPr lang="ar-SA"/>
        </a:p>
      </dgm:t>
    </dgm:pt>
    <dgm:pt modelId="{8D7F4543-D9C1-4CAA-B21C-393F13463736}" type="pres">
      <dgm:prSet presAssocID="{605B6B02-7E89-45D3-B4DD-0E90B97D032F}" presName="compNode" presStyleCnt="0"/>
      <dgm:spPr/>
      <dgm:t>
        <a:bodyPr/>
        <a:lstStyle/>
        <a:p>
          <a:pPr rtl="1"/>
          <a:endParaRPr lang="ar-SA"/>
        </a:p>
      </dgm:t>
    </dgm:pt>
    <dgm:pt modelId="{09616E20-C07F-4DA6-8E27-DE217AEA930D}" type="pres">
      <dgm:prSet presAssocID="{605B6B02-7E89-45D3-B4DD-0E90B97D032F}" presName="pictRect" presStyleLbl="node1" presStyleIdx="2" presStyleCnt="5"/>
      <dgm:spPr>
        <a:blipFill rotWithShape="0">
          <a:blip xmlns:r="http://schemas.openxmlformats.org/officeDocument/2006/relationships" r:embed="rId3"/>
          <a:stretch>
            <a:fillRect/>
          </a:stretch>
        </a:blipFill>
      </dgm:spPr>
      <dgm:t>
        <a:bodyPr/>
        <a:lstStyle/>
        <a:p>
          <a:pPr rtl="1"/>
          <a:endParaRPr lang="ar-SA"/>
        </a:p>
      </dgm:t>
    </dgm:pt>
    <dgm:pt modelId="{01097D41-E260-4D26-93CB-5015C97741E2}" type="pres">
      <dgm:prSet presAssocID="{605B6B02-7E89-45D3-B4DD-0E90B97D032F}" presName="textRect" presStyleLbl="revTx" presStyleIdx="2" presStyleCnt="5" custLinFactX="-100000" custLinFactNeighborX="-118708" custLinFactNeighborY="5082">
        <dgm:presLayoutVars>
          <dgm:bulletEnabled val="1"/>
        </dgm:presLayoutVars>
      </dgm:prSet>
      <dgm:spPr/>
      <dgm:t>
        <a:bodyPr/>
        <a:lstStyle/>
        <a:p>
          <a:pPr rtl="1"/>
          <a:endParaRPr lang="ar-SA"/>
        </a:p>
      </dgm:t>
    </dgm:pt>
    <dgm:pt modelId="{6682CA60-BECC-4DF6-958E-2752E8F483CD}" type="pres">
      <dgm:prSet presAssocID="{5AB35420-F166-4320-8CCA-C1909C2D9B0D}" presName="sibTrans" presStyleLbl="sibTrans2D1" presStyleIdx="0" presStyleCnt="0"/>
      <dgm:spPr/>
      <dgm:t>
        <a:bodyPr/>
        <a:lstStyle/>
        <a:p>
          <a:pPr rtl="1"/>
          <a:endParaRPr lang="ar-SA"/>
        </a:p>
      </dgm:t>
    </dgm:pt>
    <dgm:pt modelId="{0B854868-B2BC-48BD-918C-81470319AB1B}" type="pres">
      <dgm:prSet presAssocID="{2471E568-B226-4EF2-8495-5542DEB2F423}" presName="compNode" presStyleCnt="0"/>
      <dgm:spPr/>
      <dgm:t>
        <a:bodyPr/>
        <a:lstStyle/>
        <a:p>
          <a:pPr rtl="1"/>
          <a:endParaRPr lang="ar-SA"/>
        </a:p>
      </dgm:t>
    </dgm:pt>
    <dgm:pt modelId="{78A4CA09-9072-4635-AAD7-E9940339F944}" type="pres">
      <dgm:prSet presAssocID="{2471E568-B226-4EF2-8495-5542DEB2F423}" presName="pictRect" presStyleLbl="node1" presStyleIdx="3" presStyleCnt="5" custLinFactX="35191" custLinFactNeighborX="100000" custLinFactNeighborY="-2797"/>
      <dgm:spPr>
        <a:blipFill rotWithShape="0">
          <a:blip xmlns:r="http://schemas.openxmlformats.org/officeDocument/2006/relationships" r:embed="rId4"/>
          <a:stretch>
            <a:fillRect/>
          </a:stretch>
        </a:blipFill>
      </dgm:spPr>
      <dgm:t>
        <a:bodyPr/>
        <a:lstStyle/>
        <a:p>
          <a:pPr rtl="1"/>
          <a:endParaRPr lang="ar-SA"/>
        </a:p>
      </dgm:t>
    </dgm:pt>
    <dgm:pt modelId="{5D423BFE-177D-4086-8A9A-0D652C9426FF}" type="pres">
      <dgm:prSet presAssocID="{2471E568-B226-4EF2-8495-5542DEB2F423}" presName="textRect" presStyleLbl="revTx" presStyleIdx="3" presStyleCnt="5" custLinFactX="35191" custLinFactNeighborX="100000" custLinFactNeighborY="21">
        <dgm:presLayoutVars>
          <dgm:bulletEnabled val="1"/>
        </dgm:presLayoutVars>
      </dgm:prSet>
      <dgm:spPr/>
      <dgm:t>
        <a:bodyPr/>
        <a:lstStyle/>
        <a:p>
          <a:pPr rtl="1"/>
          <a:endParaRPr lang="ar-SA"/>
        </a:p>
      </dgm:t>
    </dgm:pt>
    <dgm:pt modelId="{B55BC1AF-67E2-40BA-9D78-9202C1E9B56B}" type="pres">
      <dgm:prSet presAssocID="{FB798999-670A-4DA4-B504-0C2EA366117C}" presName="sibTrans" presStyleLbl="sibTrans2D1" presStyleIdx="0" presStyleCnt="0"/>
      <dgm:spPr/>
      <dgm:t>
        <a:bodyPr/>
        <a:lstStyle/>
        <a:p>
          <a:pPr rtl="1"/>
          <a:endParaRPr lang="ar-SA"/>
        </a:p>
      </dgm:t>
    </dgm:pt>
    <dgm:pt modelId="{9A98B475-DA8A-415B-84DA-34F6D2B2900F}" type="pres">
      <dgm:prSet presAssocID="{4670CA50-AAA5-4FBE-9757-7322541F5D33}" presName="compNode" presStyleCnt="0"/>
      <dgm:spPr/>
      <dgm:t>
        <a:bodyPr/>
        <a:lstStyle/>
        <a:p>
          <a:pPr rtl="1"/>
          <a:endParaRPr lang="ar-SA"/>
        </a:p>
      </dgm:t>
    </dgm:pt>
    <dgm:pt modelId="{7B83FA77-22CF-4FF0-AF87-295F39255351}" type="pres">
      <dgm:prSet presAssocID="{4670CA50-AAA5-4FBE-9757-7322541F5D33}" presName="pictRect" presStyleLbl="node1" presStyleIdx="4" presStyleCnt="5" custLinFactX="-24353" custLinFactNeighborX="-100000" custLinFactNeighborY="-2797"/>
      <dgm:spPr>
        <a:blipFill rotWithShape="0">
          <a:blip xmlns:r="http://schemas.openxmlformats.org/officeDocument/2006/relationships" r:embed="rId5"/>
          <a:stretch>
            <a:fillRect/>
          </a:stretch>
        </a:blipFill>
      </dgm:spPr>
      <dgm:t>
        <a:bodyPr/>
        <a:lstStyle/>
        <a:p>
          <a:pPr rtl="1"/>
          <a:endParaRPr lang="ar-SA"/>
        </a:p>
      </dgm:t>
    </dgm:pt>
    <dgm:pt modelId="{5990D52D-BDB6-431E-8D07-7F9A6534F030}" type="pres">
      <dgm:prSet presAssocID="{4670CA50-AAA5-4FBE-9757-7322541F5D33}" presName="textRect" presStyleLbl="revTx" presStyleIdx="4" presStyleCnt="5" custLinFactX="-24353" custLinFactNeighborX="-100000" custLinFactNeighborY="10628">
        <dgm:presLayoutVars>
          <dgm:bulletEnabled val="1"/>
        </dgm:presLayoutVars>
      </dgm:prSet>
      <dgm:spPr/>
      <dgm:t>
        <a:bodyPr/>
        <a:lstStyle/>
        <a:p>
          <a:pPr rtl="1"/>
          <a:endParaRPr lang="ar-SA"/>
        </a:p>
      </dgm:t>
    </dgm:pt>
  </dgm:ptLst>
  <dgm:cxnLst>
    <dgm:cxn modelId="{5DCF40B1-7E77-42DE-8542-1BAF439754E5}" type="presOf" srcId="{7DE95937-CB29-45AE-8563-15B7752DB40E}" destId="{7D04D705-66BA-42B9-9675-ADF819D5F0CF}" srcOrd="0" destOrd="0" presId="urn:microsoft.com/office/officeart/2005/8/layout/pList1"/>
    <dgm:cxn modelId="{AB8A3F3C-88A0-4BFD-A112-31D90B643551}" type="presOf" srcId="{4670CA50-AAA5-4FBE-9757-7322541F5D33}" destId="{5990D52D-BDB6-431E-8D07-7F9A6534F030}" srcOrd="0" destOrd="0" presId="urn:microsoft.com/office/officeart/2005/8/layout/pList1"/>
    <dgm:cxn modelId="{D186918C-3E6C-4DE9-B630-07339827E938}" srcId="{5F123931-4FDD-4C18-B0ED-7AB3FB14D92C}" destId="{7DE95937-CB29-45AE-8563-15B7752DB40E}" srcOrd="1" destOrd="0" parTransId="{E2812ECD-E59F-481E-8B5E-0A5F4E5F34BC}" sibTransId="{09E751B1-08FA-4CB7-994A-D9D882F32139}"/>
    <dgm:cxn modelId="{1B4AD252-E578-4DCB-A8D2-CCF5BDDC593F}" srcId="{5F123931-4FDD-4C18-B0ED-7AB3FB14D92C}" destId="{605B6B02-7E89-45D3-B4DD-0E90B97D032F}" srcOrd="2" destOrd="0" parTransId="{418B578D-8875-4C92-96A4-3679831DD724}" sibTransId="{5AB35420-F166-4320-8CCA-C1909C2D9B0D}"/>
    <dgm:cxn modelId="{C05BB3C1-1DC1-417D-A4CB-035098C3BA63}" type="presOf" srcId="{605B6B02-7E89-45D3-B4DD-0E90B97D032F}" destId="{01097D41-E260-4D26-93CB-5015C97741E2}" srcOrd="0" destOrd="0" presId="urn:microsoft.com/office/officeart/2005/8/layout/pList1"/>
    <dgm:cxn modelId="{851C8850-7EDD-46BA-8EBE-D0A4C493EC47}" srcId="{5F123931-4FDD-4C18-B0ED-7AB3FB14D92C}" destId="{1C2FEC52-70DE-4709-B3CB-C3A2D1DC46B8}" srcOrd="0" destOrd="0" parTransId="{99AB1C3B-3276-4A5C-8DC2-94DFB95F26AB}" sibTransId="{2B2CE8C2-C6F2-422C-93E0-59855F79071C}"/>
    <dgm:cxn modelId="{8F04F0FF-0973-4C22-8885-38D7C0389B33}" type="presOf" srcId="{1C2FEC52-70DE-4709-B3CB-C3A2D1DC46B8}" destId="{DDE9C752-EED4-4BBE-A63D-FCF47EDC60FA}" srcOrd="0" destOrd="0" presId="urn:microsoft.com/office/officeart/2005/8/layout/pList1"/>
    <dgm:cxn modelId="{D26D7154-7C87-44A3-B599-BDB80ED6F445}" type="presOf" srcId="{5F123931-4FDD-4C18-B0ED-7AB3FB14D92C}" destId="{A863F8A5-7982-4DCA-A373-1505FD95436B}" srcOrd="0" destOrd="0" presId="urn:microsoft.com/office/officeart/2005/8/layout/pList1"/>
    <dgm:cxn modelId="{8ABE1010-25B3-448F-99D2-9DEB8E788A46}" type="presOf" srcId="{2471E568-B226-4EF2-8495-5542DEB2F423}" destId="{5D423BFE-177D-4086-8A9A-0D652C9426FF}" srcOrd="0" destOrd="0" presId="urn:microsoft.com/office/officeart/2005/8/layout/pList1"/>
    <dgm:cxn modelId="{54E3F11A-7EFE-4DD7-8449-984B5F846CAA}" type="presOf" srcId="{09E751B1-08FA-4CB7-994A-D9D882F32139}" destId="{06475B79-CD19-4003-891D-C91DCB0EE374}" srcOrd="0" destOrd="0" presId="urn:microsoft.com/office/officeart/2005/8/layout/pList1"/>
    <dgm:cxn modelId="{86926C57-65D1-4550-B774-819CBA9EDFDF}" srcId="{5F123931-4FDD-4C18-B0ED-7AB3FB14D92C}" destId="{4670CA50-AAA5-4FBE-9757-7322541F5D33}" srcOrd="4" destOrd="0" parTransId="{BE2B0500-CB18-4367-850F-A8CAB9EDCF5B}" sibTransId="{0027BD5B-33E4-4157-B872-A6948CD542B8}"/>
    <dgm:cxn modelId="{5CA2E150-6A7B-4AB4-8D55-FD46465D1BD9}" type="presOf" srcId="{5AB35420-F166-4320-8CCA-C1909C2D9B0D}" destId="{6682CA60-BECC-4DF6-958E-2752E8F483CD}" srcOrd="0" destOrd="0" presId="urn:microsoft.com/office/officeart/2005/8/layout/pList1"/>
    <dgm:cxn modelId="{AF5BEBB1-EF64-4BD4-AA0A-CAF420E2A7C9}" srcId="{5F123931-4FDD-4C18-B0ED-7AB3FB14D92C}" destId="{2471E568-B226-4EF2-8495-5542DEB2F423}" srcOrd="3" destOrd="0" parTransId="{A9CAB6D3-939A-4718-B1EF-D1B646778B2E}" sibTransId="{FB798999-670A-4DA4-B504-0C2EA366117C}"/>
    <dgm:cxn modelId="{E9690F5D-DB30-4C07-ABE1-9C75AC3C4B20}" type="presOf" srcId="{2B2CE8C2-C6F2-422C-93E0-59855F79071C}" destId="{6116F066-4D64-4A34-BDA2-C24B8DA157D2}" srcOrd="0" destOrd="0" presId="urn:microsoft.com/office/officeart/2005/8/layout/pList1"/>
    <dgm:cxn modelId="{C0671FAF-482A-42E8-B8D9-7923E48366F3}" type="presOf" srcId="{FB798999-670A-4DA4-B504-0C2EA366117C}" destId="{B55BC1AF-67E2-40BA-9D78-9202C1E9B56B}" srcOrd="0" destOrd="0" presId="urn:microsoft.com/office/officeart/2005/8/layout/pList1"/>
    <dgm:cxn modelId="{0E107794-B95D-4A78-832C-F2A33AE1B2E3}" type="presParOf" srcId="{A863F8A5-7982-4DCA-A373-1505FD95436B}" destId="{06D55D4E-06BD-4C77-84A4-3CC0E6634633}" srcOrd="0" destOrd="0" presId="urn:microsoft.com/office/officeart/2005/8/layout/pList1"/>
    <dgm:cxn modelId="{B71648DF-B34E-4964-B162-2D1213C79812}" type="presParOf" srcId="{06D55D4E-06BD-4C77-84A4-3CC0E6634633}" destId="{35785839-0A40-422F-9FBC-33DB666010F3}" srcOrd="0" destOrd="0" presId="urn:microsoft.com/office/officeart/2005/8/layout/pList1"/>
    <dgm:cxn modelId="{E5258A77-0CEE-4E14-8CDA-FB38C92DA5DF}" type="presParOf" srcId="{06D55D4E-06BD-4C77-84A4-3CC0E6634633}" destId="{DDE9C752-EED4-4BBE-A63D-FCF47EDC60FA}" srcOrd="1" destOrd="0" presId="urn:microsoft.com/office/officeart/2005/8/layout/pList1"/>
    <dgm:cxn modelId="{9252AC21-FEA0-4376-AD36-1DBAEA7DDDF4}" type="presParOf" srcId="{A863F8A5-7982-4DCA-A373-1505FD95436B}" destId="{6116F066-4D64-4A34-BDA2-C24B8DA157D2}" srcOrd="1" destOrd="0" presId="urn:microsoft.com/office/officeart/2005/8/layout/pList1"/>
    <dgm:cxn modelId="{CD5CF28C-BF52-405E-8DC8-EC757F5BC98C}" type="presParOf" srcId="{A863F8A5-7982-4DCA-A373-1505FD95436B}" destId="{74353B4B-F97D-4456-A885-A1B34FAFFD5E}" srcOrd="2" destOrd="0" presId="urn:microsoft.com/office/officeart/2005/8/layout/pList1"/>
    <dgm:cxn modelId="{55DEB068-26D8-456A-BEF9-70DB566D3DAF}" type="presParOf" srcId="{74353B4B-F97D-4456-A885-A1B34FAFFD5E}" destId="{5294BAFF-BBEE-4354-870C-C07EE1BED39F}" srcOrd="0" destOrd="0" presId="urn:microsoft.com/office/officeart/2005/8/layout/pList1"/>
    <dgm:cxn modelId="{DC708706-7EEF-4F82-B8D5-3DD6E5F60BFF}" type="presParOf" srcId="{74353B4B-F97D-4456-A885-A1B34FAFFD5E}" destId="{7D04D705-66BA-42B9-9675-ADF819D5F0CF}" srcOrd="1" destOrd="0" presId="urn:microsoft.com/office/officeart/2005/8/layout/pList1"/>
    <dgm:cxn modelId="{112ABAC9-9287-43B6-A1BF-07F5BA8305A8}" type="presParOf" srcId="{A863F8A5-7982-4DCA-A373-1505FD95436B}" destId="{06475B79-CD19-4003-891D-C91DCB0EE374}" srcOrd="3" destOrd="0" presId="urn:microsoft.com/office/officeart/2005/8/layout/pList1"/>
    <dgm:cxn modelId="{95BEE4D9-55CD-419A-8BAE-53743AF79552}" type="presParOf" srcId="{A863F8A5-7982-4DCA-A373-1505FD95436B}" destId="{8D7F4543-D9C1-4CAA-B21C-393F13463736}" srcOrd="4" destOrd="0" presId="urn:microsoft.com/office/officeart/2005/8/layout/pList1"/>
    <dgm:cxn modelId="{0B5D1288-4AC6-4FFA-A972-DA93AE49E777}" type="presParOf" srcId="{8D7F4543-D9C1-4CAA-B21C-393F13463736}" destId="{09616E20-C07F-4DA6-8E27-DE217AEA930D}" srcOrd="0" destOrd="0" presId="urn:microsoft.com/office/officeart/2005/8/layout/pList1"/>
    <dgm:cxn modelId="{5148D87D-FEF9-49D5-83CF-F2B2B178DBC9}" type="presParOf" srcId="{8D7F4543-D9C1-4CAA-B21C-393F13463736}" destId="{01097D41-E260-4D26-93CB-5015C97741E2}" srcOrd="1" destOrd="0" presId="urn:microsoft.com/office/officeart/2005/8/layout/pList1"/>
    <dgm:cxn modelId="{7D6C18A6-6C4C-4F5A-A1C2-23EC6E656EAE}" type="presParOf" srcId="{A863F8A5-7982-4DCA-A373-1505FD95436B}" destId="{6682CA60-BECC-4DF6-958E-2752E8F483CD}" srcOrd="5" destOrd="0" presId="urn:microsoft.com/office/officeart/2005/8/layout/pList1"/>
    <dgm:cxn modelId="{E6967303-75E3-4108-833B-56CABFFB4FB9}" type="presParOf" srcId="{A863F8A5-7982-4DCA-A373-1505FD95436B}" destId="{0B854868-B2BC-48BD-918C-81470319AB1B}" srcOrd="6" destOrd="0" presId="urn:microsoft.com/office/officeart/2005/8/layout/pList1"/>
    <dgm:cxn modelId="{687EE18E-6100-4A5B-A059-7528DA9A0ACC}" type="presParOf" srcId="{0B854868-B2BC-48BD-918C-81470319AB1B}" destId="{78A4CA09-9072-4635-AAD7-E9940339F944}" srcOrd="0" destOrd="0" presId="urn:microsoft.com/office/officeart/2005/8/layout/pList1"/>
    <dgm:cxn modelId="{BA1C9B33-4113-4142-ADE7-3A56092A364E}" type="presParOf" srcId="{0B854868-B2BC-48BD-918C-81470319AB1B}" destId="{5D423BFE-177D-4086-8A9A-0D652C9426FF}" srcOrd="1" destOrd="0" presId="urn:microsoft.com/office/officeart/2005/8/layout/pList1"/>
    <dgm:cxn modelId="{0998B6A9-240C-4368-AD82-CEF0B5007FA3}" type="presParOf" srcId="{A863F8A5-7982-4DCA-A373-1505FD95436B}" destId="{B55BC1AF-67E2-40BA-9D78-9202C1E9B56B}" srcOrd="7" destOrd="0" presId="urn:microsoft.com/office/officeart/2005/8/layout/pList1"/>
    <dgm:cxn modelId="{929B0CF1-109F-46EF-8C2B-8CD54CA45C74}" type="presParOf" srcId="{A863F8A5-7982-4DCA-A373-1505FD95436B}" destId="{9A98B475-DA8A-415B-84DA-34F6D2B2900F}" srcOrd="8" destOrd="0" presId="urn:microsoft.com/office/officeart/2005/8/layout/pList1"/>
    <dgm:cxn modelId="{4F2921FD-1D5C-4474-A709-20CE6EC84FFF}" type="presParOf" srcId="{9A98B475-DA8A-415B-84DA-34F6D2B2900F}" destId="{7B83FA77-22CF-4FF0-AF87-295F39255351}" srcOrd="0" destOrd="0" presId="urn:microsoft.com/office/officeart/2005/8/layout/pList1"/>
    <dgm:cxn modelId="{CEB2A254-3D67-42B7-8CB8-502C14909E06}" type="presParOf" srcId="{9A98B475-DA8A-415B-84DA-34F6D2B2900F}" destId="{5990D52D-BDB6-431E-8D07-7F9A6534F030}" srcOrd="1" destOrd="0" presId="urn:microsoft.com/office/officeart/2005/8/layout/p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1DB558-25B3-4AE5-A6F2-17D657925FE4}" type="doc">
      <dgm:prSet loTypeId="urn:microsoft.com/office/officeart/2005/8/layout/list1" loCatId="list" qsTypeId="urn:microsoft.com/office/officeart/2005/8/quickstyle/3d2" qsCatId="3D" csTypeId="urn:microsoft.com/office/officeart/2005/8/colors/colorful4" csCatId="colorful" phldr="1"/>
      <dgm:spPr/>
      <dgm:t>
        <a:bodyPr/>
        <a:lstStyle/>
        <a:p>
          <a:pPr rtl="1"/>
          <a:endParaRPr lang="ar-SA"/>
        </a:p>
      </dgm:t>
    </dgm:pt>
    <dgm:pt modelId="{0DAE8A87-7A0D-4582-BCF6-3EDC5A35F158}">
      <dgm:prSet phldrT="[نص]"/>
      <dgm:spPr/>
      <dgm:t>
        <a:bodyPr/>
        <a:lstStyle/>
        <a:p>
          <a:pPr algn="ctr" rtl="1"/>
          <a:r>
            <a:rPr lang="ar-SA" dirty="0" smtClean="0"/>
            <a:t>1- التركيب حسب الجنسية</a:t>
          </a:r>
          <a:endParaRPr lang="ar-SA" dirty="0"/>
        </a:p>
      </dgm:t>
    </dgm:pt>
    <dgm:pt modelId="{18DE7F5F-F304-4B9F-81B3-B789376E20D4}" type="parTrans" cxnId="{5FBA3BC5-871C-4300-8DCA-5AE40EE2D35E}">
      <dgm:prSet/>
      <dgm:spPr/>
      <dgm:t>
        <a:bodyPr/>
        <a:lstStyle/>
        <a:p>
          <a:pPr rtl="1"/>
          <a:endParaRPr lang="ar-SA"/>
        </a:p>
      </dgm:t>
    </dgm:pt>
    <dgm:pt modelId="{7B845011-9CC5-4C01-A0D1-E8CA6FC933D2}" type="sibTrans" cxnId="{5FBA3BC5-871C-4300-8DCA-5AE40EE2D35E}">
      <dgm:prSet/>
      <dgm:spPr/>
      <dgm:t>
        <a:bodyPr/>
        <a:lstStyle/>
        <a:p>
          <a:pPr rtl="1"/>
          <a:endParaRPr lang="ar-SA"/>
        </a:p>
      </dgm:t>
    </dgm:pt>
    <dgm:pt modelId="{1813D575-D04B-41A0-969B-248AF652278D}">
      <dgm:prSet phldrT="[نص]"/>
      <dgm:spPr/>
      <dgm:t>
        <a:bodyPr/>
        <a:lstStyle/>
        <a:p>
          <a:pPr algn="ctr" rtl="1"/>
          <a:r>
            <a:rPr lang="ar-SA" dirty="0" smtClean="0"/>
            <a:t>2- التركيب النوعي</a:t>
          </a:r>
          <a:endParaRPr lang="ar-SA" dirty="0"/>
        </a:p>
      </dgm:t>
    </dgm:pt>
    <dgm:pt modelId="{FDE625A3-2D15-42EA-A6BE-A136CA838C7B}" type="parTrans" cxnId="{9046D0EA-CF50-4D0D-AB92-1C0ED9CB3BD2}">
      <dgm:prSet/>
      <dgm:spPr/>
      <dgm:t>
        <a:bodyPr/>
        <a:lstStyle/>
        <a:p>
          <a:pPr rtl="1"/>
          <a:endParaRPr lang="ar-SA"/>
        </a:p>
      </dgm:t>
    </dgm:pt>
    <dgm:pt modelId="{6C552275-4079-400C-B266-CCA42383CFB1}" type="sibTrans" cxnId="{9046D0EA-CF50-4D0D-AB92-1C0ED9CB3BD2}">
      <dgm:prSet/>
      <dgm:spPr/>
      <dgm:t>
        <a:bodyPr/>
        <a:lstStyle/>
        <a:p>
          <a:pPr rtl="1"/>
          <a:endParaRPr lang="ar-SA"/>
        </a:p>
      </dgm:t>
    </dgm:pt>
    <dgm:pt modelId="{F1A14D77-6AFB-43CE-8D97-24FFA81D3E87}">
      <dgm:prSet phldrT="[نص]"/>
      <dgm:spPr/>
      <dgm:t>
        <a:bodyPr/>
        <a:lstStyle/>
        <a:p>
          <a:pPr algn="ctr" rtl="1"/>
          <a:r>
            <a:rPr lang="ar-SA" dirty="0" smtClean="0"/>
            <a:t>3- التقسيم العمري للسكان</a:t>
          </a:r>
          <a:endParaRPr lang="ar-SA" dirty="0"/>
        </a:p>
      </dgm:t>
    </dgm:pt>
    <dgm:pt modelId="{F4B70305-BDC5-40E0-8612-4493910B8DED}" type="parTrans" cxnId="{59B88B9A-A9D9-4B12-A2F3-9BE591F7E0F8}">
      <dgm:prSet/>
      <dgm:spPr/>
      <dgm:t>
        <a:bodyPr/>
        <a:lstStyle/>
        <a:p>
          <a:pPr rtl="1"/>
          <a:endParaRPr lang="ar-SA"/>
        </a:p>
      </dgm:t>
    </dgm:pt>
    <dgm:pt modelId="{3B3FFBCC-2BA1-423A-B6DB-CC071A2CB876}" type="sibTrans" cxnId="{59B88B9A-A9D9-4B12-A2F3-9BE591F7E0F8}">
      <dgm:prSet/>
      <dgm:spPr/>
      <dgm:t>
        <a:bodyPr/>
        <a:lstStyle/>
        <a:p>
          <a:pPr rtl="1"/>
          <a:endParaRPr lang="ar-SA"/>
        </a:p>
      </dgm:t>
    </dgm:pt>
    <dgm:pt modelId="{BBE34EA8-ACCA-408A-B6B1-7E9BBCB3DA34}" type="pres">
      <dgm:prSet presAssocID="{FB1DB558-25B3-4AE5-A6F2-17D657925FE4}" presName="linear" presStyleCnt="0">
        <dgm:presLayoutVars>
          <dgm:dir/>
          <dgm:animLvl val="lvl"/>
          <dgm:resizeHandles val="exact"/>
        </dgm:presLayoutVars>
      </dgm:prSet>
      <dgm:spPr/>
      <dgm:t>
        <a:bodyPr/>
        <a:lstStyle/>
        <a:p>
          <a:pPr rtl="1"/>
          <a:endParaRPr lang="ar-SA"/>
        </a:p>
      </dgm:t>
    </dgm:pt>
    <dgm:pt modelId="{DDD0A6B5-F60B-4335-9079-E936E2D7E51F}" type="pres">
      <dgm:prSet presAssocID="{0DAE8A87-7A0D-4582-BCF6-3EDC5A35F158}" presName="parentLin" presStyleCnt="0"/>
      <dgm:spPr/>
    </dgm:pt>
    <dgm:pt modelId="{65139FD6-81CF-448C-811B-FAC2246F0032}" type="pres">
      <dgm:prSet presAssocID="{0DAE8A87-7A0D-4582-BCF6-3EDC5A35F158}" presName="parentLeftMargin" presStyleLbl="node1" presStyleIdx="0" presStyleCnt="3"/>
      <dgm:spPr/>
      <dgm:t>
        <a:bodyPr/>
        <a:lstStyle/>
        <a:p>
          <a:pPr rtl="1"/>
          <a:endParaRPr lang="ar-SA"/>
        </a:p>
      </dgm:t>
    </dgm:pt>
    <dgm:pt modelId="{A10B7C07-244B-498F-9EE1-FF7F704C32F5}" type="pres">
      <dgm:prSet presAssocID="{0DAE8A87-7A0D-4582-BCF6-3EDC5A35F158}" presName="parentText" presStyleLbl="node1" presStyleIdx="0" presStyleCnt="3">
        <dgm:presLayoutVars>
          <dgm:chMax val="0"/>
          <dgm:bulletEnabled val="1"/>
        </dgm:presLayoutVars>
      </dgm:prSet>
      <dgm:spPr/>
      <dgm:t>
        <a:bodyPr/>
        <a:lstStyle/>
        <a:p>
          <a:pPr rtl="1"/>
          <a:endParaRPr lang="ar-SA"/>
        </a:p>
      </dgm:t>
    </dgm:pt>
    <dgm:pt modelId="{93464AC1-1890-4E37-9C6C-0A2AB1BAE5CE}" type="pres">
      <dgm:prSet presAssocID="{0DAE8A87-7A0D-4582-BCF6-3EDC5A35F158}" presName="negativeSpace" presStyleCnt="0"/>
      <dgm:spPr/>
    </dgm:pt>
    <dgm:pt modelId="{B59BBA7C-FC30-4619-9E60-DF75B869F223}" type="pres">
      <dgm:prSet presAssocID="{0DAE8A87-7A0D-4582-BCF6-3EDC5A35F158}" presName="childText" presStyleLbl="conFgAcc1" presStyleIdx="0" presStyleCnt="3">
        <dgm:presLayoutVars>
          <dgm:bulletEnabled val="1"/>
        </dgm:presLayoutVars>
      </dgm:prSet>
      <dgm:spPr/>
    </dgm:pt>
    <dgm:pt modelId="{CDB735EA-3048-4B02-8AE8-77CE777984B7}" type="pres">
      <dgm:prSet presAssocID="{7B845011-9CC5-4C01-A0D1-E8CA6FC933D2}" presName="spaceBetweenRectangles" presStyleCnt="0"/>
      <dgm:spPr/>
    </dgm:pt>
    <dgm:pt modelId="{017B9FE2-0990-413C-B25A-8AB31A293F73}" type="pres">
      <dgm:prSet presAssocID="{1813D575-D04B-41A0-969B-248AF652278D}" presName="parentLin" presStyleCnt="0"/>
      <dgm:spPr/>
    </dgm:pt>
    <dgm:pt modelId="{238D074A-D3B3-4DF1-8CA3-7ED0DD60B24C}" type="pres">
      <dgm:prSet presAssocID="{1813D575-D04B-41A0-969B-248AF652278D}" presName="parentLeftMargin" presStyleLbl="node1" presStyleIdx="0" presStyleCnt="3"/>
      <dgm:spPr/>
      <dgm:t>
        <a:bodyPr/>
        <a:lstStyle/>
        <a:p>
          <a:pPr rtl="1"/>
          <a:endParaRPr lang="ar-SA"/>
        </a:p>
      </dgm:t>
    </dgm:pt>
    <dgm:pt modelId="{8839DA4F-6467-45AF-AE9E-51D8F1F6230B}" type="pres">
      <dgm:prSet presAssocID="{1813D575-D04B-41A0-969B-248AF652278D}" presName="parentText" presStyleLbl="node1" presStyleIdx="1" presStyleCnt="3">
        <dgm:presLayoutVars>
          <dgm:chMax val="0"/>
          <dgm:bulletEnabled val="1"/>
        </dgm:presLayoutVars>
      </dgm:prSet>
      <dgm:spPr/>
      <dgm:t>
        <a:bodyPr/>
        <a:lstStyle/>
        <a:p>
          <a:pPr rtl="1"/>
          <a:endParaRPr lang="ar-SA"/>
        </a:p>
      </dgm:t>
    </dgm:pt>
    <dgm:pt modelId="{C6BE451A-E3AB-43F6-AFC8-15866EAC6F76}" type="pres">
      <dgm:prSet presAssocID="{1813D575-D04B-41A0-969B-248AF652278D}" presName="negativeSpace" presStyleCnt="0"/>
      <dgm:spPr/>
    </dgm:pt>
    <dgm:pt modelId="{65E58611-9B8B-4CC9-A5AF-3C4B706214EA}" type="pres">
      <dgm:prSet presAssocID="{1813D575-D04B-41A0-969B-248AF652278D}" presName="childText" presStyleLbl="conFgAcc1" presStyleIdx="1" presStyleCnt="3">
        <dgm:presLayoutVars>
          <dgm:bulletEnabled val="1"/>
        </dgm:presLayoutVars>
      </dgm:prSet>
      <dgm:spPr/>
    </dgm:pt>
    <dgm:pt modelId="{B2B8C2D5-D9A5-4091-AD33-758FE9178E0C}" type="pres">
      <dgm:prSet presAssocID="{6C552275-4079-400C-B266-CCA42383CFB1}" presName="spaceBetweenRectangles" presStyleCnt="0"/>
      <dgm:spPr/>
    </dgm:pt>
    <dgm:pt modelId="{7BEEE2CA-B93E-48DC-BEA4-4B5F09B164BC}" type="pres">
      <dgm:prSet presAssocID="{F1A14D77-6AFB-43CE-8D97-24FFA81D3E87}" presName="parentLin" presStyleCnt="0"/>
      <dgm:spPr/>
    </dgm:pt>
    <dgm:pt modelId="{86AF555A-CC54-47EA-B3EE-AA6D76D61528}" type="pres">
      <dgm:prSet presAssocID="{F1A14D77-6AFB-43CE-8D97-24FFA81D3E87}" presName="parentLeftMargin" presStyleLbl="node1" presStyleIdx="1" presStyleCnt="3"/>
      <dgm:spPr/>
      <dgm:t>
        <a:bodyPr/>
        <a:lstStyle/>
        <a:p>
          <a:pPr rtl="1"/>
          <a:endParaRPr lang="ar-SA"/>
        </a:p>
      </dgm:t>
    </dgm:pt>
    <dgm:pt modelId="{FBF34E42-1F7D-4B36-89B1-CCEB6B7377C8}" type="pres">
      <dgm:prSet presAssocID="{F1A14D77-6AFB-43CE-8D97-24FFA81D3E87}" presName="parentText" presStyleLbl="node1" presStyleIdx="2" presStyleCnt="3">
        <dgm:presLayoutVars>
          <dgm:chMax val="0"/>
          <dgm:bulletEnabled val="1"/>
        </dgm:presLayoutVars>
      </dgm:prSet>
      <dgm:spPr/>
      <dgm:t>
        <a:bodyPr/>
        <a:lstStyle/>
        <a:p>
          <a:pPr rtl="1"/>
          <a:endParaRPr lang="ar-SA"/>
        </a:p>
      </dgm:t>
    </dgm:pt>
    <dgm:pt modelId="{4ECD987A-A717-460A-927F-A87F424FBABC}" type="pres">
      <dgm:prSet presAssocID="{F1A14D77-6AFB-43CE-8D97-24FFA81D3E87}" presName="negativeSpace" presStyleCnt="0"/>
      <dgm:spPr/>
    </dgm:pt>
    <dgm:pt modelId="{A8482D35-0D4C-4F27-A2CB-8A7CF33FAB90}" type="pres">
      <dgm:prSet presAssocID="{F1A14D77-6AFB-43CE-8D97-24FFA81D3E87}" presName="childText" presStyleLbl="conFgAcc1" presStyleIdx="2" presStyleCnt="3">
        <dgm:presLayoutVars>
          <dgm:bulletEnabled val="1"/>
        </dgm:presLayoutVars>
      </dgm:prSet>
      <dgm:spPr/>
    </dgm:pt>
  </dgm:ptLst>
  <dgm:cxnLst>
    <dgm:cxn modelId="{E94CA1E0-0077-443B-9BCA-3081F3A7681A}" type="presOf" srcId="{F1A14D77-6AFB-43CE-8D97-24FFA81D3E87}" destId="{FBF34E42-1F7D-4B36-89B1-CCEB6B7377C8}" srcOrd="1" destOrd="0" presId="urn:microsoft.com/office/officeart/2005/8/layout/list1"/>
    <dgm:cxn modelId="{CCA9940A-79A4-4342-A9AB-7C127ED1F74F}" type="presOf" srcId="{FB1DB558-25B3-4AE5-A6F2-17D657925FE4}" destId="{BBE34EA8-ACCA-408A-B6B1-7E9BBCB3DA34}" srcOrd="0" destOrd="0" presId="urn:microsoft.com/office/officeart/2005/8/layout/list1"/>
    <dgm:cxn modelId="{59B88B9A-A9D9-4B12-A2F3-9BE591F7E0F8}" srcId="{FB1DB558-25B3-4AE5-A6F2-17D657925FE4}" destId="{F1A14D77-6AFB-43CE-8D97-24FFA81D3E87}" srcOrd="2" destOrd="0" parTransId="{F4B70305-BDC5-40E0-8612-4493910B8DED}" sibTransId="{3B3FFBCC-2BA1-423A-B6DB-CC071A2CB876}"/>
    <dgm:cxn modelId="{78D89F25-E23C-46E0-BB88-A7ED5EFB13D4}" type="presOf" srcId="{1813D575-D04B-41A0-969B-248AF652278D}" destId="{8839DA4F-6467-45AF-AE9E-51D8F1F6230B}" srcOrd="1" destOrd="0" presId="urn:microsoft.com/office/officeart/2005/8/layout/list1"/>
    <dgm:cxn modelId="{9046D0EA-CF50-4D0D-AB92-1C0ED9CB3BD2}" srcId="{FB1DB558-25B3-4AE5-A6F2-17D657925FE4}" destId="{1813D575-D04B-41A0-969B-248AF652278D}" srcOrd="1" destOrd="0" parTransId="{FDE625A3-2D15-42EA-A6BE-A136CA838C7B}" sibTransId="{6C552275-4079-400C-B266-CCA42383CFB1}"/>
    <dgm:cxn modelId="{164D503D-EA11-4F8E-9F2D-580430ACC292}" type="presOf" srcId="{F1A14D77-6AFB-43CE-8D97-24FFA81D3E87}" destId="{86AF555A-CC54-47EA-B3EE-AA6D76D61528}" srcOrd="0" destOrd="0" presId="urn:microsoft.com/office/officeart/2005/8/layout/list1"/>
    <dgm:cxn modelId="{427B3B38-0466-42EE-9C71-4986FBF82D75}" type="presOf" srcId="{1813D575-D04B-41A0-969B-248AF652278D}" destId="{238D074A-D3B3-4DF1-8CA3-7ED0DD60B24C}" srcOrd="0" destOrd="0" presId="urn:microsoft.com/office/officeart/2005/8/layout/list1"/>
    <dgm:cxn modelId="{98B4BED1-5DE1-413A-A86C-DE497D8462A0}" type="presOf" srcId="{0DAE8A87-7A0D-4582-BCF6-3EDC5A35F158}" destId="{65139FD6-81CF-448C-811B-FAC2246F0032}" srcOrd="0" destOrd="0" presId="urn:microsoft.com/office/officeart/2005/8/layout/list1"/>
    <dgm:cxn modelId="{B602F061-7606-4C4F-A1A5-8B1E68319167}" type="presOf" srcId="{0DAE8A87-7A0D-4582-BCF6-3EDC5A35F158}" destId="{A10B7C07-244B-498F-9EE1-FF7F704C32F5}" srcOrd="1" destOrd="0" presId="urn:microsoft.com/office/officeart/2005/8/layout/list1"/>
    <dgm:cxn modelId="{5FBA3BC5-871C-4300-8DCA-5AE40EE2D35E}" srcId="{FB1DB558-25B3-4AE5-A6F2-17D657925FE4}" destId="{0DAE8A87-7A0D-4582-BCF6-3EDC5A35F158}" srcOrd="0" destOrd="0" parTransId="{18DE7F5F-F304-4B9F-81B3-B789376E20D4}" sibTransId="{7B845011-9CC5-4C01-A0D1-E8CA6FC933D2}"/>
    <dgm:cxn modelId="{1EFA1A7A-D305-4DD0-9392-31F21A6E671D}" type="presParOf" srcId="{BBE34EA8-ACCA-408A-B6B1-7E9BBCB3DA34}" destId="{DDD0A6B5-F60B-4335-9079-E936E2D7E51F}" srcOrd="0" destOrd="0" presId="urn:microsoft.com/office/officeart/2005/8/layout/list1"/>
    <dgm:cxn modelId="{7085BDAE-4FAE-409F-B47F-4BB9CD620397}" type="presParOf" srcId="{DDD0A6B5-F60B-4335-9079-E936E2D7E51F}" destId="{65139FD6-81CF-448C-811B-FAC2246F0032}" srcOrd="0" destOrd="0" presId="urn:microsoft.com/office/officeart/2005/8/layout/list1"/>
    <dgm:cxn modelId="{87E7A259-61D4-4624-8E7C-0AB36A7D4E32}" type="presParOf" srcId="{DDD0A6B5-F60B-4335-9079-E936E2D7E51F}" destId="{A10B7C07-244B-498F-9EE1-FF7F704C32F5}" srcOrd="1" destOrd="0" presId="urn:microsoft.com/office/officeart/2005/8/layout/list1"/>
    <dgm:cxn modelId="{64009888-7AA4-4C50-9A89-7BF92EBB5559}" type="presParOf" srcId="{BBE34EA8-ACCA-408A-B6B1-7E9BBCB3DA34}" destId="{93464AC1-1890-4E37-9C6C-0A2AB1BAE5CE}" srcOrd="1" destOrd="0" presId="urn:microsoft.com/office/officeart/2005/8/layout/list1"/>
    <dgm:cxn modelId="{68FDC6E9-8DE0-48E0-A94E-A9DCAED0831D}" type="presParOf" srcId="{BBE34EA8-ACCA-408A-B6B1-7E9BBCB3DA34}" destId="{B59BBA7C-FC30-4619-9E60-DF75B869F223}" srcOrd="2" destOrd="0" presId="urn:microsoft.com/office/officeart/2005/8/layout/list1"/>
    <dgm:cxn modelId="{7BDBEB96-5E66-4D2E-9ADF-6A4F3D3B734A}" type="presParOf" srcId="{BBE34EA8-ACCA-408A-B6B1-7E9BBCB3DA34}" destId="{CDB735EA-3048-4B02-8AE8-77CE777984B7}" srcOrd="3" destOrd="0" presId="urn:microsoft.com/office/officeart/2005/8/layout/list1"/>
    <dgm:cxn modelId="{3BB257AE-2975-4EFD-8D41-B513F984BFB5}" type="presParOf" srcId="{BBE34EA8-ACCA-408A-B6B1-7E9BBCB3DA34}" destId="{017B9FE2-0990-413C-B25A-8AB31A293F73}" srcOrd="4" destOrd="0" presId="urn:microsoft.com/office/officeart/2005/8/layout/list1"/>
    <dgm:cxn modelId="{41FFA589-5400-40E2-BA58-3724CE4221D2}" type="presParOf" srcId="{017B9FE2-0990-413C-B25A-8AB31A293F73}" destId="{238D074A-D3B3-4DF1-8CA3-7ED0DD60B24C}" srcOrd="0" destOrd="0" presId="urn:microsoft.com/office/officeart/2005/8/layout/list1"/>
    <dgm:cxn modelId="{52B1C70E-F165-4E94-B0D2-8128E9C7883F}" type="presParOf" srcId="{017B9FE2-0990-413C-B25A-8AB31A293F73}" destId="{8839DA4F-6467-45AF-AE9E-51D8F1F6230B}" srcOrd="1" destOrd="0" presId="urn:microsoft.com/office/officeart/2005/8/layout/list1"/>
    <dgm:cxn modelId="{EE867BCE-22DE-41E6-96AB-36C1318D6F2C}" type="presParOf" srcId="{BBE34EA8-ACCA-408A-B6B1-7E9BBCB3DA34}" destId="{C6BE451A-E3AB-43F6-AFC8-15866EAC6F76}" srcOrd="5" destOrd="0" presId="urn:microsoft.com/office/officeart/2005/8/layout/list1"/>
    <dgm:cxn modelId="{DED258A3-EB85-4CBF-B750-DA431C3E8B16}" type="presParOf" srcId="{BBE34EA8-ACCA-408A-B6B1-7E9BBCB3DA34}" destId="{65E58611-9B8B-4CC9-A5AF-3C4B706214EA}" srcOrd="6" destOrd="0" presId="urn:microsoft.com/office/officeart/2005/8/layout/list1"/>
    <dgm:cxn modelId="{C02C130A-467C-454B-A9E5-4C485858FFE3}" type="presParOf" srcId="{BBE34EA8-ACCA-408A-B6B1-7E9BBCB3DA34}" destId="{B2B8C2D5-D9A5-4091-AD33-758FE9178E0C}" srcOrd="7" destOrd="0" presId="urn:microsoft.com/office/officeart/2005/8/layout/list1"/>
    <dgm:cxn modelId="{3A0004F7-4869-409C-B7FC-D4B6B9B273F5}" type="presParOf" srcId="{BBE34EA8-ACCA-408A-B6B1-7E9BBCB3DA34}" destId="{7BEEE2CA-B93E-48DC-BEA4-4B5F09B164BC}" srcOrd="8" destOrd="0" presId="urn:microsoft.com/office/officeart/2005/8/layout/list1"/>
    <dgm:cxn modelId="{EA4D63F2-4626-4509-AEC6-99D4B6376A72}" type="presParOf" srcId="{7BEEE2CA-B93E-48DC-BEA4-4B5F09B164BC}" destId="{86AF555A-CC54-47EA-B3EE-AA6D76D61528}" srcOrd="0" destOrd="0" presId="urn:microsoft.com/office/officeart/2005/8/layout/list1"/>
    <dgm:cxn modelId="{31E49B26-7BA6-4AE6-B90A-02EE7B625634}" type="presParOf" srcId="{7BEEE2CA-B93E-48DC-BEA4-4B5F09B164BC}" destId="{FBF34E42-1F7D-4B36-89B1-CCEB6B7377C8}" srcOrd="1" destOrd="0" presId="urn:microsoft.com/office/officeart/2005/8/layout/list1"/>
    <dgm:cxn modelId="{BD51466E-04A0-40D2-A6C4-CDCCC1B204F1}" type="presParOf" srcId="{BBE34EA8-ACCA-408A-B6B1-7E9BBCB3DA34}" destId="{4ECD987A-A717-460A-927F-A87F424FBABC}" srcOrd="9" destOrd="0" presId="urn:microsoft.com/office/officeart/2005/8/layout/list1"/>
    <dgm:cxn modelId="{D9CA7167-7775-41D6-B572-078EF5193E81}" type="presParOf" srcId="{BBE34EA8-ACCA-408A-B6B1-7E9BBCB3DA34}" destId="{A8482D35-0D4C-4F27-A2CB-8A7CF33FAB90}"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605B0A-8D0A-4CBB-8B6C-127AD0E1319A}" type="doc">
      <dgm:prSet loTypeId="urn:microsoft.com/office/officeart/2005/8/layout/list1" loCatId="list" qsTypeId="urn:microsoft.com/office/officeart/2005/8/quickstyle/3d2" qsCatId="3D" csTypeId="urn:microsoft.com/office/officeart/2005/8/colors/colorful2" csCatId="colorful" phldr="1"/>
      <dgm:spPr/>
      <dgm:t>
        <a:bodyPr/>
        <a:lstStyle/>
        <a:p>
          <a:pPr rtl="1"/>
          <a:endParaRPr lang="ar-SA"/>
        </a:p>
      </dgm:t>
    </dgm:pt>
    <dgm:pt modelId="{C59ED587-D790-46A1-93BE-A395BD9C5325}">
      <dgm:prSet phldrT="[نص]"/>
      <dgm:spPr/>
      <dgm:t>
        <a:bodyPr/>
        <a:lstStyle/>
        <a:p>
          <a:pPr algn="ctr" rtl="1"/>
          <a:r>
            <a:rPr lang="ar-SA" dirty="0" smtClean="0"/>
            <a:t>4- التركيب الاقتصادي (المهني)</a:t>
          </a:r>
          <a:endParaRPr lang="ar-SA" dirty="0"/>
        </a:p>
      </dgm:t>
    </dgm:pt>
    <dgm:pt modelId="{6CCD2F29-8F88-41ED-AB22-931C9229F965}" type="parTrans" cxnId="{7B608E72-F56C-4319-8BBF-0EB2BF46DB29}">
      <dgm:prSet/>
      <dgm:spPr/>
      <dgm:t>
        <a:bodyPr/>
        <a:lstStyle/>
        <a:p>
          <a:pPr rtl="1"/>
          <a:endParaRPr lang="ar-SA"/>
        </a:p>
      </dgm:t>
    </dgm:pt>
    <dgm:pt modelId="{67521A34-14E7-410F-8D2C-41C3FF29539D}" type="sibTrans" cxnId="{7B608E72-F56C-4319-8BBF-0EB2BF46DB29}">
      <dgm:prSet/>
      <dgm:spPr/>
      <dgm:t>
        <a:bodyPr/>
        <a:lstStyle/>
        <a:p>
          <a:pPr rtl="1"/>
          <a:endParaRPr lang="ar-SA"/>
        </a:p>
      </dgm:t>
    </dgm:pt>
    <dgm:pt modelId="{29C54A8D-CA20-4274-9517-2493D2B27B31}">
      <dgm:prSet phldrT="[نص]"/>
      <dgm:spPr/>
      <dgm:t>
        <a:bodyPr/>
        <a:lstStyle/>
        <a:p>
          <a:pPr algn="ctr" rtl="1"/>
          <a:r>
            <a:rPr lang="ar-SA" dirty="0" smtClean="0"/>
            <a:t>5- التركيب العلمي</a:t>
          </a:r>
          <a:endParaRPr lang="ar-SA" dirty="0"/>
        </a:p>
      </dgm:t>
    </dgm:pt>
    <dgm:pt modelId="{A40DD16A-2791-4F5A-A422-B9DE1C38319E}" type="parTrans" cxnId="{1BF2208C-CA38-45E5-AE0D-DB225AF53F0B}">
      <dgm:prSet/>
      <dgm:spPr/>
      <dgm:t>
        <a:bodyPr/>
        <a:lstStyle/>
        <a:p>
          <a:pPr rtl="1"/>
          <a:endParaRPr lang="ar-SA"/>
        </a:p>
      </dgm:t>
    </dgm:pt>
    <dgm:pt modelId="{519B77D5-A804-4399-8AEF-C5054313A449}" type="sibTrans" cxnId="{1BF2208C-CA38-45E5-AE0D-DB225AF53F0B}">
      <dgm:prSet/>
      <dgm:spPr/>
      <dgm:t>
        <a:bodyPr/>
        <a:lstStyle/>
        <a:p>
          <a:pPr rtl="1"/>
          <a:endParaRPr lang="ar-SA"/>
        </a:p>
      </dgm:t>
    </dgm:pt>
    <dgm:pt modelId="{95F71172-CA7E-43BC-8A12-D85AF945A415}">
      <dgm:prSet phldrT="[نص]"/>
      <dgm:spPr/>
      <dgm:t>
        <a:bodyPr/>
        <a:lstStyle/>
        <a:p>
          <a:pPr algn="ctr" rtl="1"/>
          <a:r>
            <a:rPr lang="ar-SA" dirty="0" smtClean="0"/>
            <a:t>6- التركيب الزواجي</a:t>
          </a:r>
          <a:endParaRPr lang="ar-SA" dirty="0"/>
        </a:p>
      </dgm:t>
    </dgm:pt>
    <dgm:pt modelId="{E4CFF7AA-1EEB-441E-84E1-899535CD2299}" type="parTrans" cxnId="{9AE3A927-01BA-4BDE-AAA0-F1272870D591}">
      <dgm:prSet/>
      <dgm:spPr/>
      <dgm:t>
        <a:bodyPr/>
        <a:lstStyle/>
        <a:p>
          <a:pPr rtl="1"/>
          <a:endParaRPr lang="ar-SA"/>
        </a:p>
      </dgm:t>
    </dgm:pt>
    <dgm:pt modelId="{03428861-3F51-452B-B810-9DC6F415123B}" type="sibTrans" cxnId="{9AE3A927-01BA-4BDE-AAA0-F1272870D591}">
      <dgm:prSet/>
      <dgm:spPr/>
      <dgm:t>
        <a:bodyPr/>
        <a:lstStyle/>
        <a:p>
          <a:pPr rtl="1"/>
          <a:endParaRPr lang="ar-SA"/>
        </a:p>
      </dgm:t>
    </dgm:pt>
    <dgm:pt modelId="{BA2CC7FC-9CB3-4065-89BD-8067F857EB49}" type="pres">
      <dgm:prSet presAssocID="{7E605B0A-8D0A-4CBB-8B6C-127AD0E1319A}" presName="linear" presStyleCnt="0">
        <dgm:presLayoutVars>
          <dgm:dir/>
          <dgm:animLvl val="lvl"/>
          <dgm:resizeHandles val="exact"/>
        </dgm:presLayoutVars>
      </dgm:prSet>
      <dgm:spPr/>
      <dgm:t>
        <a:bodyPr/>
        <a:lstStyle/>
        <a:p>
          <a:pPr rtl="1"/>
          <a:endParaRPr lang="ar-SA"/>
        </a:p>
      </dgm:t>
    </dgm:pt>
    <dgm:pt modelId="{5A4C700D-C510-42DA-9100-95BD4E25B2DC}" type="pres">
      <dgm:prSet presAssocID="{C59ED587-D790-46A1-93BE-A395BD9C5325}" presName="parentLin" presStyleCnt="0"/>
      <dgm:spPr/>
    </dgm:pt>
    <dgm:pt modelId="{E3B34C52-0A20-4CCD-A7FC-EC19908C56F2}" type="pres">
      <dgm:prSet presAssocID="{C59ED587-D790-46A1-93BE-A395BD9C5325}" presName="parentLeftMargin" presStyleLbl="node1" presStyleIdx="0" presStyleCnt="3"/>
      <dgm:spPr/>
      <dgm:t>
        <a:bodyPr/>
        <a:lstStyle/>
        <a:p>
          <a:pPr rtl="1"/>
          <a:endParaRPr lang="ar-SA"/>
        </a:p>
      </dgm:t>
    </dgm:pt>
    <dgm:pt modelId="{914B76C7-1EE2-4096-8300-26EAD3D26639}" type="pres">
      <dgm:prSet presAssocID="{C59ED587-D790-46A1-93BE-A395BD9C5325}" presName="parentText" presStyleLbl="node1" presStyleIdx="0" presStyleCnt="3">
        <dgm:presLayoutVars>
          <dgm:chMax val="0"/>
          <dgm:bulletEnabled val="1"/>
        </dgm:presLayoutVars>
      </dgm:prSet>
      <dgm:spPr/>
      <dgm:t>
        <a:bodyPr/>
        <a:lstStyle/>
        <a:p>
          <a:pPr rtl="1"/>
          <a:endParaRPr lang="ar-SA"/>
        </a:p>
      </dgm:t>
    </dgm:pt>
    <dgm:pt modelId="{C0E8C57F-BC38-4812-9383-F02E23F182A4}" type="pres">
      <dgm:prSet presAssocID="{C59ED587-D790-46A1-93BE-A395BD9C5325}" presName="negativeSpace" presStyleCnt="0"/>
      <dgm:spPr/>
    </dgm:pt>
    <dgm:pt modelId="{593F3620-CBA0-4FCF-8839-B8C50FFDB9E9}" type="pres">
      <dgm:prSet presAssocID="{C59ED587-D790-46A1-93BE-A395BD9C5325}" presName="childText" presStyleLbl="conFgAcc1" presStyleIdx="0" presStyleCnt="3">
        <dgm:presLayoutVars>
          <dgm:bulletEnabled val="1"/>
        </dgm:presLayoutVars>
      </dgm:prSet>
      <dgm:spPr/>
    </dgm:pt>
    <dgm:pt modelId="{B3763699-CE56-4CE6-B55B-3ECE062AC9E6}" type="pres">
      <dgm:prSet presAssocID="{67521A34-14E7-410F-8D2C-41C3FF29539D}" presName="spaceBetweenRectangles" presStyleCnt="0"/>
      <dgm:spPr/>
    </dgm:pt>
    <dgm:pt modelId="{C56391C4-C3FD-43FA-BA90-0C47C5D132A2}" type="pres">
      <dgm:prSet presAssocID="{29C54A8D-CA20-4274-9517-2493D2B27B31}" presName="parentLin" presStyleCnt="0"/>
      <dgm:spPr/>
    </dgm:pt>
    <dgm:pt modelId="{527A1FDA-E864-4934-8029-2336BFCB4050}" type="pres">
      <dgm:prSet presAssocID="{29C54A8D-CA20-4274-9517-2493D2B27B31}" presName="parentLeftMargin" presStyleLbl="node1" presStyleIdx="0" presStyleCnt="3"/>
      <dgm:spPr/>
      <dgm:t>
        <a:bodyPr/>
        <a:lstStyle/>
        <a:p>
          <a:pPr rtl="1"/>
          <a:endParaRPr lang="ar-SA"/>
        </a:p>
      </dgm:t>
    </dgm:pt>
    <dgm:pt modelId="{6E3092C9-81D8-4F74-9553-7939FE1EBE47}" type="pres">
      <dgm:prSet presAssocID="{29C54A8D-CA20-4274-9517-2493D2B27B31}" presName="parentText" presStyleLbl="node1" presStyleIdx="1" presStyleCnt="3">
        <dgm:presLayoutVars>
          <dgm:chMax val="0"/>
          <dgm:bulletEnabled val="1"/>
        </dgm:presLayoutVars>
      </dgm:prSet>
      <dgm:spPr/>
      <dgm:t>
        <a:bodyPr/>
        <a:lstStyle/>
        <a:p>
          <a:pPr rtl="1"/>
          <a:endParaRPr lang="ar-SA"/>
        </a:p>
      </dgm:t>
    </dgm:pt>
    <dgm:pt modelId="{DF34E0D8-A6B4-441E-8486-F1AC4DC58852}" type="pres">
      <dgm:prSet presAssocID="{29C54A8D-CA20-4274-9517-2493D2B27B31}" presName="negativeSpace" presStyleCnt="0"/>
      <dgm:spPr/>
    </dgm:pt>
    <dgm:pt modelId="{4D8B05ED-BC50-4D0B-A176-E55BB8981B4F}" type="pres">
      <dgm:prSet presAssocID="{29C54A8D-CA20-4274-9517-2493D2B27B31}" presName="childText" presStyleLbl="conFgAcc1" presStyleIdx="1" presStyleCnt="3">
        <dgm:presLayoutVars>
          <dgm:bulletEnabled val="1"/>
        </dgm:presLayoutVars>
      </dgm:prSet>
      <dgm:spPr/>
    </dgm:pt>
    <dgm:pt modelId="{4B2DC917-1BD1-4458-A931-AC5381B61051}" type="pres">
      <dgm:prSet presAssocID="{519B77D5-A804-4399-8AEF-C5054313A449}" presName="spaceBetweenRectangles" presStyleCnt="0"/>
      <dgm:spPr/>
    </dgm:pt>
    <dgm:pt modelId="{C84D419C-01E2-4047-BD8C-DF126953FCBD}" type="pres">
      <dgm:prSet presAssocID="{95F71172-CA7E-43BC-8A12-D85AF945A415}" presName="parentLin" presStyleCnt="0"/>
      <dgm:spPr/>
    </dgm:pt>
    <dgm:pt modelId="{7FA18E35-021F-436A-89AF-74A7B9975BFE}" type="pres">
      <dgm:prSet presAssocID="{95F71172-CA7E-43BC-8A12-D85AF945A415}" presName="parentLeftMargin" presStyleLbl="node1" presStyleIdx="1" presStyleCnt="3"/>
      <dgm:spPr/>
      <dgm:t>
        <a:bodyPr/>
        <a:lstStyle/>
        <a:p>
          <a:pPr rtl="1"/>
          <a:endParaRPr lang="ar-SA"/>
        </a:p>
      </dgm:t>
    </dgm:pt>
    <dgm:pt modelId="{93414FBC-C3BE-4109-84C6-F3341BD7487E}" type="pres">
      <dgm:prSet presAssocID="{95F71172-CA7E-43BC-8A12-D85AF945A415}" presName="parentText" presStyleLbl="node1" presStyleIdx="2" presStyleCnt="3">
        <dgm:presLayoutVars>
          <dgm:chMax val="0"/>
          <dgm:bulletEnabled val="1"/>
        </dgm:presLayoutVars>
      </dgm:prSet>
      <dgm:spPr/>
      <dgm:t>
        <a:bodyPr/>
        <a:lstStyle/>
        <a:p>
          <a:pPr rtl="1"/>
          <a:endParaRPr lang="ar-SA"/>
        </a:p>
      </dgm:t>
    </dgm:pt>
    <dgm:pt modelId="{450C3B20-5E62-4BD7-A366-B513EDCD9E02}" type="pres">
      <dgm:prSet presAssocID="{95F71172-CA7E-43BC-8A12-D85AF945A415}" presName="negativeSpace" presStyleCnt="0"/>
      <dgm:spPr/>
    </dgm:pt>
    <dgm:pt modelId="{100B7488-AE77-4216-8EDF-1723AA0B638B}" type="pres">
      <dgm:prSet presAssocID="{95F71172-CA7E-43BC-8A12-D85AF945A415}" presName="childText" presStyleLbl="conFgAcc1" presStyleIdx="2" presStyleCnt="3">
        <dgm:presLayoutVars>
          <dgm:bulletEnabled val="1"/>
        </dgm:presLayoutVars>
      </dgm:prSet>
      <dgm:spPr/>
    </dgm:pt>
  </dgm:ptLst>
  <dgm:cxnLst>
    <dgm:cxn modelId="{558BEC7A-F7FD-46F6-9397-5411CA1952BF}" type="presOf" srcId="{C59ED587-D790-46A1-93BE-A395BD9C5325}" destId="{E3B34C52-0A20-4CCD-A7FC-EC19908C56F2}" srcOrd="0" destOrd="0" presId="urn:microsoft.com/office/officeart/2005/8/layout/list1"/>
    <dgm:cxn modelId="{9AE3A927-01BA-4BDE-AAA0-F1272870D591}" srcId="{7E605B0A-8D0A-4CBB-8B6C-127AD0E1319A}" destId="{95F71172-CA7E-43BC-8A12-D85AF945A415}" srcOrd="2" destOrd="0" parTransId="{E4CFF7AA-1EEB-441E-84E1-899535CD2299}" sibTransId="{03428861-3F51-452B-B810-9DC6F415123B}"/>
    <dgm:cxn modelId="{56C7F694-8ED0-4F56-BECA-BBFEB1D9FFED}" type="presOf" srcId="{95F71172-CA7E-43BC-8A12-D85AF945A415}" destId="{7FA18E35-021F-436A-89AF-74A7B9975BFE}" srcOrd="0" destOrd="0" presId="urn:microsoft.com/office/officeart/2005/8/layout/list1"/>
    <dgm:cxn modelId="{7B608E72-F56C-4319-8BBF-0EB2BF46DB29}" srcId="{7E605B0A-8D0A-4CBB-8B6C-127AD0E1319A}" destId="{C59ED587-D790-46A1-93BE-A395BD9C5325}" srcOrd="0" destOrd="0" parTransId="{6CCD2F29-8F88-41ED-AB22-931C9229F965}" sibTransId="{67521A34-14E7-410F-8D2C-41C3FF29539D}"/>
    <dgm:cxn modelId="{7B4C3733-D8E9-4F36-BCE7-933D6E3981D1}" type="presOf" srcId="{7E605B0A-8D0A-4CBB-8B6C-127AD0E1319A}" destId="{BA2CC7FC-9CB3-4065-89BD-8067F857EB49}" srcOrd="0" destOrd="0" presId="urn:microsoft.com/office/officeart/2005/8/layout/list1"/>
    <dgm:cxn modelId="{EEFA0F64-C825-4074-A936-2E721FC8BA5A}" type="presOf" srcId="{95F71172-CA7E-43BC-8A12-D85AF945A415}" destId="{93414FBC-C3BE-4109-84C6-F3341BD7487E}" srcOrd="1" destOrd="0" presId="urn:microsoft.com/office/officeart/2005/8/layout/list1"/>
    <dgm:cxn modelId="{1BF2208C-CA38-45E5-AE0D-DB225AF53F0B}" srcId="{7E605B0A-8D0A-4CBB-8B6C-127AD0E1319A}" destId="{29C54A8D-CA20-4274-9517-2493D2B27B31}" srcOrd="1" destOrd="0" parTransId="{A40DD16A-2791-4F5A-A422-B9DE1C38319E}" sibTransId="{519B77D5-A804-4399-8AEF-C5054313A449}"/>
    <dgm:cxn modelId="{261A6A5F-F4BD-4F8D-9DA5-843687555F3F}" type="presOf" srcId="{C59ED587-D790-46A1-93BE-A395BD9C5325}" destId="{914B76C7-1EE2-4096-8300-26EAD3D26639}" srcOrd="1" destOrd="0" presId="urn:microsoft.com/office/officeart/2005/8/layout/list1"/>
    <dgm:cxn modelId="{1A6EE0D0-1731-435D-AA55-37F8D23B807B}" type="presOf" srcId="{29C54A8D-CA20-4274-9517-2493D2B27B31}" destId="{527A1FDA-E864-4934-8029-2336BFCB4050}" srcOrd="0" destOrd="0" presId="urn:microsoft.com/office/officeart/2005/8/layout/list1"/>
    <dgm:cxn modelId="{B54321FB-EF09-4F81-89F4-4338E1B7C3A3}" type="presOf" srcId="{29C54A8D-CA20-4274-9517-2493D2B27B31}" destId="{6E3092C9-81D8-4F74-9553-7939FE1EBE47}" srcOrd="1" destOrd="0" presId="urn:microsoft.com/office/officeart/2005/8/layout/list1"/>
    <dgm:cxn modelId="{A870DD39-F126-401E-AEEB-86B411C728BF}" type="presParOf" srcId="{BA2CC7FC-9CB3-4065-89BD-8067F857EB49}" destId="{5A4C700D-C510-42DA-9100-95BD4E25B2DC}" srcOrd="0" destOrd="0" presId="urn:microsoft.com/office/officeart/2005/8/layout/list1"/>
    <dgm:cxn modelId="{5C2E2C89-0388-443C-A374-32936B86A6B1}" type="presParOf" srcId="{5A4C700D-C510-42DA-9100-95BD4E25B2DC}" destId="{E3B34C52-0A20-4CCD-A7FC-EC19908C56F2}" srcOrd="0" destOrd="0" presId="urn:microsoft.com/office/officeart/2005/8/layout/list1"/>
    <dgm:cxn modelId="{96E34EFC-050F-4696-9970-6A4A90879F23}" type="presParOf" srcId="{5A4C700D-C510-42DA-9100-95BD4E25B2DC}" destId="{914B76C7-1EE2-4096-8300-26EAD3D26639}" srcOrd="1" destOrd="0" presId="urn:microsoft.com/office/officeart/2005/8/layout/list1"/>
    <dgm:cxn modelId="{8647B4DF-7370-43B2-9F7E-AB4634F615BA}" type="presParOf" srcId="{BA2CC7FC-9CB3-4065-89BD-8067F857EB49}" destId="{C0E8C57F-BC38-4812-9383-F02E23F182A4}" srcOrd="1" destOrd="0" presId="urn:microsoft.com/office/officeart/2005/8/layout/list1"/>
    <dgm:cxn modelId="{8438D785-1C1B-49DA-9B27-C7442B4405C8}" type="presParOf" srcId="{BA2CC7FC-9CB3-4065-89BD-8067F857EB49}" destId="{593F3620-CBA0-4FCF-8839-B8C50FFDB9E9}" srcOrd="2" destOrd="0" presId="urn:microsoft.com/office/officeart/2005/8/layout/list1"/>
    <dgm:cxn modelId="{63F8815C-BF92-4B0A-BA62-7348B01F4B18}" type="presParOf" srcId="{BA2CC7FC-9CB3-4065-89BD-8067F857EB49}" destId="{B3763699-CE56-4CE6-B55B-3ECE062AC9E6}" srcOrd="3" destOrd="0" presId="urn:microsoft.com/office/officeart/2005/8/layout/list1"/>
    <dgm:cxn modelId="{A66B48FB-5CD4-4D17-A97F-4DA8321199FE}" type="presParOf" srcId="{BA2CC7FC-9CB3-4065-89BD-8067F857EB49}" destId="{C56391C4-C3FD-43FA-BA90-0C47C5D132A2}" srcOrd="4" destOrd="0" presId="urn:microsoft.com/office/officeart/2005/8/layout/list1"/>
    <dgm:cxn modelId="{4EB2C364-7347-4908-923D-C9E5D2D0FBEA}" type="presParOf" srcId="{C56391C4-C3FD-43FA-BA90-0C47C5D132A2}" destId="{527A1FDA-E864-4934-8029-2336BFCB4050}" srcOrd="0" destOrd="0" presId="urn:microsoft.com/office/officeart/2005/8/layout/list1"/>
    <dgm:cxn modelId="{01A807D6-A711-4D7F-A8CD-C55399CA72DA}" type="presParOf" srcId="{C56391C4-C3FD-43FA-BA90-0C47C5D132A2}" destId="{6E3092C9-81D8-4F74-9553-7939FE1EBE47}" srcOrd="1" destOrd="0" presId="urn:microsoft.com/office/officeart/2005/8/layout/list1"/>
    <dgm:cxn modelId="{90C17FED-7FC1-4FAF-85AB-7321ACB29893}" type="presParOf" srcId="{BA2CC7FC-9CB3-4065-89BD-8067F857EB49}" destId="{DF34E0D8-A6B4-441E-8486-F1AC4DC58852}" srcOrd="5" destOrd="0" presId="urn:microsoft.com/office/officeart/2005/8/layout/list1"/>
    <dgm:cxn modelId="{DF5A1533-8980-4E10-BA49-FA4B9338C2A8}" type="presParOf" srcId="{BA2CC7FC-9CB3-4065-89BD-8067F857EB49}" destId="{4D8B05ED-BC50-4D0B-A176-E55BB8981B4F}" srcOrd="6" destOrd="0" presId="urn:microsoft.com/office/officeart/2005/8/layout/list1"/>
    <dgm:cxn modelId="{38C47059-5341-492A-AF0F-527C2E000779}" type="presParOf" srcId="{BA2CC7FC-9CB3-4065-89BD-8067F857EB49}" destId="{4B2DC917-1BD1-4458-A931-AC5381B61051}" srcOrd="7" destOrd="0" presId="urn:microsoft.com/office/officeart/2005/8/layout/list1"/>
    <dgm:cxn modelId="{9E910C0C-AAE9-4F80-8145-1C5C5E380123}" type="presParOf" srcId="{BA2CC7FC-9CB3-4065-89BD-8067F857EB49}" destId="{C84D419C-01E2-4047-BD8C-DF126953FCBD}" srcOrd="8" destOrd="0" presId="urn:microsoft.com/office/officeart/2005/8/layout/list1"/>
    <dgm:cxn modelId="{B3974E9C-5CBA-40C3-A2B2-30D1D7829370}" type="presParOf" srcId="{C84D419C-01E2-4047-BD8C-DF126953FCBD}" destId="{7FA18E35-021F-436A-89AF-74A7B9975BFE}" srcOrd="0" destOrd="0" presId="urn:microsoft.com/office/officeart/2005/8/layout/list1"/>
    <dgm:cxn modelId="{7F42D4BD-28A1-43DC-B990-E70BFE54DD93}" type="presParOf" srcId="{C84D419C-01E2-4047-BD8C-DF126953FCBD}" destId="{93414FBC-C3BE-4109-84C6-F3341BD7487E}" srcOrd="1" destOrd="0" presId="urn:microsoft.com/office/officeart/2005/8/layout/list1"/>
    <dgm:cxn modelId="{3CAF758E-B3EF-4632-A546-415E0651E293}" type="presParOf" srcId="{BA2CC7FC-9CB3-4065-89BD-8067F857EB49}" destId="{450C3B20-5E62-4BD7-A366-B513EDCD9E02}" srcOrd="9" destOrd="0" presId="urn:microsoft.com/office/officeart/2005/8/layout/list1"/>
    <dgm:cxn modelId="{B4B9F951-411D-467D-BB14-E55536AD27E3}" type="presParOf" srcId="{BA2CC7FC-9CB3-4065-89BD-8067F857EB49}" destId="{100B7488-AE77-4216-8EDF-1723AA0B638B}" srcOrd="10" destOrd="0" presId="urn:microsoft.com/office/officeart/2005/8/layout/lis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9A7E20-F33A-4F76-BCE3-D1091976BEB2}" type="doc">
      <dgm:prSet loTypeId="urn:microsoft.com/office/officeart/2005/8/layout/hProcess4" loCatId="process" qsTypeId="urn:microsoft.com/office/officeart/2005/8/quickstyle/3d1" qsCatId="3D" csTypeId="urn:microsoft.com/office/officeart/2005/8/colors/accent2_1" csCatId="accent2" phldr="1"/>
      <dgm:spPr/>
      <dgm:t>
        <a:bodyPr/>
        <a:lstStyle/>
        <a:p>
          <a:pPr rtl="1"/>
          <a:endParaRPr lang="ar-SA"/>
        </a:p>
      </dgm:t>
    </dgm:pt>
    <dgm:pt modelId="{01E0737D-0C42-4C5D-9006-58CFB8238ACB}">
      <dgm:prSet phldrT="[نص]"/>
      <dgm:spPr/>
      <dgm:t>
        <a:bodyPr/>
        <a:lstStyle/>
        <a:p>
          <a:pPr rtl="1"/>
          <a:r>
            <a:rPr lang="ar-SA" dirty="0" smtClean="0"/>
            <a:t>صغار السن</a:t>
          </a:r>
          <a:endParaRPr lang="ar-SA" dirty="0"/>
        </a:p>
      </dgm:t>
    </dgm:pt>
    <dgm:pt modelId="{6AA2C4A9-4B30-4858-96B5-01CD473B500D}" type="parTrans" cxnId="{A7F1A6A6-2943-4096-80A7-902AB1AC2199}">
      <dgm:prSet/>
      <dgm:spPr/>
      <dgm:t>
        <a:bodyPr/>
        <a:lstStyle/>
        <a:p>
          <a:pPr rtl="1"/>
          <a:endParaRPr lang="ar-SA"/>
        </a:p>
      </dgm:t>
    </dgm:pt>
    <dgm:pt modelId="{B92E7823-2055-48A5-B6B9-AEC529029B4A}" type="sibTrans" cxnId="{A7F1A6A6-2943-4096-80A7-902AB1AC2199}">
      <dgm:prSet/>
      <dgm:spPr/>
      <dgm:t>
        <a:bodyPr/>
        <a:lstStyle/>
        <a:p>
          <a:pPr rtl="1"/>
          <a:endParaRPr lang="ar-SA"/>
        </a:p>
      </dgm:t>
    </dgm:pt>
    <dgm:pt modelId="{120A0BBD-AFD5-4B41-995F-790007F7E287}">
      <dgm:prSet phldrT="[نص]"/>
      <dgm:spPr/>
      <dgm:t>
        <a:bodyPr/>
        <a:lstStyle/>
        <a:p>
          <a:pPr rtl="1"/>
          <a:r>
            <a:rPr lang="ar-SA" dirty="0" smtClean="0"/>
            <a:t>وتضم من هم دون سن15سنة</a:t>
          </a:r>
          <a:endParaRPr lang="ar-SA" dirty="0"/>
        </a:p>
      </dgm:t>
    </dgm:pt>
    <dgm:pt modelId="{F202E005-82A9-44D7-A287-D6F346D05B56}" type="parTrans" cxnId="{2D7BDD3D-7776-4449-BCDA-65D96EAF39DB}">
      <dgm:prSet/>
      <dgm:spPr/>
      <dgm:t>
        <a:bodyPr/>
        <a:lstStyle/>
        <a:p>
          <a:pPr rtl="1"/>
          <a:endParaRPr lang="ar-SA"/>
        </a:p>
      </dgm:t>
    </dgm:pt>
    <dgm:pt modelId="{2D08E191-B327-4CA2-936B-96C134EC6B55}" type="sibTrans" cxnId="{2D7BDD3D-7776-4449-BCDA-65D96EAF39DB}">
      <dgm:prSet/>
      <dgm:spPr/>
      <dgm:t>
        <a:bodyPr/>
        <a:lstStyle/>
        <a:p>
          <a:pPr rtl="1"/>
          <a:endParaRPr lang="ar-SA"/>
        </a:p>
      </dgm:t>
    </dgm:pt>
    <dgm:pt modelId="{1A1111E3-6132-4EBF-B011-FB33D39D2053}">
      <dgm:prSet phldrT="[نص]"/>
      <dgm:spPr/>
      <dgm:t>
        <a:bodyPr/>
        <a:lstStyle/>
        <a:p>
          <a:pPr rtl="1"/>
          <a:r>
            <a:rPr lang="ar-SA" dirty="0" smtClean="0"/>
            <a:t>فئة متوسطي العمر</a:t>
          </a:r>
          <a:endParaRPr lang="ar-SA" dirty="0"/>
        </a:p>
      </dgm:t>
    </dgm:pt>
    <dgm:pt modelId="{CEF5FDA6-8468-47DB-81B5-AE1E455C040E}" type="parTrans" cxnId="{0D4AA5E1-74A7-422F-A594-A14515D8F0C5}">
      <dgm:prSet/>
      <dgm:spPr/>
      <dgm:t>
        <a:bodyPr/>
        <a:lstStyle/>
        <a:p>
          <a:pPr rtl="1"/>
          <a:endParaRPr lang="ar-SA"/>
        </a:p>
      </dgm:t>
    </dgm:pt>
    <dgm:pt modelId="{6B86FE2D-3093-40D8-8D62-4C99DD44F6BB}" type="sibTrans" cxnId="{0D4AA5E1-74A7-422F-A594-A14515D8F0C5}">
      <dgm:prSet/>
      <dgm:spPr/>
      <dgm:t>
        <a:bodyPr/>
        <a:lstStyle/>
        <a:p>
          <a:pPr rtl="1"/>
          <a:endParaRPr lang="ar-SA"/>
        </a:p>
      </dgm:t>
    </dgm:pt>
    <dgm:pt modelId="{23CBC2AA-7100-420B-B858-843EC95D2ED5}">
      <dgm:prSet phldrT="[نص]"/>
      <dgm:spPr/>
      <dgm:t>
        <a:bodyPr/>
        <a:lstStyle/>
        <a:p>
          <a:pPr rtl="1"/>
          <a:r>
            <a:rPr lang="ar-SA" dirty="0" smtClean="0"/>
            <a:t>وهم في سن العمل من (15-59) سنة</a:t>
          </a:r>
          <a:endParaRPr lang="ar-SA" dirty="0"/>
        </a:p>
      </dgm:t>
    </dgm:pt>
    <dgm:pt modelId="{C0C74805-0BCA-482B-86C9-32EA0D306AD5}" type="parTrans" cxnId="{0CDBB3B7-C2D2-456E-82CE-84C4B31C413E}">
      <dgm:prSet/>
      <dgm:spPr/>
      <dgm:t>
        <a:bodyPr/>
        <a:lstStyle/>
        <a:p>
          <a:pPr rtl="1"/>
          <a:endParaRPr lang="ar-SA"/>
        </a:p>
      </dgm:t>
    </dgm:pt>
    <dgm:pt modelId="{8E6375A9-452D-40C8-B98E-23E4D49D7C80}" type="sibTrans" cxnId="{0CDBB3B7-C2D2-456E-82CE-84C4B31C413E}">
      <dgm:prSet/>
      <dgm:spPr/>
      <dgm:t>
        <a:bodyPr/>
        <a:lstStyle/>
        <a:p>
          <a:pPr rtl="1"/>
          <a:endParaRPr lang="ar-SA"/>
        </a:p>
      </dgm:t>
    </dgm:pt>
    <dgm:pt modelId="{3E1CCFBB-DD07-4ADF-817C-2F9874F9B2E1}">
      <dgm:prSet phldrT="[نص]"/>
      <dgm:spPr/>
      <dgm:t>
        <a:bodyPr/>
        <a:lstStyle/>
        <a:p>
          <a:pPr rtl="1"/>
          <a:r>
            <a:rPr lang="ar-SA" dirty="0" smtClean="0"/>
            <a:t>كبار السن </a:t>
          </a:r>
          <a:endParaRPr lang="ar-SA" dirty="0"/>
        </a:p>
      </dgm:t>
    </dgm:pt>
    <dgm:pt modelId="{E12BF0D6-7F6B-4E40-9129-FEC4C4ECEC2E}" type="parTrans" cxnId="{825BB740-CF2D-4BA5-B4C8-13044CDB745A}">
      <dgm:prSet/>
      <dgm:spPr/>
      <dgm:t>
        <a:bodyPr/>
        <a:lstStyle/>
        <a:p>
          <a:pPr rtl="1"/>
          <a:endParaRPr lang="ar-SA"/>
        </a:p>
      </dgm:t>
    </dgm:pt>
    <dgm:pt modelId="{AEDC2545-EB05-452C-9EC1-4E129B6BCA44}" type="sibTrans" cxnId="{825BB740-CF2D-4BA5-B4C8-13044CDB745A}">
      <dgm:prSet/>
      <dgm:spPr/>
      <dgm:t>
        <a:bodyPr/>
        <a:lstStyle/>
        <a:p>
          <a:pPr rtl="1"/>
          <a:endParaRPr lang="ar-SA"/>
        </a:p>
      </dgm:t>
    </dgm:pt>
    <dgm:pt modelId="{961F32D5-8A2E-4B2C-B99E-8A5BB8FAFA89}">
      <dgm:prSet phldrT="[نص]"/>
      <dgm:spPr/>
      <dgm:t>
        <a:bodyPr/>
        <a:lstStyle/>
        <a:p>
          <a:pPr rtl="1"/>
          <a:r>
            <a:rPr lang="ar-SA" dirty="0" smtClean="0"/>
            <a:t>وتضم الشباب والكهول ونجد أن تضخم فئة الذكور أكثر من تضخم الإناث </a:t>
          </a:r>
          <a:endParaRPr lang="ar-SA" dirty="0"/>
        </a:p>
      </dgm:t>
    </dgm:pt>
    <dgm:pt modelId="{CE0A9A6C-EAC0-4F6F-882B-3078839C2AB2}" type="parTrans" cxnId="{2A18396C-C971-4600-834A-50F55976C9BF}">
      <dgm:prSet/>
      <dgm:spPr/>
      <dgm:t>
        <a:bodyPr/>
        <a:lstStyle/>
        <a:p>
          <a:pPr rtl="1"/>
          <a:endParaRPr lang="ar-SA"/>
        </a:p>
      </dgm:t>
    </dgm:pt>
    <dgm:pt modelId="{E747B9B6-ACC4-46EE-8477-3F56B6AE6C5A}" type="sibTrans" cxnId="{2A18396C-C971-4600-834A-50F55976C9BF}">
      <dgm:prSet/>
      <dgm:spPr/>
      <dgm:t>
        <a:bodyPr/>
        <a:lstStyle/>
        <a:p>
          <a:pPr rtl="1"/>
          <a:endParaRPr lang="ar-SA"/>
        </a:p>
      </dgm:t>
    </dgm:pt>
    <dgm:pt modelId="{F26A1BBF-FC25-4204-8B15-79FD70BCA7B1}">
      <dgm:prSet phldrT="[نص]"/>
      <dgm:spPr/>
      <dgm:t>
        <a:bodyPr/>
        <a:lstStyle/>
        <a:p>
          <a:pPr algn="r" rtl="1"/>
          <a:endParaRPr lang="ar-SA" dirty="0"/>
        </a:p>
      </dgm:t>
    </dgm:pt>
    <dgm:pt modelId="{DAF7ED2C-1A4A-4B67-9551-DA0189C0013B}" type="parTrans" cxnId="{6854F62C-BEED-41CD-9D79-D6C77CBC0E37}">
      <dgm:prSet/>
      <dgm:spPr/>
      <dgm:t>
        <a:bodyPr/>
        <a:lstStyle/>
        <a:p>
          <a:pPr rtl="1"/>
          <a:endParaRPr lang="ar-SA"/>
        </a:p>
      </dgm:t>
    </dgm:pt>
    <dgm:pt modelId="{A8FC78A0-0B3E-4B2F-A070-B31276A6FD96}" type="sibTrans" cxnId="{6854F62C-BEED-41CD-9D79-D6C77CBC0E37}">
      <dgm:prSet/>
      <dgm:spPr/>
      <dgm:t>
        <a:bodyPr/>
        <a:lstStyle/>
        <a:p>
          <a:pPr rtl="1"/>
          <a:endParaRPr lang="ar-SA"/>
        </a:p>
      </dgm:t>
    </dgm:pt>
    <dgm:pt modelId="{66DE4CEC-5ACC-4F49-8EC0-3DB922C3E175}">
      <dgm:prSet phldrT="[نص]"/>
      <dgm:spPr/>
      <dgm:t>
        <a:bodyPr/>
        <a:lstStyle/>
        <a:p>
          <a:pPr algn="r" rtl="1"/>
          <a:r>
            <a:rPr lang="ar-SA" dirty="0" smtClean="0"/>
            <a:t>وهم من يزيدون عن 60 سنة</a:t>
          </a:r>
          <a:endParaRPr lang="ar-SA" dirty="0"/>
        </a:p>
      </dgm:t>
    </dgm:pt>
    <dgm:pt modelId="{AAC2A9D3-E6A2-457A-AA4B-254A063F871C}" type="parTrans" cxnId="{F7710765-5084-4580-ABE0-2CAE55A1C008}">
      <dgm:prSet/>
      <dgm:spPr/>
      <dgm:t>
        <a:bodyPr/>
        <a:lstStyle/>
        <a:p>
          <a:pPr rtl="1"/>
          <a:endParaRPr lang="ar-SA"/>
        </a:p>
      </dgm:t>
    </dgm:pt>
    <dgm:pt modelId="{C47E94DE-C844-486A-932C-14FA8B5F9C14}" type="sibTrans" cxnId="{F7710765-5084-4580-ABE0-2CAE55A1C008}">
      <dgm:prSet/>
      <dgm:spPr/>
      <dgm:t>
        <a:bodyPr/>
        <a:lstStyle/>
        <a:p>
          <a:pPr rtl="1"/>
          <a:endParaRPr lang="ar-SA"/>
        </a:p>
      </dgm:t>
    </dgm:pt>
    <dgm:pt modelId="{6D5393AC-3BFE-47A8-A53B-7D4299DF49DB}">
      <dgm:prSet phldrT="[نص]"/>
      <dgm:spPr/>
      <dgm:t>
        <a:bodyPr/>
        <a:lstStyle/>
        <a:p>
          <a:pPr rtl="1"/>
          <a:endParaRPr lang="ar-SA" dirty="0"/>
        </a:p>
      </dgm:t>
    </dgm:pt>
    <dgm:pt modelId="{73E1C378-46F5-4D79-8CEF-6CB266F7382F}" type="parTrans" cxnId="{9C89C7B7-5127-4F8D-9B6E-1EC2FD23F003}">
      <dgm:prSet/>
      <dgm:spPr/>
      <dgm:t>
        <a:bodyPr/>
        <a:lstStyle/>
        <a:p>
          <a:pPr rtl="1"/>
          <a:endParaRPr lang="ar-SA"/>
        </a:p>
      </dgm:t>
    </dgm:pt>
    <dgm:pt modelId="{09E0DC9D-6E15-47B3-BE58-7B5D2D3C2E73}" type="sibTrans" cxnId="{9C89C7B7-5127-4F8D-9B6E-1EC2FD23F003}">
      <dgm:prSet/>
      <dgm:spPr/>
      <dgm:t>
        <a:bodyPr/>
        <a:lstStyle/>
        <a:p>
          <a:pPr rtl="1"/>
          <a:endParaRPr lang="ar-SA"/>
        </a:p>
      </dgm:t>
    </dgm:pt>
    <dgm:pt modelId="{E1BB9CAD-4DF9-4532-A0B4-93C328C552B5}" type="pres">
      <dgm:prSet presAssocID="{679A7E20-F33A-4F76-BCE3-D1091976BEB2}" presName="Name0" presStyleCnt="0">
        <dgm:presLayoutVars>
          <dgm:dir/>
          <dgm:animLvl val="lvl"/>
          <dgm:resizeHandles val="exact"/>
        </dgm:presLayoutVars>
      </dgm:prSet>
      <dgm:spPr/>
      <dgm:t>
        <a:bodyPr/>
        <a:lstStyle/>
        <a:p>
          <a:pPr rtl="1"/>
          <a:endParaRPr lang="ar-SA"/>
        </a:p>
      </dgm:t>
    </dgm:pt>
    <dgm:pt modelId="{A55EE2BF-9436-490F-91DA-5CEE5870FB28}" type="pres">
      <dgm:prSet presAssocID="{679A7E20-F33A-4F76-BCE3-D1091976BEB2}" presName="tSp" presStyleCnt="0"/>
      <dgm:spPr/>
    </dgm:pt>
    <dgm:pt modelId="{998AC933-F6D8-4BAA-98F3-007B33BDE937}" type="pres">
      <dgm:prSet presAssocID="{679A7E20-F33A-4F76-BCE3-D1091976BEB2}" presName="bSp" presStyleCnt="0"/>
      <dgm:spPr/>
    </dgm:pt>
    <dgm:pt modelId="{CB6E2C70-DFE6-4D72-BA79-3C7070648487}" type="pres">
      <dgm:prSet presAssocID="{679A7E20-F33A-4F76-BCE3-D1091976BEB2}" presName="process" presStyleCnt="0"/>
      <dgm:spPr/>
    </dgm:pt>
    <dgm:pt modelId="{55D1421F-18FF-478F-A1EA-8D04841FE2F4}" type="pres">
      <dgm:prSet presAssocID="{01E0737D-0C42-4C5D-9006-58CFB8238ACB}" presName="composite1" presStyleCnt="0"/>
      <dgm:spPr/>
    </dgm:pt>
    <dgm:pt modelId="{8EFB7CE3-60A0-4AF5-8251-AE8561BB87EA}" type="pres">
      <dgm:prSet presAssocID="{01E0737D-0C42-4C5D-9006-58CFB8238ACB}" presName="dummyNode1" presStyleLbl="node1" presStyleIdx="0" presStyleCnt="3"/>
      <dgm:spPr/>
    </dgm:pt>
    <dgm:pt modelId="{E4AEDF77-DACB-4C78-9D3E-621E40FED421}" type="pres">
      <dgm:prSet presAssocID="{01E0737D-0C42-4C5D-9006-58CFB8238ACB}" presName="childNode1" presStyleLbl="bgAcc1" presStyleIdx="0" presStyleCnt="3">
        <dgm:presLayoutVars>
          <dgm:bulletEnabled val="1"/>
        </dgm:presLayoutVars>
      </dgm:prSet>
      <dgm:spPr/>
      <dgm:t>
        <a:bodyPr/>
        <a:lstStyle/>
        <a:p>
          <a:pPr rtl="1"/>
          <a:endParaRPr lang="ar-SA"/>
        </a:p>
      </dgm:t>
    </dgm:pt>
    <dgm:pt modelId="{EF00D879-D858-4558-A828-2FB2EC11EA4B}" type="pres">
      <dgm:prSet presAssocID="{01E0737D-0C42-4C5D-9006-58CFB8238ACB}" presName="childNode1tx" presStyleLbl="bgAcc1" presStyleIdx="0" presStyleCnt="3">
        <dgm:presLayoutVars>
          <dgm:bulletEnabled val="1"/>
        </dgm:presLayoutVars>
      </dgm:prSet>
      <dgm:spPr/>
      <dgm:t>
        <a:bodyPr/>
        <a:lstStyle/>
        <a:p>
          <a:pPr rtl="1"/>
          <a:endParaRPr lang="ar-SA"/>
        </a:p>
      </dgm:t>
    </dgm:pt>
    <dgm:pt modelId="{000574A7-3CA3-4304-AEE2-AEBE9D97ECD8}" type="pres">
      <dgm:prSet presAssocID="{01E0737D-0C42-4C5D-9006-58CFB8238ACB}" presName="parentNode1" presStyleLbl="node1" presStyleIdx="0" presStyleCnt="3">
        <dgm:presLayoutVars>
          <dgm:chMax val="1"/>
          <dgm:bulletEnabled val="1"/>
        </dgm:presLayoutVars>
      </dgm:prSet>
      <dgm:spPr/>
      <dgm:t>
        <a:bodyPr/>
        <a:lstStyle/>
        <a:p>
          <a:pPr rtl="1"/>
          <a:endParaRPr lang="ar-SA"/>
        </a:p>
      </dgm:t>
    </dgm:pt>
    <dgm:pt modelId="{A4C0E314-BF5B-4173-B0C8-4C3B4BA19612}" type="pres">
      <dgm:prSet presAssocID="{01E0737D-0C42-4C5D-9006-58CFB8238ACB}" presName="connSite1" presStyleCnt="0"/>
      <dgm:spPr/>
    </dgm:pt>
    <dgm:pt modelId="{13306528-1A55-4D93-92E3-8EDDE331B1E1}" type="pres">
      <dgm:prSet presAssocID="{B92E7823-2055-48A5-B6B9-AEC529029B4A}" presName="Name9" presStyleLbl="sibTrans2D1" presStyleIdx="0" presStyleCnt="2"/>
      <dgm:spPr/>
      <dgm:t>
        <a:bodyPr/>
        <a:lstStyle/>
        <a:p>
          <a:pPr rtl="1"/>
          <a:endParaRPr lang="ar-SA"/>
        </a:p>
      </dgm:t>
    </dgm:pt>
    <dgm:pt modelId="{BA5EC86A-081D-4E0D-BE16-CD48BEA607B8}" type="pres">
      <dgm:prSet presAssocID="{1A1111E3-6132-4EBF-B011-FB33D39D2053}" presName="composite2" presStyleCnt="0"/>
      <dgm:spPr/>
    </dgm:pt>
    <dgm:pt modelId="{B63D3DB8-50CA-43FA-8751-F541BCFB1422}" type="pres">
      <dgm:prSet presAssocID="{1A1111E3-6132-4EBF-B011-FB33D39D2053}" presName="dummyNode2" presStyleLbl="node1" presStyleIdx="0" presStyleCnt="3"/>
      <dgm:spPr/>
    </dgm:pt>
    <dgm:pt modelId="{CF236013-3C03-4B9A-95CE-9C6E569C3958}" type="pres">
      <dgm:prSet presAssocID="{1A1111E3-6132-4EBF-B011-FB33D39D2053}" presName="childNode2" presStyleLbl="bgAcc1" presStyleIdx="1" presStyleCnt="3">
        <dgm:presLayoutVars>
          <dgm:bulletEnabled val="1"/>
        </dgm:presLayoutVars>
      </dgm:prSet>
      <dgm:spPr/>
      <dgm:t>
        <a:bodyPr/>
        <a:lstStyle/>
        <a:p>
          <a:pPr rtl="1"/>
          <a:endParaRPr lang="ar-SA"/>
        </a:p>
      </dgm:t>
    </dgm:pt>
    <dgm:pt modelId="{078997FF-28A0-46A9-A60B-C1B1B98A4D8D}" type="pres">
      <dgm:prSet presAssocID="{1A1111E3-6132-4EBF-B011-FB33D39D2053}" presName="childNode2tx" presStyleLbl="bgAcc1" presStyleIdx="1" presStyleCnt="3">
        <dgm:presLayoutVars>
          <dgm:bulletEnabled val="1"/>
        </dgm:presLayoutVars>
      </dgm:prSet>
      <dgm:spPr/>
      <dgm:t>
        <a:bodyPr/>
        <a:lstStyle/>
        <a:p>
          <a:pPr rtl="1"/>
          <a:endParaRPr lang="ar-SA"/>
        </a:p>
      </dgm:t>
    </dgm:pt>
    <dgm:pt modelId="{6C693D3B-F788-4696-BB0D-448BFADF133A}" type="pres">
      <dgm:prSet presAssocID="{1A1111E3-6132-4EBF-B011-FB33D39D2053}" presName="parentNode2" presStyleLbl="node1" presStyleIdx="1" presStyleCnt="3">
        <dgm:presLayoutVars>
          <dgm:chMax val="0"/>
          <dgm:bulletEnabled val="1"/>
        </dgm:presLayoutVars>
      </dgm:prSet>
      <dgm:spPr/>
      <dgm:t>
        <a:bodyPr/>
        <a:lstStyle/>
        <a:p>
          <a:pPr rtl="1"/>
          <a:endParaRPr lang="ar-SA"/>
        </a:p>
      </dgm:t>
    </dgm:pt>
    <dgm:pt modelId="{62C3E1C1-4E70-4BDF-818E-DE5E64AC2E21}" type="pres">
      <dgm:prSet presAssocID="{1A1111E3-6132-4EBF-B011-FB33D39D2053}" presName="connSite2" presStyleCnt="0"/>
      <dgm:spPr/>
    </dgm:pt>
    <dgm:pt modelId="{0A11027A-415A-4B18-9481-C9C722E2157E}" type="pres">
      <dgm:prSet presAssocID="{6B86FE2D-3093-40D8-8D62-4C99DD44F6BB}" presName="Name18" presStyleLbl="sibTrans2D1" presStyleIdx="1" presStyleCnt="2"/>
      <dgm:spPr/>
      <dgm:t>
        <a:bodyPr/>
        <a:lstStyle/>
        <a:p>
          <a:pPr rtl="1"/>
          <a:endParaRPr lang="ar-SA"/>
        </a:p>
      </dgm:t>
    </dgm:pt>
    <dgm:pt modelId="{46AAC4F0-F2EB-486F-9F1E-8552FB403E4E}" type="pres">
      <dgm:prSet presAssocID="{3E1CCFBB-DD07-4ADF-817C-2F9874F9B2E1}" presName="composite1" presStyleCnt="0"/>
      <dgm:spPr/>
    </dgm:pt>
    <dgm:pt modelId="{C03BC354-4FD7-43EA-AB78-1EAB8E325375}" type="pres">
      <dgm:prSet presAssocID="{3E1CCFBB-DD07-4ADF-817C-2F9874F9B2E1}" presName="dummyNode1" presStyleLbl="node1" presStyleIdx="1" presStyleCnt="3"/>
      <dgm:spPr/>
    </dgm:pt>
    <dgm:pt modelId="{503E7C59-09FB-4E26-96FA-852E46EF53AE}" type="pres">
      <dgm:prSet presAssocID="{3E1CCFBB-DD07-4ADF-817C-2F9874F9B2E1}" presName="childNode1" presStyleLbl="bgAcc1" presStyleIdx="2" presStyleCnt="3">
        <dgm:presLayoutVars>
          <dgm:bulletEnabled val="1"/>
        </dgm:presLayoutVars>
      </dgm:prSet>
      <dgm:spPr/>
      <dgm:t>
        <a:bodyPr/>
        <a:lstStyle/>
        <a:p>
          <a:pPr rtl="1"/>
          <a:endParaRPr lang="ar-SA"/>
        </a:p>
      </dgm:t>
    </dgm:pt>
    <dgm:pt modelId="{A9EE9B81-5ADF-47E9-A201-419C9DFBCE89}" type="pres">
      <dgm:prSet presAssocID="{3E1CCFBB-DD07-4ADF-817C-2F9874F9B2E1}" presName="childNode1tx" presStyleLbl="bgAcc1" presStyleIdx="2" presStyleCnt="3">
        <dgm:presLayoutVars>
          <dgm:bulletEnabled val="1"/>
        </dgm:presLayoutVars>
      </dgm:prSet>
      <dgm:spPr/>
      <dgm:t>
        <a:bodyPr/>
        <a:lstStyle/>
        <a:p>
          <a:pPr rtl="1"/>
          <a:endParaRPr lang="ar-SA"/>
        </a:p>
      </dgm:t>
    </dgm:pt>
    <dgm:pt modelId="{8C5816F6-7503-4163-929C-AAD11D8431A7}" type="pres">
      <dgm:prSet presAssocID="{3E1CCFBB-DD07-4ADF-817C-2F9874F9B2E1}" presName="parentNode1" presStyleLbl="node1" presStyleIdx="2" presStyleCnt="3">
        <dgm:presLayoutVars>
          <dgm:chMax val="1"/>
          <dgm:bulletEnabled val="1"/>
        </dgm:presLayoutVars>
      </dgm:prSet>
      <dgm:spPr/>
      <dgm:t>
        <a:bodyPr/>
        <a:lstStyle/>
        <a:p>
          <a:pPr rtl="1"/>
          <a:endParaRPr lang="ar-SA"/>
        </a:p>
      </dgm:t>
    </dgm:pt>
    <dgm:pt modelId="{928C56EC-3BD6-4583-924E-762A695380E2}" type="pres">
      <dgm:prSet presAssocID="{3E1CCFBB-DD07-4ADF-817C-2F9874F9B2E1}" presName="connSite1" presStyleCnt="0"/>
      <dgm:spPr/>
    </dgm:pt>
  </dgm:ptLst>
  <dgm:cxnLst>
    <dgm:cxn modelId="{A7F1A6A6-2943-4096-80A7-902AB1AC2199}" srcId="{679A7E20-F33A-4F76-BCE3-D1091976BEB2}" destId="{01E0737D-0C42-4C5D-9006-58CFB8238ACB}" srcOrd="0" destOrd="0" parTransId="{6AA2C4A9-4B30-4858-96B5-01CD473B500D}" sibTransId="{B92E7823-2055-48A5-B6B9-AEC529029B4A}"/>
    <dgm:cxn modelId="{79E0D043-F7DE-451A-8336-73BE0809D82A}" type="presOf" srcId="{01E0737D-0C42-4C5D-9006-58CFB8238ACB}" destId="{000574A7-3CA3-4304-AEE2-AEBE9D97ECD8}" srcOrd="0" destOrd="0" presId="urn:microsoft.com/office/officeart/2005/8/layout/hProcess4"/>
    <dgm:cxn modelId="{6257670B-2F2A-48A8-B6E6-6C319BB52F31}" type="presOf" srcId="{F26A1BBF-FC25-4204-8B15-79FD70BCA7B1}" destId="{503E7C59-09FB-4E26-96FA-852E46EF53AE}" srcOrd="0" destOrd="0" presId="urn:microsoft.com/office/officeart/2005/8/layout/hProcess4"/>
    <dgm:cxn modelId="{DEB58B44-A415-41DC-BEBD-103B52A949C9}" type="presOf" srcId="{961F32D5-8A2E-4B2C-B99E-8A5BB8FAFA89}" destId="{CF236013-3C03-4B9A-95CE-9C6E569C3958}" srcOrd="0" destOrd="1" presId="urn:microsoft.com/office/officeart/2005/8/layout/hProcess4"/>
    <dgm:cxn modelId="{62FD31B9-4266-4D87-AD90-EE159C295E75}" type="presOf" srcId="{6D5393AC-3BFE-47A8-A53B-7D4299DF49DB}" destId="{E4AEDF77-DACB-4C78-9D3E-621E40FED421}" srcOrd="0" destOrd="0" presId="urn:microsoft.com/office/officeart/2005/8/layout/hProcess4"/>
    <dgm:cxn modelId="{0D4AA5E1-74A7-422F-A594-A14515D8F0C5}" srcId="{679A7E20-F33A-4F76-BCE3-D1091976BEB2}" destId="{1A1111E3-6132-4EBF-B011-FB33D39D2053}" srcOrd="1" destOrd="0" parTransId="{CEF5FDA6-8468-47DB-81B5-AE1E455C040E}" sibTransId="{6B86FE2D-3093-40D8-8D62-4C99DD44F6BB}"/>
    <dgm:cxn modelId="{825BB740-CF2D-4BA5-B4C8-13044CDB745A}" srcId="{679A7E20-F33A-4F76-BCE3-D1091976BEB2}" destId="{3E1CCFBB-DD07-4ADF-817C-2F9874F9B2E1}" srcOrd="2" destOrd="0" parTransId="{E12BF0D6-7F6B-4E40-9129-FEC4C4ECEC2E}" sibTransId="{AEDC2545-EB05-452C-9EC1-4E129B6BCA44}"/>
    <dgm:cxn modelId="{0CDC658F-F393-46E7-B69C-A28DCDD526BE}" type="presOf" srcId="{B92E7823-2055-48A5-B6B9-AEC529029B4A}" destId="{13306528-1A55-4D93-92E3-8EDDE331B1E1}" srcOrd="0" destOrd="0" presId="urn:microsoft.com/office/officeart/2005/8/layout/hProcess4"/>
    <dgm:cxn modelId="{1345D416-E303-41E8-9223-C4CD844D9590}" type="presOf" srcId="{679A7E20-F33A-4F76-BCE3-D1091976BEB2}" destId="{E1BB9CAD-4DF9-4532-A0B4-93C328C552B5}" srcOrd="0" destOrd="0" presId="urn:microsoft.com/office/officeart/2005/8/layout/hProcess4"/>
    <dgm:cxn modelId="{6854F62C-BEED-41CD-9D79-D6C77CBC0E37}" srcId="{3E1CCFBB-DD07-4ADF-817C-2F9874F9B2E1}" destId="{F26A1BBF-FC25-4204-8B15-79FD70BCA7B1}" srcOrd="0" destOrd="0" parTransId="{DAF7ED2C-1A4A-4B67-9551-DA0189C0013B}" sibTransId="{A8FC78A0-0B3E-4B2F-A070-B31276A6FD96}"/>
    <dgm:cxn modelId="{D2EBC745-2BFB-4F02-A02B-9A74EF15FE08}" type="presOf" srcId="{23CBC2AA-7100-420B-B858-843EC95D2ED5}" destId="{078997FF-28A0-46A9-A60B-C1B1B98A4D8D}" srcOrd="1" destOrd="0" presId="urn:microsoft.com/office/officeart/2005/8/layout/hProcess4"/>
    <dgm:cxn modelId="{B5BDB33C-FB6D-4EF1-AE6E-25BD2B2053DB}" type="presOf" srcId="{6B86FE2D-3093-40D8-8D62-4C99DD44F6BB}" destId="{0A11027A-415A-4B18-9481-C9C722E2157E}" srcOrd="0" destOrd="0" presId="urn:microsoft.com/office/officeart/2005/8/layout/hProcess4"/>
    <dgm:cxn modelId="{AA00693C-6D22-4D02-9462-62661473E126}" type="presOf" srcId="{961F32D5-8A2E-4B2C-B99E-8A5BB8FAFA89}" destId="{078997FF-28A0-46A9-A60B-C1B1B98A4D8D}" srcOrd="1" destOrd="1" presId="urn:microsoft.com/office/officeart/2005/8/layout/hProcess4"/>
    <dgm:cxn modelId="{5860EE6B-A52B-4FC4-B6F3-0A95670098DF}" type="presOf" srcId="{F26A1BBF-FC25-4204-8B15-79FD70BCA7B1}" destId="{A9EE9B81-5ADF-47E9-A201-419C9DFBCE89}" srcOrd="1" destOrd="0" presId="urn:microsoft.com/office/officeart/2005/8/layout/hProcess4"/>
    <dgm:cxn modelId="{2D7BDD3D-7776-4449-BCDA-65D96EAF39DB}" srcId="{01E0737D-0C42-4C5D-9006-58CFB8238ACB}" destId="{120A0BBD-AFD5-4B41-995F-790007F7E287}" srcOrd="1" destOrd="0" parTransId="{F202E005-82A9-44D7-A287-D6F346D05B56}" sibTransId="{2D08E191-B327-4CA2-936B-96C134EC6B55}"/>
    <dgm:cxn modelId="{522043FA-C6E7-405F-A4B6-1980AB57CE1C}" type="presOf" srcId="{120A0BBD-AFD5-4B41-995F-790007F7E287}" destId="{EF00D879-D858-4558-A828-2FB2EC11EA4B}" srcOrd="1" destOrd="1" presId="urn:microsoft.com/office/officeart/2005/8/layout/hProcess4"/>
    <dgm:cxn modelId="{7D97373E-2BE1-4841-A019-EFE55470C47C}" type="presOf" srcId="{120A0BBD-AFD5-4B41-995F-790007F7E287}" destId="{E4AEDF77-DACB-4C78-9D3E-621E40FED421}" srcOrd="0" destOrd="1" presId="urn:microsoft.com/office/officeart/2005/8/layout/hProcess4"/>
    <dgm:cxn modelId="{0CDBB3B7-C2D2-456E-82CE-84C4B31C413E}" srcId="{1A1111E3-6132-4EBF-B011-FB33D39D2053}" destId="{23CBC2AA-7100-420B-B858-843EC95D2ED5}" srcOrd="0" destOrd="0" parTransId="{C0C74805-0BCA-482B-86C9-32EA0D306AD5}" sibTransId="{8E6375A9-452D-40C8-B98E-23E4D49D7C80}"/>
    <dgm:cxn modelId="{F7710765-5084-4580-ABE0-2CAE55A1C008}" srcId="{3E1CCFBB-DD07-4ADF-817C-2F9874F9B2E1}" destId="{66DE4CEC-5ACC-4F49-8EC0-3DB922C3E175}" srcOrd="1" destOrd="0" parTransId="{AAC2A9D3-E6A2-457A-AA4B-254A063F871C}" sibTransId="{C47E94DE-C844-486A-932C-14FA8B5F9C14}"/>
    <dgm:cxn modelId="{A050B966-4A2A-47ED-A295-45EB7D8C0D02}" type="presOf" srcId="{66DE4CEC-5ACC-4F49-8EC0-3DB922C3E175}" destId="{503E7C59-09FB-4E26-96FA-852E46EF53AE}" srcOrd="0" destOrd="1" presId="urn:microsoft.com/office/officeart/2005/8/layout/hProcess4"/>
    <dgm:cxn modelId="{8C5956BA-5E13-4676-8967-5CB30FC31EC1}" type="presOf" srcId="{6D5393AC-3BFE-47A8-A53B-7D4299DF49DB}" destId="{EF00D879-D858-4558-A828-2FB2EC11EA4B}" srcOrd="1" destOrd="0" presId="urn:microsoft.com/office/officeart/2005/8/layout/hProcess4"/>
    <dgm:cxn modelId="{2A18396C-C971-4600-834A-50F55976C9BF}" srcId="{1A1111E3-6132-4EBF-B011-FB33D39D2053}" destId="{961F32D5-8A2E-4B2C-B99E-8A5BB8FAFA89}" srcOrd="1" destOrd="0" parTransId="{CE0A9A6C-EAC0-4F6F-882B-3078839C2AB2}" sibTransId="{E747B9B6-ACC4-46EE-8477-3F56B6AE6C5A}"/>
    <dgm:cxn modelId="{D375E98F-4876-4631-926A-981CA2C1D38F}" type="presOf" srcId="{1A1111E3-6132-4EBF-B011-FB33D39D2053}" destId="{6C693D3B-F788-4696-BB0D-448BFADF133A}" srcOrd="0" destOrd="0" presId="urn:microsoft.com/office/officeart/2005/8/layout/hProcess4"/>
    <dgm:cxn modelId="{38EEC078-8087-4763-A38F-86315C41E1B4}" type="presOf" srcId="{66DE4CEC-5ACC-4F49-8EC0-3DB922C3E175}" destId="{A9EE9B81-5ADF-47E9-A201-419C9DFBCE89}" srcOrd="1" destOrd="1" presId="urn:microsoft.com/office/officeart/2005/8/layout/hProcess4"/>
    <dgm:cxn modelId="{664EE74B-2E3E-4923-BA76-6CC42859B7B9}" type="presOf" srcId="{23CBC2AA-7100-420B-B858-843EC95D2ED5}" destId="{CF236013-3C03-4B9A-95CE-9C6E569C3958}" srcOrd="0" destOrd="0" presId="urn:microsoft.com/office/officeart/2005/8/layout/hProcess4"/>
    <dgm:cxn modelId="{9C89C7B7-5127-4F8D-9B6E-1EC2FD23F003}" srcId="{01E0737D-0C42-4C5D-9006-58CFB8238ACB}" destId="{6D5393AC-3BFE-47A8-A53B-7D4299DF49DB}" srcOrd="0" destOrd="0" parTransId="{73E1C378-46F5-4D79-8CEF-6CB266F7382F}" sibTransId="{09E0DC9D-6E15-47B3-BE58-7B5D2D3C2E73}"/>
    <dgm:cxn modelId="{25569DA1-2CB5-4527-B58F-ABEB3EB38F5F}" type="presOf" srcId="{3E1CCFBB-DD07-4ADF-817C-2F9874F9B2E1}" destId="{8C5816F6-7503-4163-929C-AAD11D8431A7}" srcOrd="0" destOrd="0" presId="urn:microsoft.com/office/officeart/2005/8/layout/hProcess4"/>
    <dgm:cxn modelId="{231E0B73-E68E-4843-B2F5-7E975534F6B3}" type="presParOf" srcId="{E1BB9CAD-4DF9-4532-A0B4-93C328C552B5}" destId="{A55EE2BF-9436-490F-91DA-5CEE5870FB28}" srcOrd="0" destOrd="0" presId="urn:microsoft.com/office/officeart/2005/8/layout/hProcess4"/>
    <dgm:cxn modelId="{F31B9C66-919B-434F-A146-6332F641B48B}" type="presParOf" srcId="{E1BB9CAD-4DF9-4532-A0B4-93C328C552B5}" destId="{998AC933-F6D8-4BAA-98F3-007B33BDE937}" srcOrd="1" destOrd="0" presId="urn:microsoft.com/office/officeart/2005/8/layout/hProcess4"/>
    <dgm:cxn modelId="{29AE887A-A810-4D26-968E-C3065F30672A}" type="presParOf" srcId="{E1BB9CAD-4DF9-4532-A0B4-93C328C552B5}" destId="{CB6E2C70-DFE6-4D72-BA79-3C7070648487}" srcOrd="2" destOrd="0" presId="urn:microsoft.com/office/officeart/2005/8/layout/hProcess4"/>
    <dgm:cxn modelId="{4F505ACB-FFB1-4DE1-A67B-F78DEB210C42}" type="presParOf" srcId="{CB6E2C70-DFE6-4D72-BA79-3C7070648487}" destId="{55D1421F-18FF-478F-A1EA-8D04841FE2F4}" srcOrd="0" destOrd="0" presId="urn:microsoft.com/office/officeart/2005/8/layout/hProcess4"/>
    <dgm:cxn modelId="{FDE61B4A-1FF5-4AB3-895B-8618A61ED78B}" type="presParOf" srcId="{55D1421F-18FF-478F-A1EA-8D04841FE2F4}" destId="{8EFB7CE3-60A0-4AF5-8251-AE8561BB87EA}" srcOrd="0" destOrd="0" presId="urn:microsoft.com/office/officeart/2005/8/layout/hProcess4"/>
    <dgm:cxn modelId="{12C22876-BE34-405B-9E2E-5188EE4C5C16}" type="presParOf" srcId="{55D1421F-18FF-478F-A1EA-8D04841FE2F4}" destId="{E4AEDF77-DACB-4C78-9D3E-621E40FED421}" srcOrd="1" destOrd="0" presId="urn:microsoft.com/office/officeart/2005/8/layout/hProcess4"/>
    <dgm:cxn modelId="{034721E5-F5EB-4310-974A-F8044F46525F}" type="presParOf" srcId="{55D1421F-18FF-478F-A1EA-8D04841FE2F4}" destId="{EF00D879-D858-4558-A828-2FB2EC11EA4B}" srcOrd="2" destOrd="0" presId="urn:microsoft.com/office/officeart/2005/8/layout/hProcess4"/>
    <dgm:cxn modelId="{574EA462-4992-462C-9412-8FE4DCED2535}" type="presParOf" srcId="{55D1421F-18FF-478F-A1EA-8D04841FE2F4}" destId="{000574A7-3CA3-4304-AEE2-AEBE9D97ECD8}" srcOrd="3" destOrd="0" presId="urn:microsoft.com/office/officeart/2005/8/layout/hProcess4"/>
    <dgm:cxn modelId="{BA834707-77B0-4B45-97F8-B9427B8D59F4}" type="presParOf" srcId="{55D1421F-18FF-478F-A1EA-8D04841FE2F4}" destId="{A4C0E314-BF5B-4173-B0C8-4C3B4BA19612}" srcOrd="4" destOrd="0" presId="urn:microsoft.com/office/officeart/2005/8/layout/hProcess4"/>
    <dgm:cxn modelId="{A8F643E5-6795-44C3-ADDC-DB2E7FE26DFA}" type="presParOf" srcId="{CB6E2C70-DFE6-4D72-BA79-3C7070648487}" destId="{13306528-1A55-4D93-92E3-8EDDE331B1E1}" srcOrd="1" destOrd="0" presId="urn:microsoft.com/office/officeart/2005/8/layout/hProcess4"/>
    <dgm:cxn modelId="{3CC27107-305E-42DF-BAC3-C4D00F138F88}" type="presParOf" srcId="{CB6E2C70-DFE6-4D72-BA79-3C7070648487}" destId="{BA5EC86A-081D-4E0D-BE16-CD48BEA607B8}" srcOrd="2" destOrd="0" presId="urn:microsoft.com/office/officeart/2005/8/layout/hProcess4"/>
    <dgm:cxn modelId="{7D8F38F6-D646-4D31-874C-889C2EE1058A}" type="presParOf" srcId="{BA5EC86A-081D-4E0D-BE16-CD48BEA607B8}" destId="{B63D3DB8-50CA-43FA-8751-F541BCFB1422}" srcOrd="0" destOrd="0" presId="urn:microsoft.com/office/officeart/2005/8/layout/hProcess4"/>
    <dgm:cxn modelId="{2DAF1AB2-4C32-4466-B493-813302D9FE07}" type="presParOf" srcId="{BA5EC86A-081D-4E0D-BE16-CD48BEA607B8}" destId="{CF236013-3C03-4B9A-95CE-9C6E569C3958}" srcOrd="1" destOrd="0" presId="urn:microsoft.com/office/officeart/2005/8/layout/hProcess4"/>
    <dgm:cxn modelId="{97D8A672-1B56-437B-B479-EC532E0C33F2}" type="presParOf" srcId="{BA5EC86A-081D-4E0D-BE16-CD48BEA607B8}" destId="{078997FF-28A0-46A9-A60B-C1B1B98A4D8D}" srcOrd="2" destOrd="0" presId="urn:microsoft.com/office/officeart/2005/8/layout/hProcess4"/>
    <dgm:cxn modelId="{1E20848C-60A4-442B-B3DA-C1116CE105D2}" type="presParOf" srcId="{BA5EC86A-081D-4E0D-BE16-CD48BEA607B8}" destId="{6C693D3B-F788-4696-BB0D-448BFADF133A}" srcOrd="3" destOrd="0" presId="urn:microsoft.com/office/officeart/2005/8/layout/hProcess4"/>
    <dgm:cxn modelId="{C7DC7ACF-8AB4-455F-8C46-58BB1C7486F1}" type="presParOf" srcId="{BA5EC86A-081D-4E0D-BE16-CD48BEA607B8}" destId="{62C3E1C1-4E70-4BDF-818E-DE5E64AC2E21}" srcOrd="4" destOrd="0" presId="urn:microsoft.com/office/officeart/2005/8/layout/hProcess4"/>
    <dgm:cxn modelId="{055B239F-5088-4DBE-9B94-93B12B0FDBE5}" type="presParOf" srcId="{CB6E2C70-DFE6-4D72-BA79-3C7070648487}" destId="{0A11027A-415A-4B18-9481-C9C722E2157E}" srcOrd="3" destOrd="0" presId="urn:microsoft.com/office/officeart/2005/8/layout/hProcess4"/>
    <dgm:cxn modelId="{B1695DD9-297F-4E0D-BACD-074156429CFE}" type="presParOf" srcId="{CB6E2C70-DFE6-4D72-BA79-3C7070648487}" destId="{46AAC4F0-F2EB-486F-9F1E-8552FB403E4E}" srcOrd="4" destOrd="0" presId="urn:microsoft.com/office/officeart/2005/8/layout/hProcess4"/>
    <dgm:cxn modelId="{A77FCB2F-55D1-4E06-B814-CB5503FF6A11}" type="presParOf" srcId="{46AAC4F0-F2EB-486F-9F1E-8552FB403E4E}" destId="{C03BC354-4FD7-43EA-AB78-1EAB8E325375}" srcOrd="0" destOrd="0" presId="urn:microsoft.com/office/officeart/2005/8/layout/hProcess4"/>
    <dgm:cxn modelId="{ACBAAB32-665B-431B-944C-D25A60726868}" type="presParOf" srcId="{46AAC4F0-F2EB-486F-9F1E-8552FB403E4E}" destId="{503E7C59-09FB-4E26-96FA-852E46EF53AE}" srcOrd="1" destOrd="0" presId="urn:microsoft.com/office/officeart/2005/8/layout/hProcess4"/>
    <dgm:cxn modelId="{4805E687-D1A6-4E47-AC76-87FD282AD905}" type="presParOf" srcId="{46AAC4F0-F2EB-486F-9F1E-8552FB403E4E}" destId="{A9EE9B81-5ADF-47E9-A201-419C9DFBCE89}" srcOrd="2" destOrd="0" presId="urn:microsoft.com/office/officeart/2005/8/layout/hProcess4"/>
    <dgm:cxn modelId="{71D4C7A3-64B5-42F6-BC00-4AEB27E1873B}" type="presParOf" srcId="{46AAC4F0-F2EB-486F-9F1E-8552FB403E4E}" destId="{8C5816F6-7503-4163-929C-AAD11D8431A7}" srcOrd="3" destOrd="0" presId="urn:microsoft.com/office/officeart/2005/8/layout/hProcess4"/>
    <dgm:cxn modelId="{F48D4F91-6075-4F08-B812-62A8DBDE3B7D}" type="presParOf" srcId="{46AAC4F0-F2EB-486F-9F1E-8552FB403E4E}" destId="{928C56EC-3BD6-4583-924E-762A695380E2}"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AB5902-7E94-4BFA-B317-41489493D0A3}" type="doc">
      <dgm:prSet loTypeId="urn:microsoft.com/office/officeart/2005/8/layout/pList2" loCatId="list" qsTypeId="urn:microsoft.com/office/officeart/2005/8/quickstyle/3d2" qsCatId="3D" csTypeId="urn:microsoft.com/office/officeart/2005/8/colors/colorful4" csCatId="colorful" phldr="1"/>
      <dgm:spPr/>
    </dgm:pt>
    <dgm:pt modelId="{1DE317F4-F53E-4DB7-8784-CF782DD98053}">
      <dgm:prSet phldrT="[نص]" custT="1"/>
      <dgm:spPr/>
      <dgm:t>
        <a:bodyPr/>
        <a:lstStyle/>
        <a:p>
          <a:pPr algn="r" rtl="1"/>
          <a:r>
            <a:rPr lang="ar-SA" sz="2400" spc="-150" dirty="0" smtClean="0">
              <a:cs typeface="Akhbar MT" pitchFamily="2" charset="-78"/>
            </a:rPr>
            <a:t>وهو خاص بغير السعوديين ويتصف بأنه بضيق قاعدته وضيق قمته كثيراً,ويعني قلة عدد صغار السن وعدد كبار السن, عدم انتظام الشكل من حيث تدرجه من القاعدة إلى القمة فعدد الذكور يفوق عدد الإناث في جميع فئات الأعمار </a:t>
          </a:r>
          <a:r>
            <a:rPr lang="ar-SA" sz="2400" spc="-150" dirty="0" err="1" smtClean="0">
              <a:cs typeface="Akhbar MT" pitchFamily="2" charset="-78"/>
            </a:rPr>
            <a:t>ممايجعل</a:t>
          </a:r>
          <a:r>
            <a:rPr lang="ar-SA" sz="2400" spc="-150" dirty="0" smtClean="0">
              <a:cs typeface="Akhbar MT" pitchFamily="2" charset="-78"/>
            </a:rPr>
            <a:t> البروز في فئات الأعمار الوسطى.</a:t>
          </a:r>
          <a:endParaRPr lang="ar-SA" sz="2400" spc="-150" dirty="0">
            <a:cs typeface="Akhbar MT" pitchFamily="2" charset="-78"/>
          </a:endParaRPr>
        </a:p>
      </dgm:t>
    </dgm:pt>
    <dgm:pt modelId="{93D6A40D-5A06-4901-8576-3F848DBAE563}" type="parTrans" cxnId="{DC4DD0E0-6FA3-4AFF-AA02-7126B0ED6D1A}">
      <dgm:prSet/>
      <dgm:spPr/>
      <dgm:t>
        <a:bodyPr/>
        <a:lstStyle/>
        <a:p>
          <a:pPr rtl="1"/>
          <a:endParaRPr lang="ar-SA"/>
        </a:p>
      </dgm:t>
    </dgm:pt>
    <dgm:pt modelId="{CEE5CA1C-6CDA-4468-B7F3-7B147C038417}" type="sibTrans" cxnId="{DC4DD0E0-6FA3-4AFF-AA02-7126B0ED6D1A}">
      <dgm:prSet/>
      <dgm:spPr/>
      <dgm:t>
        <a:bodyPr/>
        <a:lstStyle/>
        <a:p>
          <a:pPr rtl="1"/>
          <a:endParaRPr lang="ar-SA"/>
        </a:p>
      </dgm:t>
    </dgm:pt>
    <dgm:pt modelId="{3DB68353-AA32-4605-86A3-476665E8B2D3}">
      <dgm:prSet phldrT="[نص]" custT="1"/>
      <dgm:spPr/>
      <dgm:t>
        <a:bodyPr/>
        <a:lstStyle/>
        <a:p>
          <a:pPr algn="r" rtl="1"/>
          <a:r>
            <a:rPr lang="ar-SA" sz="2400" spc="-150" dirty="0" smtClean="0">
              <a:cs typeface="Akhbar MT" pitchFamily="2" charset="-78"/>
            </a:rPr>
            <a:t>يتصف باتساع قاعدته وأنها تشمل الفئتين الأوليتين.وفرة عدد صغار السن.أنه أكثر انتظاماً من هرم سكان المملكة من حيث تناقص الفئات من القاعدة إلى القمة أعداد الذكور قريبة من أعداد الإناث. وذلك بسبب استبعاد تأثير العامل الرئيس الذي يؤدي إلى اضطراب الشكل وهو الهجرة الخارجية.</a:t>
          </a:r>
          <a:endParaRPr lang="ar-SA" sz="2400" spc="-150" dirty="0">
            <a:cs typeface="Akhbar MT" pitchFamily="2" charset="-78"/>
          </a:endParaRPr>
        </a:p>
      </dgm:t>
    </dgm:pt>
    <dgm:pt modelId="{96B838C2-AC1E-417E-8297-414E9DFB14A5}" type="parTrans" cxnId="{32294242-DFD0-4D8F-8979-8472FBA073A3}">
      <dgm:prSet/>
      <dgm:spPr/>
      <dgm:t>
        <a:bodyPr/>
        <a:lstStyle/>
        <a:p>
          <a:pPr rtl="1"/>
          <a:endParaRPr lang="ar-SA"/>
        </a:p>
      </dgm:t>
    </dgm:pt>
    <dgm:pt modelId="{DDA6F78A-FC79-493D-A59E-C56025C82E58}" type="sibTrans" cxnId="{32294242-DFD0-4D8F-8979-8472FBA073A3}">
      <dgm:prSet/>
      <dgm:spPr/>
      <dgm:t>
        <a:bodyPr/>
        <a:lstStyle/>
        <a:p>
          <a:pPr rtl="1"/>
          <a:endParaRPr lang="ar-SA"/>
        </a:p>
      </dgm:t>
    </dgm:pt>
    <dgm:pt modelId="{B61B1284-B934-4233-966B-BD6E007D18D9}">
      <dgm:prSet phldrT="[نص]" custT="1"/>
      <dgm:spPr/>
      <dgm:t>
        <a:bodyPr/>
        <a:lstStyle/>
        <a:p>
          <a:pPr algn="r" rtl="1"/>
          <a:r>
            <a:rPr lang="ar-SA" sz="2400" spc="-150" dirty="0" smtClean="0">
              <a:cs typeface="Akhbar MT" pitchFamily="2" charset="-78"/>
            </a:rPr>
            <a:t>قاعدة هرم سكان المملكة عريضة جداً.يعني وفرة صغار السن الناتج عن ارتفاع نسبة المواليد.عدد الذكور يفوق عدد الإناث في جميع الفئات. يظهر أن أعظم اضطراب في الشكل يخص فئات الأعمار من (25-40)سنة في جانب الذكور.</a:t>
          </a:r>
        </a:p>
        <a:p>
          <a:pPr algn="r" rtl="1"/>
          <a:endParaRPr lang="ar-SA" sz="2400" dirty="0">
            <a:cs typeface="Akhbar MT" pitchFamily="2" charset="-78"/>
          </a:endParaRPr>
        </a:p>
      </dgm:t>
    </dgm:pt>
    <dgm:pt modelId="{C524C071-1860-45D2-8559-19EC3F244F0B}" type="parTrans" cxnId="{5732E734-AE3E-4456-A43F-5BECF61FEAE8}">
      <dgm:prSet/>
      <dgm:spPr/>
      <dgm:t>
        <a:bodyPr/>
        <a:lstStyle/>
        <a:p>
          <a:pPr rtl="1"/>
          <a:endParaRPr lang="ar-SA"/>
        </a:p>
      </dgm:t>
    </dgm:pt>
    <dgm:pt modelId="{5741A87B-8423-4C8B-9A13-918136C0FE80}" type="sibTrans" cxnId="{5732E734-AE3E-4456-A43F-5BECF61FEAE8}">
      <dgm:prSet/>
      <dgm:spPr/>
      <dgm:t>
        <a:bodyPr/>
        <a:lstStyle/>
        <a:p>
          <a:pPr rtl="1"/>
          <a:endParaRPr lang="ar-SA"/>
        </a:p>
      </dgm:t>
    </dgm:pt>
    <dgm:pt modelId="{26F47791-0A63-4243-AE92-0CBD725AC271}" type="pres">
      <dgm:prSet presAssocID="{3AAB5902-7E94-4BFA-B317-41489493D0A3}" presName="Name0" presStyleCnt="0">
        <dgm:presLayoutVars>
          <dgm:dir/>
          <dgm:resizeHandles val="exact"/>
        </dgm:presLayoutVars>
      </dgm:prSet>
      <dgm:spPr/>
    </dgm:pt>
    <dgm:pt modelId="{FBB6D44A-36AA-4003-932A-001584D3B387}" type="pres">
      <dgm:prSet presAssocID="{3AAB5902-7E94-4BFA-B317-41489493D0A3}" presName="bkgdShp" presStyleLbl="alignAccFollowNode1" presStyleIdx="0" presStyleCnt="1"/>
      <dgm:spPr/>
    </dgm:pt>
    <dgm:pt modelId="{7B47206F-507C-4E40-B923-7190F49751B8}" type="pres">
      <dgm:prSet presAssocID="{3AAB5902-7E94-4BFA-B317-41489493D0A3}" presName="linComp" presStyleCnt="0"/>
      <dgm:spPr/>
    </dgm:pt>
    <dgm:pt modelId="{2A828B40-A7D7-44FF-A764-D49C4AC02880}" type="pres">
      <dgm:prSet presAssocID="{1DE317F4-F53E-4DB7-8784-CF782DD98053}" presName="compNode" presStyleCnt="0"/>
      <dgm:spPr/>
    </dgm:pt>
    <dgm:pt modelId="{FA0A6DCB-F7CA-422C-86F1-B3B999E78DD9}" type="pres">
      <dgm:prSet presAssocID="{1DE317F4-F53E-4DB7-8784-CF782DD98053}" presName="node" presStyleLbl="node1" presStyleIdx="0" presStyleCnt="3" custScaleX="113144" custScaleY="107222">
        <dgm:presLayoutVars>
          <dgm:bulletEnabled val="1"/>
        </dgm:presLayoutVars>
      </dgm:prSet>
      <dgm:spPr/>
      <dgm:t>
        <a:bodyPr/>
        <a:lstStyle/>
        <a:p>
          <a:pPr rtl="1"/>
          <a:endParaRPr lang="ar-SA"/>
        </a:p>
      </dgm:t>
    </dgm:pt>
    <dgm:pt modelId="{25A4358A-4FC9-40ED-9C0D-A1382998FC31}" type="pres">
      <dgm:prSet presAssocID="{1DE317F4-F53E-4DB7-8784-CF782DD98053}" presName="invisiNode" presStyleLbl="node1" presStyleIdx="0" presStyleCnt="3"/>
      <dgm:spPr/>
    </dgm:pt>
    <dgm:pt modelId="{B8BBCA5E-3043-481E-A5EE-6CFBF16EE3E8}" type="pres">
      <dgm:prSet presAssocID="{1DE317F4-F53E-4DB7-8784-CF782DD98053}" presName="imagNode" presStyleLbl="fgImgPlace1" presStyleIdx="0" presStyleCnt="3" custScaleY="113513"/>
      <dgm:spPr>
        <a:blipFill rotWithShape="0">
          <a:blip xmlns:r="http://schemas.openxmlformats.org/officeDocument/2006/relationships" r:embed="rId1"/>
          <a:stretch>
            <a:fillRect/>
          </a:stretch>
        </a:blipFill>
      </dgm:spPr>
    </dgm:pt>
    <dgm:pt modelId="{112837B6-9852-47BD-89D7-C709233EDE35}" type="pres">
      <dgm:prSet presAssocID="{CEE5CA1C-6CDA-4468-B7F3-7B147C038417}" presName="sibTrans" presStyleLbl="sibTrans2D1" presStyleIdx="0" presStyleCnt="0"/>
      <dgm:spPr/>
      <dgm:t>
        <a:bodyPr/>
        <a:lstStyle/>
        <a:p>
          <a:pPr rtl="1"/>
          <a:endParaRPr lang="ar-SA"/>
        </a:p>
      </dgm:t>
    </dgm:pt>
    <dgm:pt modelId="{AB25A4C1-1863-4A98-A96E-7C0409FA1A5C}" type="pres">
      <dgm:prSet presAssocID="{3DB68353-AA32-4605-86A3-476665E8B2D3}" presName="compNode" presStyleCnt="0"/>
      <dgm:spPr/>
    </dgm:pt>
    <dgm:pt modelId="{808DDC9C-E189-4BE8-ADB0-5A5F7816B9AF}" type="pres">
      <dgm:prSet presAssocID="{3DB68353-AA32-4605-86A3-476665E8B2D3}" presName="node" presStyleLbl="node1" presStyleIdx="1" presStyleCnt="3" custScaleX="122002" custScaleY="108933">
        <dgm:presLayoutVars>
          <dgm:bulletEnabled val="1"/>
        </dgm:presLayoutVars>
      </dgm:prSet>
      <dgm:spPr/>
      <dgm:t>
        <a:bodyPr/>
        <a:lstStyle/>
        <a:p>
          <a:pPr rtl="1"/>
          <a:endParaRPr lang="ar-SA"/>
        </a:p>
      </dgm:t>
    </dgm:pt>
    <dgm:pt modelId="{A54BF685-9BD3-430C-9B3A-8686C2B945E4}" type="pres">
      <dgm:prSet presAssocID="{3DB68353-AA32-4605-86A3-476665E8B2D3}" presName="invisiNode" presStyleLbl="node1" presStyleIdx="1" presStyleCnt="3"/>
      <dgm:spPr/>
    </dgm:pt>
    <dgm:pt modelId="{D2386DF9-E77E-43BF-B361-F2307068AC15}" type="pres">
      <dgm:prSet presAssocID="{3DB68353-AA32-4605-86A3-476665E8B2D3}" presName="imagNode" presStyleLbl="fgImgPlace1" presStyleIdx="1" presStyleCnt="3" custScaleY="113513"/>
      <dgm:spPr>
        <a:blipFill rotWithShape="0">
          <a:blip xmlns:r="http://schemas.openxmlformats.org/officeDocument/2006/relationships" r:embed="rId2"/>
          <a:stretch>
            <a:fillRect/>
          </a:stretch>
        </a:blipFill>
      </dgm:spPr>
    </dgm:pt>
    <dgm:pt modelId="{0481DC78-B81B-4E3D-B628-D9081258A98F}" type="pres">
      <dgm:prSet presAssocID="{DDA6F78A-FC79-493D-A59E-C56025C82E58}" presName="sibTrans" presStyleLbl="sibTrans2D1" presStyleIdx="0" presStyleCnt="0"/>
      <dgm:spPr/>
      <dgm:t>
        <a:bodyPr/>
        <a:lstStyle/>
        <a:p>
          <a:pPr rtl="1"/>
          <a:endParaRPr lang="ar-SA"/>
        </a:p>
      </dgm:t>
    </dgm:pt>
    <dgm:pt modelId="{607AAD88-3F11-4AD7-9854-424913A68725}" type="pres">
      <dgm:prSet presAssocID="{B61B1284-B934-4233-966B-BD6E007D18D9}" presName="compNode" presStyleCnt="0"/>
      <dgm:spPr/>
    </dgm:pt>
    <dgm:pt modelId="{27B55AD8-11EF-465C-AD5A-C6B5ACB790D0}" type="pres">
      <dgm:prSet presAssocID="{B61B1284-B934-4233-966B-BD6E007D18D9}" presName="node" presStyleLbl="node1" presStyleIdx="2" presStyleCnt="3" custScaleX="118337" custScaleY="95290" custLinFactNeighborX="-1361" custLinFactNeighborY="-2420">
        <dgm:presLayoutVars>
          <dgm:bulletEnabled val="1"/>
        </dgm:presLayoutVars>
      </dgm:prSet>
      <dgm:spPr/>
      <dgm:t>
        <a:bodyPr/>
        <a:lstStyle/>
        <a:p>
          <a:pPr rtl="1"/>
          <a:endParaRPr lang="ar-SA"/>
        </a:p>
      </dgm:t>
    </dgm:pt>
    <dgm:pt modelId="{C1A4DD83-5D23-4439-BF3C-83807665CE45}" type="pres">
      <dgm:prSet presAssocID="{B61B1284-B934-4233-966B-BD6E007D18D9}" presName="invisiNode" presStyleLbl="node1" presStyleIdx="2" presStyleCnt="3"/>
      <dgm:spPr/>
    </dgm:pt>
    <dgm:pt modelId="{1A0B0D09-D476-4C69-BFF7-2FACC3A37B38}" type="pres">
      <dgm:prSet presAssocID="{B61B1284-B934-4233-966B-BD6E007D18D9}" presName="imagNode" presStyleLbl="fgImgPlace1" presStyleIdx="2" presStyleCnt="3" custScaleY="144082"/>
      <dgm:spPr>
        <a:blipFill rotWithShape="0">
          <a:blip xmlns:r="http://schemas.openxmlformats.org/officeDocument/2006/relationships" r:embed="rId3"/>
          <a:stretch>
            <a:fillRect/>
          </a:stretch>
        </a:blipFill>
      </dgm:spPr>
    </dgm:pt>
  </dgm:ptLst>
  <dgm:cxnLst>
    <dgm:cxn modelId="{E824AFCA-D902-41E0-80ED-7264035D33FA}" type="presOf" srcId="{1DE317F4-F53E-4DB7-8784-CF782DD98053}" destId="{FA0A6DCB-F7CA-422C-86F1-B3B999E78DD9}" srcOrd="0" destOrd="0" presId="urn:microsoft.com/office/officeart/2005/8/layout/pList2"/>
    <dgm:cxn modelId="{5732E734-AE3E-4456-A43F-5BECF61FEAE8}" srcId="{3AAB5902-7E94-4BFA-B317-41489493D0A3}" destId="{B61B1284-B934-4233-966B-BD6E007D18D9}" srcOrd="2" destOrd="0" parTransId="{C524C071-1860-45D2-8559-19EC3F244F0B}" sibTransId="{5741A87B-8423-4C8B-9A13-918136C0FE80}"/>
    <dgm:cxn modelId="{32294242-DFD0-4D8F-8979-8472FBA073A3}" srcId="{3AAB5902-7E94-4BFA-B317-41489493D0A3}" destId="{3DB68353-AA32-4605-86A3-476665E8B2D3}" srcOrd="1" destOrd="0" parTransId="{96B838C2-AC1E-417E-8297-414E9DFB14A5}" sibTransId="{DDA6F78A-FC79-493D-A59E-C56025C82E58}"/>
    <dgm:cxn modelId="{DC4DD0E0-6FA3-4AFF-AA02-7126B0ED6D1A}" srcId="{3AAB5902-7E94-4BFA-B317-41489493D0A3}" destId="{1DE317F4-F53E-4DB7-8784-CF782DD98053}" srcOrd="0" destOrd="0" parTransId="{93D6A40D-5A06-4901-8576-3F848DBAE563}" sibTransId="{CEE5CA1C-6CDA-4468-B7F3-7B147C038417}"/>
    <dgm:cxn modelId="{D5C09D99-1CC3-4FF7-9713-DCF0DD26E23A}" type="presOf" srcId="{B61B1284-B934-4233-966B-BD6E007D18D9}" destId="{27B55AD8-11EF-465C-AD5A-C6B5ACB790D0}" srcOrd="0" destOrd="0" presId="urn:microsoft.com/office/officeart/2005/8/layout/pList2"/>
    <dgm:cxn modelId="{20F69EFC-7887-4B98-823E-E0198CD2DCD3}" type="presOf" srcId="{DDA6F78A-FC79-493D-A59E-C56025C82E58}" destId="{0481DC78-B81B-4E3D-B628-D9081258A98F}" srcOrd="0" destOrd="0" presId="urn:microsoft.com/office/officeart/2005/8/layout/pList2"/>
    <dgm:cxn modelId="{905BAE04-1BA3-4B45-B03E-91B4FC18F812}" type="presOf" srcId="{CEE5CA1C-6CDA-4468-B7F3-7B147C038417}" destId="{112837B6-9852-47BD-89D7-C709233EDE35}" srcOrd="0" destOrd="0" presId="urn:microsoft.com/office/officeart/2005/8/layout/pList2"/>
    <dgm:cxn modelId="{F768CAF6-E8E8-418B-BDC5-1CE549F84D72}" type="presOf" srcId="{3AAB5902-7E94-4BFA-B317-41489493D0A3}" destId="{26F47791-0A63-4243-AE92-0CBD725AC271}" srcOrd="0" destOrd="0" presId="urn:microsoft.com/office/officeart/2005/8/layout/pList2"/>
    <dgm:cxn modelId="{A2E3BE19-BC45-4DFB-AEF7-59CC5E9F8F30}" type="presOf" srcId="{3DB68353-AA32-4605-86A3-476665E8B2D3}" destId="{808DDC9C-E189-4BE8-ADB0-5A5F7816B9AF}" srcOrd="0" destOrd="0" presId="urn:microsoft.com/office/officeart/2005/8/layout/pList2"/>
    <dgm:cxn modelId="{81110670-55AD-42A9-821C-E9CAFAA43F41}" type="presParOf" srcId="{26F47791-0A63-4243-AE92-0CBD725AC271}" destId="{FBB6D44A-36AA-4003-932A-001584D3B387}" srcOrd="0" destOrd="0" presId="urn:microsoft.com/office/officeart/2005/8/layout/pList2"/>
    <dgm:cxn modelId="{ACBE2CB3-2724-49AE-89A2-2C5DF7CA6E83}" type="presParOf" srcId="{26F47791-0A63-4243-AE92-0CBD725AC271}" destId="{7B47206F-507C-4E40-B923-7190F49751B8}" srcOrd="1" destOrd="0" presId="urn:microsoft.com/office/officeart/2005/8/layout/pList2"/>
    <dgm:cxn modelId="{90D87835-7FCD-4CCE-B30B-D51BF1FDD05E}" type="presParOf" srcId="{7B47206F-507C-4E40-B923-7190F49751B8}" destId="{2A828B40-A7D7-44FF-A764-D49C4AC02880}" srcOrd="0" destOrd="0" presId="urn:microsoft.com/office/officeart/2005/8/layout/pList2"/>
    <dgm:cxn modelId="{9C99420D-BF2A-435F-9906-DE16E94A3685}" type="presParOf" srcId="{2A828B40-A7D7-44FF-A764-D49C4AC02880}" destId="{FA0A6DCB-F7CA-422C-86F1-B3B999E78DD9}" srcOrd="0" destOrd="0" presId="urn:microsoft.com/office/officeart/2005/8/layout/pList2"/>
    <dgm:cxn modelId="{EF99E38B-EDCA-44EA-BE17-974A1B2018AE}" type="presParOf" srcId="{2A828B40-A7D7-44FF-A764-D49C4AC02880}" destId="{25A4358A-4FC9-40ED-9C0D-A1382998FC31}" srcOrd="1" destOrd="0" presId="urn:microsoft.com/office/officeart/2005/8/layout/pList2"/>
    <dgm:cxn modelId="{378F122D-1E6C-4AEE-8305-B32233ABFE97}" type="presParOf" srcId="{2A828B40-A7D7-44FF-A764-D49C4AC02880}" destId="{B8BBCA5E-3043-481E-A5EE-6CFBF16EE3E8}" srcOrd="2" destOrd="0" presId="urn:microsoft.com/office/officeart/2005/8/layout/pList2"/>
    <dgm:cxn modelId="{E0618A3F-0B46-484D-BEA3-CC82C4464AAC}" type="presParOf" srcId="{7B47206F-507C-4E40-B923-7190F49751B8}" destId="{112837B6-9852-47BD-89D7-C709233EDE35}" srcOrd="1" destOrd="0" presId="urn:microsoft.com/office/officeart/2005/8/layout/pList2"/>
    <dgm:cxn modelId="{98D4408B-A7E5-4C25-A6E3-3A17AAA16D67}" type="presParOf" srcId="{7B47206F-507C-4E40-B923-7190F49751B8}" destId="{AB25A4C1-1863-4A98-A96E-7C0409FA1A5C}" srcOrd="2" destOrd="0" presId="urn:microsoft.com/office/officeart/2005/8/layout/pList2"/>
    <dgm:cxn modelId="{B786F3FC-DD79-4D63-BC08-30C323FB8057}" type="presParOf" srcId="{AB25A4C1-1863-4A98-A96E-7C0409FA1A5C}" destId="{808DDC9C-E189-4BE8-ADB0-5A5F7816B9AF}" srcOrd="0" destOrd="0" presId="urn:microsoft.com/office/officeart/2005/8/layout/pList2"/>
    <dgm:cxn modelId="{6770DBD0-0ECD-4D5E-8EA3-29C065D9EDB0}" type="presParOf" srcId="{AB25A4C1-1863-4A98-A96E-7C0409FA1A5C}" destId="{A54BF685-9BD3-430C-9B3A-8686C2B945E4}" srcOrd="1" destOrd="0" presId="urn:microsoft.com/office/officeart/2005/8/layout/pList2"/>
    <dgm:cxn modelId="{8200546B-8FE3-406F-AA48-A83EA59771E1}" type="presParOf" srcId="{AB25A4C1-1863-4A98-A96E-7C0409FA1A5C}" destId="{D2386DF9-E77E-43BF-B361-F2307068AC15}" srcOrd="2" destOrd="0" presId="urn:microsoft.com/office/officeart/2005/8/layout/pList2"/>
    <dgm:cxn modelId="{2A3AED6B-8BC5-4C00-A8ED-83238903376F}" type="presParOf" srcId="{7B47206F-507C-4E40-B923-7190F49751B8}" destId="{0481DC78-B81B-4E3D-B628-D9081258A98F}" srcOrd="3" destOrd="0" presId="urn:microsoft.com/office/officeart/2005/8/layout/pList2"/>
    <dgm:cxn modelId="{746EFA14-432D-4929-AF49-CADA4D61C5DA}" type="presParOf" srcId="{7B47206F-507C-4E40-B923-7190F49751B8}" destId="{607AAD88-3F11-4AD7-9854-424913A68725}" srcOrd="4" destOrd="0" presId="urn:microsoft.com/office/officeart/2005/8/layout/pList2"/>
    <dgm:cxn modelId="{7864EDA6-1D09-4C8E-BA96-40BF6D864CDE}" type="presParOf" srcId="{607AAD88-3F11-4AD7-9854-424913A68725}" destId="{27B55AD8-11EF-465C-AD5A-C6B5ACB790D0}" srcOrd="0" destOrd="0" presId="urn:microsoft.com/office/officeart/2005/8/layout/pList2"/>
    <dgm:cxn modelId="{3E3B6363-A9C4-4D5A-AC61-10743BE2E402}" type="presParOf" srcId="{607AAD88-3F11-4AD7-9854-424913A68725}" destId="{C1A4DD83-5D23-4439-BF3C-83807665CE45}" srcOrd="1" destOrd="0" presId="urn:microsoft.com/office/officeart/2005/8/layout/pList2"/>
    <dgm:cxn modelId="{8A678DDE-295C-4AE1-8650-7AEEB2AEBC2F}" type="presParOf" srcId="{607AAD88-3F11-4AD7-9854-424913A68725}" destId="{1A0B0D09-D476-4C69-BFF7-2FACC3A37B38}" srcOrd="2" destOrd="0" presId="urn:microsoft.com/office/officeart/2005/8/layout/p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B5726E4-03DE-4E36-A407-7050F660E54A}" type="datetimeFigureOut">
              <a:rPr lang="ar-SA" smtClean="0"/>
              <a:pPr/>
              <a:t>24/05/1432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50A935B-48E5-4E51-9DB0-46FEE0628A5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B50A935B-48E5-4E51-9DB0-46FEE0628A54}" type="slidenum">
              <a:rPr lang="ar-SA" smtClean="0"/>
              <a:pPr/>
              <a:t>18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50937E5B-A488-4269-8EF3-7EF34A3CD876}"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0937E5B-A488-4269-8EF3-7EF34A3CD876}"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50937E5B-A488-4269-8EF3-7EF34A3CD876}"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50937E5B-A488-4269-8EF3-7EF34A3CD876}"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3E58125-46AA-442E-BEB1-CA97996A28F3}" type="datetimeFigureOut">
              <a:rPr lang="ar-SA" smtClean="0"/>
              <a:pPr/>
              <a:t>24/05/1432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50937E5B-A488-4269-8EF3-7EF34A3CD876}"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3E58125-46AA-442E-BEB1-CA97996A28F3}" type="datetimeFigureOut">
              <a:rPr lang="ar-SA" smtClean="0"/>
              <a:pPr/>
              <a:t>24/05/1432</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937E5B-A488-4269-8EF3-7EF34A3CD876}"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diagramLayout" Target="../diagrams/layout2.xml"/><Relationship Id="rId7" Type="http://schemas.openxmlformats.org/officeDocument/2006/relationships/diagramLayout" Target="../diagrams/layout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ee user\Pictures\imagesCA1XE7Q6.jpg"/>
          <p:cNvPicPr>
            <a:picLocks noChangeAspect="1" noChangeArrowheads="1"/>
          </p:cNvPicPr>
          <p:nvPr/>
        </p:nvPicPr>
        <p:blipFill>
          <a:blip r:embed="rId2" cstate="print"/>
          <a:srcRect/>
          <a:stretch>
            <a:fillRect/>
          </a:stretch>
        </p:blipFill>
        <p:spPr bwMode="auto">
          <a:xfrm>
            <a:off x="1691680" y="1340768"/>
            <a:ext cx="5760639" cy="3600400"/>
          </a:xfrm>
          <a:prstGeom prst="rect">
            <a:avLst/>
          </a:prstGeom>
          <a:ln>
            <a:noFill/>
          </a:ln>
          <a:effectLst>
            <a:softEdge rad="112500"/>
          </a:effectLst>
        </p:spPr>
      </p:pic>
    </p:spTree>
  </p:cSld>
  <p:clrMapOvr>
    <a:masterClrMapping/>
  </p:clrMapOvr>
  <p:transition spd="slow">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محاور المحاضرة</a:t>
            </a:r>
            <a:endParaRPr lang="ar-SA" dirty="0"/>
          </a:p>
        </p:txBody>
      </p:sp>
      <p:sp>
        <p:nvSpPr>
          <p:cNvPr id="3" name="عنصر نائب للمحتوى 2"/>
          <p:cNvSpPr>
            <a:spLocks noGrp="1"/>
          </p:cNvSpPr>
          <p:nvPr>
            <p:ph idx="1"/>
          </p:nvPr>
        </p:nvSpPr>
        <p:spPr>
          <a:xfrm>
            <a:off x="1435608" y="2060848"/>
            <a:ext cx="7498080" cy="4187552"/>
          </a:xfrm>
        </p:spPr>
        <p:txBody>
          <a:bodyPr/>
          <a:lstStyle/>
          <a:p>
            <a:r>
              <a:rPr lang="ar-SA" dirty="0" smtClean="0"/>
              <a:t>1</a:t>
            </a:r>
            <a:r>
              <a:rPr lang="ar-SA" dirty="0" smtClean="0">
                <a:latin typeface="Andalus" pitchFamily="18" charset="-78"/>
                <a:cs typeface="Andalus" pitchFamily="18" charset="-78"/>
              </a:rPr>
              <a:t>- الأنماط الإجتماعية في المملكة.</a:t>
            </a:r>
          </a:p>
          <a:p>
            <a:r>
              <a:rPr lang="ar-SA" dirty="0" smtClean="0">
                <a:latin typeface="Andalus" pitchFamily="18" charset="-78"/>
                <a:cs typeface="Andalus" pitchFamily="18" charset="-78"/>
              </a:rPr>
              <a:t>2- التركيب السكاني .</a:t>
            </a:r>
          </a:p>
          <a:p>
            <a:r>
              <a:rPr lang="ar-SA" dirty="0" smtClean="0">
                <a:latin typeface="Andalus" pitchFamily="18" charset="-78"/>
                <a:cs typeface="Andalus" pitchFamily="18" charset="-78"/>
              </a:rPr>
              <a:t>3- حجم الأسرة.</a:t>
            </a:r>
          </a:p>
          <a:p>
            <a:r>
              <a:rPr lang="ar-SA" dirty="0" smtClean="0">
                <a:latin typeface="Andalus" pitchFamily="18" charset="-78"/>
                <a:cs typeface="Andalus" pitchFamily="18" charset="-78"/>
              </a:rPr>
              <a:t>4- التركيب السلالي للسكان.</a:t>
            </a:r>
            <a:endParaRPr lang="ar-SA" dirty="0">
              <a:latin typeface="Andalus" pitchFamily="18" charset="-78"/>
              <a:cs typeface="Andalus" pitchFamily="18" charset="-78"/>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7"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رابعاً: الأنماط الاجتماعية </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sz="2800" dirty="0" smtClean="0">
                <a:cs typeface="Akhbar MT" pitchFamily="2" charset="-78"/>
              </a:rPr>
              <a:t>يتكون المجتمع في شبة الجزيرة العربية منذ قرون من:</a:t>
            </a:r>
          </a:p>
          <a:p>
            <a:pPr>
              <a:buNone/>
            </a:pPr>
            <a:r>
              <a:rPr lang="ar-SA" sz="2800" dirty="0" smtClean="0">
                <a:cs typeface="Akhbar MT" pitchFamily="2" charset="-78"/>
              </a:rPr>
              <a:t>1- سكان غير مستقرون وهم البدو الرحل.</a:t>
            </a:r>
          </a:p>
          <a:p>
            <a:pPr>
              <a:buNone/>
            </a:pPr>
            <a:r>
              <a:rPr lang="ar-SA" sz="2800" dirty="0" smtClean="0">
                <a:cs typeface="Akhbar MT" pitchFamily="2" charset="-78"/>
              </a:rPr>
              <a:t>2- سكان مستقرين وهم سكان الواحات والقرى الزراعية والمدن.</a:t>
            </a:r>
          </a:p>
          <a:p>
            <a:pPr>
              <a:buFont typeface="Arial" charset="0"/>
              <a:buChar char="•"/>
            </a:pPr>
            <a:r>
              <a:rPr lang="ar-SA" sz="2800" dirty="0" smtClean="0">
                <a:cs typeface="Akhbar MT" pitchFamily="2" charset="-78"/>
              </a:rPr>
              <a:t>البداوة هي طابع الحياة السائد في المملكة,لأن سكان المملكة كانوا ينتمون إلى أصول قبلية.</a:t>
            </a:r>
          </a:p>
          <a:p>
            <a:pPr>
              <a:buFont typeface="Arial" charset="0"/>
              <a:buChar char="•"/>
            </a:pPr>
            <a:r>
              <a:rPr lang="ar-SA" sz="2800" dirty="0" smtClean="0">
                <a:cs typeface="Akhbar MT" pitchFamily="2" charset="-78"/>
              </a:rPr>
              <a:t>التغير الاقتصادي الذي طرأ على المجتمع السعودي واكتشاف البترول واستثماره في المملكة أدى إلى استقرار البدو.</a:t>
            </a:r>
          </a:p>
          <a:p>
            <a:pPr>
              <a:buFont typeface="Arial" charset="0"/>
              <a:buChar char="•"/>
            </a:pPr>
            <a:r>
              <a:rPr lang="ar-SA" sz="2800" dirty="0" smtClean="0">
                <a:cs typeface="Akhbar MT" pitchFamily="2" charset="-78"/>
              </a:rPr>
              <a:t>ظهر استقرار البدو في وقت مبكر من تأسيس المملكة.</a:t>
            </a:r>
          </a:p>
          <a:p>
            <a:pPr>
              <a:buFont typeface="Arial" charset="0"/>
              <a:buChar char="•"/>
            </a:pPr>
            <a:r>
              <a:rPr lang="ar-SA" sz="2800" dirty="0" smtClean="0">
                <a:cs typeface="Akhbar MT" pitchFamily="2" charset="-78"/>
              </a:rPr>
              <a:t>دعى الملك عبد العزيز رحمة الله إلى إنشاء مستوطنات البادية التي أطلق عليها اسم ”الهجر“ وقد بدأت هذه الحركة بإنشاء هجرة الأرطاوية الواقعة إلى الشرق من مدينة الزلفي في عام 1912م وتتابع إنشاء الهجر حتى بلغ 112هجرة عام 1992م. </a:t>
            </a:r>
            <a:endParaRPr lang="ar-SA" sz="2800" dirty="0">
              <a:cs typeface="Akhbar MT"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268760"/>
            <a:ext cx="7498080" cy="4979640"/>
          </a:xfrm>
        </p:spPr>
        <p:txBody>
          <a:bodyPr/>
          <a:lstStyle/>
          <a:p>
            <a:r>
              <a:rPr lang="ar-SA" dirty="0" smtClean="0">
                <a:cs typeface="Akhbar MT" pitchFamily="2" charset="-78"/>
              </a:rPr>
              <a:t>بدأ توطن البدو التلقائي في المنطقة الشرقية في وقت مبكراً </a:t>
            </a:r>
            <a:r>
              <a:rPr lang="ar-SA" dirty="0" smtClean="0">
                <a:solidFill>
                  <a:srgbClr val="FF0000"/>
                </a:solidFill>
                <a:cs typeface="Akhbar MT" pitchFamily="2" charset="-78"/>
              </a:rPr>
              <a:t>(عللي) </a:t>
            </a:r>
            <a:r>
              <a:rPr lang="ar-SA" dirty="0" smtClean="0">
                <a:cs typeface="Akhbar MT" pitchFamily="2" charset="-78"/>
              </a:rPr>
              <a:t>بسبب توفر المياه حيث تحول قسم من البدو إلى الزراعة.</a:t>
            </a:r>
          </a:p>
          <a:p>
            <a:r>
              <a:rPr lang="ar-SA" dirty="0" smtClean="0">
                <a:cs typeface="Akhbar MT" pitchFamily="2" charset="-78"/>
              </a:rPr>
              <a:t>سعت الدولة لإنشاء مشاريع حديثة وكان هدفها توطين البادية كاستصلاح الأرض في واحة يبرين وفي وادي السرحان وغيرهما</a:t>
            </a:r>
          </a:p>
          <a:p>
            <a:r>
              <a:rPr lang="ar-SA" dirty="0" smtClean="0">
                <a:cs typeface="Akhbar MT" pitchFamily="2" charset="-78"/>
              </a:rPr>
              <a:t>إن ممارسة العمل الزراعي لم يستهو البدو بدرجة كافية ,مماأساء إلى مشاريع التوطين الزراعي وأفشلها في مناطق منعددة, وأنه نجح في بعضها كمشروع حرض.</a:t>
            </a:r>
            <a:r>
              <a:rPr lang="ar-SA" dirty="0" smtClean="0">
                <a:solidFill>
                  <a:srgbClr val="FF0000"/>
                </a:solidFill>
                <a:cs typeface="Akhbar MT" pitchFamily="2" charset="-78"/>
              </a:rPr>
              <a:t> </a:t>
            </a:r>
            <a:endParaRPr lang="ar-SA" dirty="0">
              <a:solidFill>
                <a:srgbClr val="FF0000"/>
              </a:solidFill>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2800" b="1" dirty="0" smtClean="0"/>
              <a:t>أنماط سكان المملكة العربية السعودية</a:t>
            </a:r>
            <a:endParaRPr lang="ar-SA" sz="2800" b="1" dirty="0"/>
          </a:p>
        </p:txBody>
      </p:sp>
      <p:sp>
        <p:nvSpPr>
          <p:cNvPr id="3" name="عنصر نائب للمحتوى 2"/>
          <p:cNvSpPr>
            <a:spLocks noGrp="1"/>
          </p:cNvSpPr>
          <p:nvPr>
            <p:ph idx="1"/>
          </p:nvPr>
        </p:nvSpPr>
        <p:spPr/>
        <p:txBody>
          <a:bodyPr/>
          <a:lstStyle/>
          <a:p>
            <a:r>
              <a:rPr lang="ar-SA" dirty="0" smtClean="0">
                <a:cs typeface="Akhbar MT" pitchFamily="2" charset="-78"/>
              </a:rPr>
              <a:t>مجمل عدد سكان المملكة قد تضاعف </a:t>
            </a:r>
          </a:p>
          <a:p>
            <a:pPr>
              <a:buNone/>
            </a:pPr>
            <a:r>
              <a:rPr lang="ar-SA" dirty="0" smtClean="0">
                <a:cs typeface="Akhbar MT" pitchFamily="2" charset="-78"/>
              </a:rPr>
              <a:t>عددهم </a:t>
            </a:r>
            <a:r>
              <a:rPr lang="ar-SA" dirty="0" smtClean="0">
                <a:solidFill>
                  <a:srgbClr val="00B050"/>
                </a:solidFill>
                <a:cs typeface="Akhbar MT" pitchFamily="2" charset="-78"/>
              </a:rPr>
              <a:t>(عللي) </a:t>
            </a:r>
            <a:r>
              <a:rPr lang="ar-SA" dirty="0" smtClean="0">
                <a:cs typeface="Akhbar MT" pitchFamily="2" charset="-78"/>
              </a:rPr>
              <a:t>بسبب زيادة كافة أنماط </a:t>
            </a:r>
          </a:p>
          <a:p>
            <a:pPr>
              <a:buNone/>
            </a:pPr>
            <a:r>
              <a:rPr lang="ar-SA" dirty="0" smtClean="0">
                <a:cs typeface="Akhbar MT" pitchFamily="2" charset="-78"/>
              </a:rPr>
              <a:t>السكان :البدو والريفيون والمدنيون.</a:t>
            </a:r>
          </a:p>
          <a:p>
            <a:pPr>
              <a:buNone/>
            </a:pPr>
            <a:r>
              <a:rPr lang="ar-SA" dirty="0" smtClean="0">
                <a:solidFill>
                  <a:srgbClr val="FF0000"/>
                </a:solidFill>
                <a:cs typeface="Akhbar MT" pitchFamily="2" charset="-78"/>
              </a:rPr>
              <a:t>1- البدو الرحل:</a:t>
            </a:r>
          </a:p>
          <a:p>
            <a:pPr>
              <a:buNone/>
            </a:pPr>
            <a:r>
              <a:rPr lang="ar-SA" dirty="0" smtClean="0">
                <a:cs typeface="Akhbar MT" pitchFamily="2" charset="-78"/>
              </a:rPr>
              <a:t>تنقسم مناطق المملكة إلى ثلاث أقسام حسب أهمية أعداد البدو:</a:t>
            </a:r>
          </a:p>
          <a:p>
            <a:pPr>
              <a:buNone/>
            </a:pPr>
            <a:r>
              <a:rPr lang="ar-SA" dirty="0" smtClean="0">
                <a:solidFill>
                  <a:srgbClr val="0070C0"/>
                </a:solidFill>
                <a:cs typeface="Akhbar MT" pitchFamily="2" charset="-78"/>
              </a:rPr>
              <a:t>أ- المجموعة الأولى:</a:t>
            </a:r>
            <a:r>
              <a:rPr lang="ar-SA" dirty="0" smtClean="0">
                <a:cs typeface="Akhbar MT" pitchFamily="2" charset="-78"/>
              </a:rPr>
              <a:t>وتضم</a:t>
            </a:r>
            <a:r>
              <a:rPr lang="ar-SA" dirty="0" smtClean="0">
                <a:solidFill>
                  <a:srgbClr val="0070C0"/>
                </a:solidFill>
                <a:cs typeface="Akhbar MT" pitchFamily="2" charset="-78"/>
              </a:rPr>
              <a:t> </a:t>
            </a:r>
            <a:r>
              <a:rPr lang="ar-SA" dirty="0" smtClean="0">
                <a:cs typeface="Akhbar MT" pitchFamily="2" charset="-78"/>
              </a:rPr>
              <a:t>المناطق حسب الأهمية وهي مكة المكرمة والرياض وعسير والمدينة المنورة ,أي أن البدو يتركزون في غرب ووسط المملكة.</a:t>
            </a:r>
            <a:endParaRPr lang="ar-SA" dirty="0">
              <a:cs typeface="Akhbar MT" pitchFamily="2" charset="-78"/>
            </a:endParaRPr>
          </a:p>
        </p:txBody>
      </p:sp>
      <p:pic>
        <p:nvPicPr>
          <p:cNvPr id="3075" name="Picture 3" descr="C:\Users\free user\Pictures\_1_~1.JPG"/>
          <p:cNvPicPr>
            <a:picLocks noChangeAspect="1" noChangeArrowheads="1"/>
          </p:cNvPicPr>
          <p:nvPr/>
        </p:nvPicPr>
        <p:blipFill>
          <a:blip r:embed="rId2" cstate="print"/>
          <a:srcRect/>
          <a:stretch>
            <a:fillRect/>
          </a:stretch>
        </p:blipFill>
        <p:spPr bwMode="auto">
          <a:xfrm>
            <a:off x="0" y="0"/>
            <a:ext cx="4211960" cy="386104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196752"/>
            <a:ext cx="7498080" cy="5051648"/>
          </a:xfrm>
        </p:spPr>
        <p:txBody>
          <a:bodyPr/>
          <a:lstStyle/>
          <a:p>
            <a:r>
              <a:rPr lang="ar-SA" dirty="0" smtClean="0">
                <a:solidFill>
                  <a:srgbClr val="0070C0"/>
                </a:solidFill>
                <a:cs typeface="Akhbar MT" pitchFamily="2" charset="-78"/>
              </a:rPr>
              <a:t>ب- المجموعة الثانية:</a:t>
            </a:r>
            <a:r>
              <a:rPr lang="ar-SA" dirty="0" smtClean="0">
                <a:cs typeface="Akhbar MT" pitchFamily="2" charset="-78"/>
              </a:rPr>
              <a:t>وتضم المناطق </a:t>
            </a:r>
          </a:p>
          <a:p>
            <a:pPr>
              <a:buNone/>
            </a:pPr>
            <a:r>
              <a:rPr lang="ar-SA" dirty="0" smtClean="0">
                <a:cs typeface="Akhbar MT" pitchFamily="2" charset="-78"/>
              </a:rPr>
              <a:t>حسب  الأهمية وهي حائل وتبوك والقصيم </a:t>
            </a:r>
          </a:p>
          <a:p>
            <a:pPr>
              <a:buNone/>
            </a:pPr>
            <a:r>
              <a:rPr lang="ar-SA" dirty="0" smtClean="0">
                <a:cs typeface="Akhbar MT" pitchFamily="2" charset="-78"/>
              </a:rPr>
              <a:t>ونجران ويقع معظمها في شمال وشمال وسط </a:t>
            </a:r>
          </a:p>
          <a:p>
            <a:pPr>
              <a:buNone/>
            </a:pPr>
            <a:r>
              <a:rPr lang="ar-SA" dirty="0" smtClean="0">
                <a:cs typeface="Akhbar MT" pitchFamily="2" charset="-78"/>
              </a:rPr>
              <a:t>المملكة.</a:t>
            </a:r>
          </a:p>
          <a:p>
            <a:r>
              <a:rPr lang="ar-SA" dirty="0" smtClean="0">
                <a:solidFill>
                  <a:srgbClr val="0070C0"/>
                </a:solidFill>
                <a:cs typeface="Akhbar MT" pitchFamily="2" charset="-78"/>
              </a:rPr>
              <a:t>ج- المجموعة الثالثة:</a:t>
            </a:r>
            <a:r>
              <a:rPr lang="ar-SA" dirty="0" smtClean="0">
                <a:cs typeface="Akhbar MT" pitchFamily="2" charset="-78"/>
              </a:rPr>
              <a:t>وتضم المناطق وهي  </a:t>
            </a:r>
          </a:p>
          <a:p>
            <a:pPr>
              <a:buNone/>
            </a:pPr>
            <a:r>
              <a:rPr lang="ar-SA" dirty="0" smtClean="0">
                <a:cs typeface="Akhbar MT" pitchFamily="2" charset="-78"/>
              </a:rPr>
              <a:t>بالترتيب الشرقية والجوف والشمالية </a:t>
            </a:r>
          </a:p>
          <a:p>
            <a:pPr>
              <a:buNone/>
            </a:pPr>
            <a:r>
              <a:rPr lang="ar-SA" dirty="0" smtClean="0">
                <a:cs typeface="Akhbar MT" pitchFamily="2" charset="-78"/>
              </a:rPr>
              <a:t>والباحة وجازان والأخيرة أفقر مناطق المملكة.</a:t>
            </a:r>
          </a:p>
          <a:p>
            <a:endParaRPr lang="ar-SA" dirty="0" smtClean="0">
              <a:cs typeface="Akhbar MT" pitchFamily="2" charset="-78"/>
            </a:endParaRPr>
          </a:p>
        </p:txBody>
      </p:sp>
      <p:pic>
        <p:nvPicPr>
          <p:cNvPr id="4" name="Picture 3" descr="C:\Users\free user\Pictures\_1_~1.JPG"/>
          <p:cNvPicPr>
            <a:picLocks noChangeAspect="1" noChangeArrowheads="1"/>
          </p:cNvPicPr>
          <p:nvPr/>
        </p:nvPicPr>
        <p:blipFill>
          <a:blip r:embed="rId2" cstate="print"/>
          <a:srcRect/>
          <a:stretch>
            <a:fillRect/>
          </a:stretch>
        </p:blipFill>
        <p:spPr bwMode="auto">
          <a:xfrm>
            <a:off x="0" y="0"/>
            <a:ext cx="4211960" cy="386104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9632" y="764704"/>
            <a:ext cx="7674056" cy="5483696"/>
          </a:xfrm>
        </p:spPr>
        <p:txBody>
          <a:bodyPr>
            <a:normAutofit fontScale="92500" lnSpcReduction="10000"/>
          </a:bodyPr>
          <a:lstStyle/>
          <a:p>
            <a:r>
              <a:rPr lang="ar-SA" dirty="0" smtClean="0">
                <a:solidFill>
                  <a:srgbClr val="FF0000"/>
                </a:solidFill>
                <a:cs typeface="Akhbar MT" pitchFamily="2" charset="-78"/>
              </a:rPr>
              <a:t>2- الريفيون:</a:t>
            </a:r>
          </a:p>
          <a:p>
            <a:r>
              <a:rPr lang="ar-SA" dirty="0" smtClean="0">
                <a:cs typeface="Akhbar MT" pitchFamily="2" charset="-78"/>
              </a:rPr>
              <a:t>كان المجتمع الريفي الذي يتكون من </a:t>
            </a:r>
          </a:p>
          <a:p>
            <a:pPr>
              <a:buNone/>
            </a:pPr>
            <a:r>
              <a:rPr lang="ar-SA" dirty="0" smtClean="0">
                <a:cs typeface="Akhbar MT" pitchFamily="2" charset="-78"/>
              </a:rPr>
              <a:t>سكان القرى الزراعية والواحات والبلدات في </a:t>
            </a:r>
          </a:p>
          <a:p>
            <a:pPr>
              <a:buNone/>
            </a:pPr>
            <a:r>
              <a:rPr lang="ar-SA" dirty="0" smtClean="0">
                <a:cs typeface="Akhbar MT" pitchFamily="2" charset="-78"/>
              </a:rPr>
              <a:t>شبة الجزيرة وحتى تأسيس المملكة يمثل </a:t>
            </a:r>
          </a:p>
          <a:p>
            <a:pPr>
              <a:buNone/>
            </a:pPr>
            <a:r>
              <a:rPr lang="ar-SA" dirty="0" smtClean="0">
                <a:cs typeface="Akhbar MT" pitchFamily="2" charset="-78"/>
              </a:rPr>
              <a:t>الفئة الثانية بعد البدو.</a:t>
            </a:r>
          </a:p>
          <a:p>
            <a:pPr>
              <a:buNone/>
            </a:pPr>
            <a:r>
              <a:rPr lang="ar-SA" dirty="0" smtClean="0">
                <a:cs typeface="Akhbar MT" pitchFamily="2" charset="-78"/>
              </a:rPr>
              <a:t>أنه من الصعب الحصول على تقديرات</a:t>
            </a:r>
          </a:p>
          <a:p>
            <a:pPr>
              <a:buNone/>
            </a:pPr>
            <a:r>
              <a:rPr lang="ar-SA" dirty="0" smtClean="0">
                <a:cs typeface="Akhbar MT" pitchFamily="2" charset="-78"/>
              </a:rPr>
              <a:t>مقبولة للريفيين عن تلك الفترة</a:t>
            </a:r>
            <a:r>
              <a:rPr lang="ar-SA" dirty="0" smtClean="0">
                <a:solidFill>
                  <a:srgbClr val="C00000"/>
                </a:solidFill>
                <a:cs typeface="Akhbar MT" pitchFamily="2" charset="-78"/>
              </a:rPr>
              <a:t> (عللي) </a:t>
            </a:r>
            <a:r>
              <a:rPr lang="ar-SA" dirty="0" smtClean="0">
                <a:cs typeface="Akhbar MT" pitchFamily="2" charset="-78"/>
              </a:rPr>
              <a:t>لأن قسماًكبيراً من سكان الواحات</a:t>
            </a:r>
          </a:p>
          <a:p>
            <a:pPr>
              <a:buNone/>
            </a:pPr>
            <a:r>
              <a:rPr lang="ar-SA" dirty="0" smtClean="0">
                <a:cs typeface="Akhbar MT" pitchFamily="2" charset="-78"/>
              </a:rPr>
              <a:t>والبلدات الصغيرة يعملون بالزراعة وكانت الظاهرة الغالبة في البلاد.   </a:t>
            </a:r>
          </a:p>
          <a:p>
            <a:pPr>
              <a:buNone/>
            </a:pPr>
            <a:r>
              <a:rPr lang="ar-SA" dirty="0" smtClean="0">
                <a:cs typeface="Akhbar MT" pitchFamily="2" charset="-78"/>
              </a:rPr>
              <a:t>* منذ عقد الثلاثينات اتجهت أعداد العاملين في المجال الزراعي إلى الارتفاع المستمر </a:t>
            </a:r>
            <a:r>
              <a:rPr lang="ar-SA" dirty="0" smtClean="0">
                <a:solidFill>
                  <a:srgbClr val="C00000"/>
                </a:solidFill>
                <a:cs typeface="Akhbar MT" pitchFamily="2" charset="-78"/>
              </a:rPr>
              <a:t>(عللي)</a:t>
            </a:r>
            <a:r>
              <a:rPr lang="ar-SA" dirty="0" smtClean="0">
                <a:cs typeface="Akhbar MT" pitchFamily="2" charset="-78"/>
              </a:rPr>
              <a:t> نتيجة تطوير الزراعة المروية ومايتبعها من أعمال متواصلة في الحقول.</a:t>
            </a:r>
            <a:endParaRPr lang="ar-SA" dirty="0">
              <a:solidFill>
                <a:srgbClr val="C00000"/>
              </a:solidFill>
              <a:cs typeface="Akhbar MT" pitchFamily="2" charset="-78"/>
            </a:endParaRPr>
          </a:p>
        </p:txBody>
      </p:sp>
      <p:pic>
        <p:nvPicPr>
          <p:cNvPr id="4" name="Picture 3" descr="C:\Users\free user\Pictures\_1_~1.JPG"/>
          <p:cNvPicPr>
            <a:picLocks noChangeAspect="1" noChangeArrowheads="1"/>
          </p:cNvPicPr>
          <p:nvPr/>
        </p:nvPicPr>
        <p:blipFill>
          <a:blip r:embed="rId2" cstate="print"/>
          <a:srcRect/>
          <a:stretch>
            <a:fillRect/>
          </a:stretch>
        </p:blipFill>
        <p:spPr bwMode="auto">
          <a:xfrm>
            <a:off x="0" y="0"/>
            <a:ext cx="4211960" cy="378904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أقسام الريفيون في المملكة</a:t>
            </a:r>
            <a:endParaRPr lang="ar-SA" dirty="0"/>
          </a:p>
        </p:txBody>
      </p:sp>
      <p:sp>
        <p:nvSpPr>
          <p:cNvPr id="3" name="عنصر نائب للمحتوى 2"/>
          <p:cNvSpPr>
            <a:spLocks noGrp="1"/>
          </p:cNvSpPr>
          <p:nvPr>
            <p:ph idx="1"/>
          </p:nvPr>
        </p:nvSpPr>
        <p:spPr>
          <a:xfrm>
            <a:off x="1435608" y="1628800"/>
            <a:ext cx="7498080" cy="4968552"/>
          </a:xfrm>
        </p:spPr>
        <p:txBody>
          <a:bodyPr>
            <a:normAutofit fontScale="92500" lnSpcReduction="20000"/>
          </a:bodyPr>
          <a:lstStyle/>
          <a:p>
            <a:r>
              <a:rPr lang="ar-SA" dirty="0" smtClean="0">
                <a:solidFill>
                  <a:srgbClr val="FF0000"/>
                </a:solidFill>
                <a:cs typeface="Akhbar MT" pitchFamily="2" charset="-78"/>
              </a:rPr>
              <a:t>أ-</a:t>
            </a:r>
            <a:r>
              <a:rPr lang="ar-SA" dirty="0" smtClean="0">
                <a:cs typeface="Akhbar MT" pitchFamily="2" charset="-78"/>
              </a:rPr>
              <a:t> يضم أربع مناطق تعتبر أغنى مناطق </a:t>
            </a:r>
          </a:p>
          <a:p>
            <a:pPr>
              <a:buNone/>
            </a:pPr>
            <a:r>
              <a:rPr lang="ar-SA" dirty="0" smtClean="0">
                <a:cs typeface="Akhbar MT" pitchFamily="2" charset="-78"/>
              </a:rPr>
              <a:t>المملكة بعدد الريفيين وهي: الرياض ومكة</a:t>
            </a:r>
          </a:p>
          <a:p>
            <a:pPr>
              <a:buNone/>
            </a:pPr>
            <a:r>
              <a:rPr lang="ar-SA" dirty="0" smtClean="0">
                <a:cs typeface="Akhbar MT" pitchFamily="2" charset="-78"/>
              </a:rPr>
              <a:t> المكرمة وعسير والمنطقة الشرقية.</a:t>
            </a:r>
          </a:p>
          <a:p>
            <a:pPr>
              <a:buNone/>
            </a:pPr>
            <a:r>
              <a:rPr lang="ar-SA" dirty="0" smtClean="0">
                <a:cs typeface="Akhbar MT" pitchFamily="2" charset="-78"/>
              </a:rPr>
              <a:t>وجد في الرياض وحدها خمس الريفيين وفي </a:t>
            </a:r>
          </a:p>
          <a:p>
            <a:pPr>
              <a:buNone/>
            </a:pPr>
            <a:r>
              <a:rPr lang="ar-SA" dirty="0" smtClean="0">
                <a:cs typeface="Akhbar MT" pitchFamily="2" charset="-78"/>
              </a:rPr>
              <a:t>مكة المكرمة أكثر من سدسهم (</a:t>
            </a:r>
            <a:r>
              <a:rPr lang="ar-SA" dirty="0" smtClean="0">
                <a:solidFill>
                  <a:srgbClr val="FF0000"/>
                </a:solidFill>
                <a:cs typeface="Akhbar MT" pitchFamily="2" charset="-78"/>
              </a:rPr>
              <a:t>عللي</a:t>
            </a:r>
            <a:r>
              <a:rPr lang="ar-SA" dirty="0" smtClean="0">
                <a:cs typeface="Akhbar MT" pitchFamily="2" charset="-78"/>
              </a:rPr>
              <a:t>) بسبب </a:t>
            </a:r>
          </a:p>
          <a:p>
            <a:pPr>
              <a:buNone/>
            </a:pPr>
            <a:r>
              <a:rPr lang="ar-SA" dirty="0" smtClean="0">
                <a:cs typeface="Akhbar MT" pitchFamily="2" charset="-78"/>
              </a:rPr>
              <a:t>كبر هاتين المنطقتين وضمها مناطق فرعية عديدة يغلب عليها الطابع الريفي من السابق.</a:t>
            </a:r>
          </a:p>
          <a:p>
            <a:r>
              <a:rPr lang="ar-SA" dirty="0" smtClean="0">
                <a:solidFill>
                  <a:srgbClr val="FF0000"/>
                </a:solidFill>
                <a:cs typeface="Akhbar MT" pitchFamily="2" charset="-78"/>
              </a:rPr>
              <a:t>ب-</a:t>
            </a:r>
            <a:r>
              <a:rPr lang="ar-SA" dirty="0" smtClean="0">
                <a:cs typeface="Akhbar MT" pitchFamily="2" charset="-78"/>
              </a:rPr>
              <a:t> يضم أربع مناطق تحوي أعداداً معتدلة من الريفيين وهي جازان والقصيم والمدينة المنورة وحائل..</a:t>
            </a:r>
          </a:p>
          <a:p>
            <a:r>
              <a:rPr lang="ar-SA" dirty="0" smtClean="0">
                <a:solidFill>
                  <a:srgbClr val="FF0000"/>
                </a:solidFill>
                <a:cs typeface="Akhbar MT" pitchFamily="2" charset="-78"/>
              </a:rPr>
              <a:t>ج-</a:t>
            </a:r>
            <a:r>
              <a:rPr lang="ar-SA" dirty="0" smtClean="0">
                <a:cs typeface="Akhbar MT" pitchFamily="2" charset="-78"/>
              </a:rPr>
              <a:t> يضم المناطق الخمس الباقية وهي تحوي نسب قليلة من الريفيين وهي مرتبة حسب أهميتها:تبوك والجوف ونجران والباحة والشمالية.</a:t>
            </a:r>
            <a:endParaRPr lang="ar-SA" dirty="0">
              <a:cs typeface="Akhbar MT" pitchFamily="2" charset="-78"/>
            </a:endParaRPr>
          </a:p>
        </p:txBody>
      </p:sp>
      <p:pic>
        <p:nvPicPr>
          <p:cNvPr id="4" name="Picture 3" descr="C:\Users\free user\Pictures\_1_~1.JPG"/>
          <p:cNvPicPr>
            <a:picLocks noChangeAspect="1" noChangeArrowheads="1"/>
          </p:cNvPicPr>
          <p:nvPr/>
        </p:nvPicPr>
        <p:blipFill>
          <a:blip r:embed="rId2" cstate="print"/>
          <a:srcRect/>
          <a:stretch>
            <a:fillRect/>
          </a:stretch>
        </p:blipFill>
        <p:spPr bwMode="auto">
          <a:xfrm>
            <a:off x="0" y="0"/>
            <a:ext cx="4211960" cy="386104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1980_p144911.gif"/>
          <p:cNvPicPr>
            <a:picLocks noChangeAspect="1"/>
          </p:cNvPicPr>
          <p:nvPr/>
        </p:nvPicPr>
        <p:blipFill>
          <a:blip r:embed="rId2" cstate="print"/>
          <a:stretch>
            <a:fillRect/>
          </a:stretch>
        </p:blipFill>
        <p:spPr>
          <a:xfrm>
            <a:off x="781050" y="290512"/>
            <a:ext cx="7581900" cy="6276975"/>
          </a:xfrm>
          <a:prstGeom prst="rect">
            <a:avLst/>
          </a:prstGeom>
        </p:spPr>
      </p:pic>
      <p:sp>
        <p:nvSpPr>
          <p:cNvPr id="3" name="عنصر نائب للمحتوى 2"/>
          <p:cNvSpPr>
            <a:spLocks noGrp="1"/>
          </p:cNvSpPr>
          <p:nvPr>
            <p:ph idx="1"/>
          </p:nvPr>
        </p:nvSpPr>
        <p:spPr>
          <a:xfrm>
            <a:off x="1435608" y="260648"/>
            <a:ext cx="7498080" cy="6336704"/>
          </a:xfrm>
        </p:spPr>
        <p:txBody>
          <a:bodyPr>
            <a:normAutofit fontScale="92500" lnSpcReduction="20000"/>
          </a:bodyPr>
          <a:lstStyle/>
          <a:p>
            <a:r>
              <a:rPr lang="ar-SA" dirty="0" smtClean="0">
                <a:solidFill>
                  <a:srgbClr val="FF0000"/>
                </a:solidFill>
                <a:cs typeface="Akhbar MT" pitchFamily="2" charset="-78"/>
              </a:rPr>
              <a:t>3- سكان المدن:</a:t>
            </a:r>
          </a:p>
          <a:p>
            <a:r>
              <a:rPr lang="ar-SA" dirty="0" smtClean="0">
                <a:cs typeface="Akhbar MT" pitchFamily="2" charset="-78"/>
              </a:rPr>
              <a:t>كانت الحياة المدنية هي الدعامة الأساسي في شبة </a:t>
            </a:r>
            <a:r>
              <a:rPr lang="ar-SA" dirty="0" smtClean="0">
                <a:solidFill>
                  <a:srgbClr val="C00000"/>
                </a:solidFill>
                <a:cs typeface="Akhbar MT" pitchFamily="2" charset="-78"/>
              </a:rPr>
              <a:t>الجزيرة العربية</a:t>
            </a:r>
          </a:p>
          <a:p>
            <a:r>
              <a:rPr lang="ar-SA" dirty="0" smtClean="0">
                <a:cs typeface="Akhbar MT" pitchFamily="2" charset="-78"/>
              </a:rPr>
              <a:t>نشأت المحطات على طرق القوافل لتجهيزها </a:t>
            </a:r>
            <a:r>
              <a:rPr lang="ar-SA" dirty="0" smtClean="0">
                <a:solidFill>
                  <a:srgbClr val="C00000"/>
                </a:solidFill>
                <a:cs typeface="Akhbar MT" pitchFamily="2" charset="-78"/>
              </a:rPr>
              <a:t>والقيام بالتجارة وتبادل </a:t>
            </a:r>
            <a:r>
              <a:rPr lang="ar-SA" dirty="0" smtClean="0">
                <a:cs typeface="Akhbar MT" pitchFamily="2" charset="-78"/>
              </a:rPr>
              <a:t>السلع وتوزيعها.</a:t>
            </a:r>
          </a:p>
          <a:p>
            <a:r>
              <a:rPr lang="ar-SA" dirty="0" smtClean="0">
                <a:cs typeface="Akhbar MT" pitchFamily="2" charset="-78"/>
              </a:rPr>
              <a:t>تدعمها الوظيفة الإدارية </a:t>
            </a:r>
            <a:r>
              <a:rPr lang="ar-SA" dirty="0" smtClean="0">
                <a:solidFill>
                  <a:srgbClr val="C00000"/>
                </a:solidFill>
                <a:cs typeface="Akhbar MT" pitchFamily="2" charset="-78"/>
              </a:rPr>
              <a:t>لتوفير الحماية ,ولوأنها كانت محدودة.</a:t>
            </a:r>
          </a:p>
          <a:p>
            <a:r>
              <a:rPr lang="ar-SA" dirty="0" smtClean="0">
                <a:cs typeface="Akhbar MT" pitchFamily="2" charset="-78"/>
              </a:rPr>
              <a:t>كانت المدن قليلة </a:t>
            </a:r>
            <a:r>
              <a:rPr lang="ar-SA" dirty="0" smtClean="0">
                <a:solidFill>
                  <a:srgbClr val="C00000"/>
                </a:solidFill>
                <a:cs typeface="Akhbar MT" pitchFamily="2" charset="-78"/>
              </a:rPr>
              <a:t>وصغيرة الحجم.</a:t>
            </a:r>
          </a:p>
          <a:p>
            <a:r>
              <a:rPr lang="ar-SA" dirty="0" smtClean="0">
                <a:cs typeface="Akhbar MT" pitchFamily="2" charset="-78"/>
              </a:rPr>
              <a:t>أهم ملامح التغير </a:t>
            </a:r>
            <a:r>
              <a:rPr lang="ar-SA" dirty="0" smtClean="0">
                <a:solidFill>
                  <a:srgbClr val="C00000"/>
                </a:solidFill>
                <a:cs typeface="Akhbar MT" pitchFamily="2" charset="-78"/>
              </a:rPr>
              <a:t>الذي طرأ على شبة الجزيرة العربية نمو سكان المدن </a:t>
            </a:r>
            <a:r>
              <a:rPr lang="ar-SA" dirty="0" smtClean="0">
                <a:cs typeface="Akhbar MT" pitchFamily="2" charset="-78"/>
              </a:rPr>
              <a:t>أضعافاً مضاعفة .</a:t>
            </a:r>
          </a:p>
          <a:p>
            <a:r>
              <a:rPr lang="ar-SA" dirty="0" smtClean="0">
                <a:cs typeface="Akhbar MT" pitchFamily="2" charset="-78"/>
              </a:rPr>
              <a:t>ظهور </a:t>
            </a:r>
            <a:r>
              <a:rPr lang="ar-SA" dirty="0" smtClean="0">
                <a:solidFill>
                  <a:srgbClr val="C00000"/>
                </a:solidFill>
                <a:cs typeface="Akhbar MT" pitchFamily="2" charset="-78"/>
              </a:rPr>
              <a:t>مدن جديدة في مواقع الإنتاج الجديد وفي غيرها من الأماكن.</a:t>
            </a:r>
          </a:p>
          <a:p>
            <a:r>
              <a:rPr lang="ar-SA" dirty="0" smtClean="0">
                <a:solidFill>
                  <a:srgbClr val="C00000"/>
                </a:solidFill>
                <a:cs typeface="Akhbar MT" pitchFamily="2" charset="-78"/>
              </a:rPr>
              <a:t>تحول كثير من سكان الواحات والبوادي والقرى الزراعية إلى المدن.</a:t>
            </a:r>
          </a:p>
          <a:p>
            <a:r>
              <a:rPr lang="ar-SA" dirty="0" smtClean="0">
                <a:solidFill>
                  <a:srgbClr val="C00000"/>
                </a:solidFill>
                <a:cs typeface="Akhbar MT" pitchFamily="2" charset="-78"/>
              </a:rPr>
              <a:t>اجتذبت المدن السعودية أعداداً كبيرة من المهاجرين من </a:t>
            </a:r>
            <a:r>
              <a:rPr lang="ar-SA" dirty="0" err="1" smtClean="0">
                <a:solidFill>
                  <a:srgbClr val="C00000"/>
                </a:solidFill>
                <a:cs typeface="Akhbar MT" pitchFamily="2" charset="-78"/>
              </a:rPr>
              <a:t>اللاد</a:t>
            </a:r>
            <a:r>
              <a:rPr lang="ar-SA" dirty="0" smtClean="0">
                <a:solidFill>
                  <a:srgbClr val="C00000"/>
                </a:solidFill>
                <a:cs typeface="Akhbar MT" pitchFamily="2" charset="-78"/>
              </a:rPr>
              <a:t> العربية والأجنبية.</a:t>
            </a:r>
          </a:p>
          <a:p>
            <a:r>
              <a:rPr lang="ar-SA" dirty="0" smtClean="0">
                <a:cs typeface="Akhbar MT" pitchFamily="2" charset="-78"/>
              </a:rPr>
              <a:t>يعمل سكان المدن بالأعمال الإدارية والتجارية والصناعية والمهنية والنقل والخدمات الأخرى.</a:t>
            </a:r>
          </a:p>
          <a:p>
            <a:endParaRPr lang="ar-SA" dirty="0">
              <a:cs typeface="Akhbar MT" pitchFamily="2" charset="-78"/>
            </a:endParaRPr>
          </a:p>
        </p:txBody>
      </p:sp>
    </p:spTree>
  </p:cSld>
  <p:clrMapOvr>
    <a:masterClrMapping/>
  </p:clrMapOvr>
  <p:transition spd="slow">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476672"/>
            <a:ext cx="7498080" cy="5771728"/>
          </a:xfrm>
        </p:spPr>
        <p:txBody>
          <a:bodyPr/>
          <a:lstStyle/>
          <a:p>
            <a:r>
              <a:rPr lang="ar-SA" dirty="0" smtClean="0">
                <a:solidFill>
                  <a:srgbClr val="C00000"/>
                </a:solidFill>
                <a:cs typeface="Akhbar MT" pitchFamily="2" charset="-78"/>
              </a:rPr>
              <a:t>في غمرة تطور مدن المملكة تميزت كل مجموعة من المدن بطابع خاص تبعاً لظروف نشأتها وتطورها.</a:t>
            </a:r>
          </a:p>
          <a:p>
            <a:pPr>
              <a:buNone/>
            </a:pPr>
            <a:endParaRPr lang="ar-SA" dirty="0" smtClean="0">
              <a:solidFill>
                <a:srgbClr val="C00000"/>
              </a:solidFill>
              <a:cs typeface="Akhbar MT" pitchFamily="2" charset="-78"/>
            </a:endParaRPr>
          </a:p>
          <a:p>
            <a:pPr>
              <a:buNone/>
            </a:pPr>
            <a:endParaRPr lang="ar-SA" dirty="0">
              <a:solidFill>
                <a:srgbClr val="C00000"/>
              </a:solidFill>
              <a:cs typeface="Akhbar MT" pitchFamily="2" charset="-78"/>
            </a:endParaRPr>
          </a:p>
        </p:txBody>
      </p:sp>
      <p:graphicFrame>
        <p:nvGraphicFramePr>
          <p:cNvPr id="7" name="رسم تخطيطي 6"/>
          <p:cNvGraphicFramePr/>
          <p:nvPr/>
        </p:nvGraphicFramePr>
        <p:xfrm>
          <a:off x="1763688"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994122"/>
          </a:xfrm>
        </p:spPr>
        <p:txBody>
          <a:bodyPr/>
          <a:lstStyle/>
          <a:p>
            <a:pPr algn="ctr"/>
            <a:r>
              <a:rPr lang="ar-SA" dirty="0" smtClean="0"/>
              <a:t>خامساً: التركيب السكاني في المملكة</a:t>
            </a:r>
            <a:endParaRPr lang="ar-SA" dirty="0"/>
          </a:p>
        </p:txBody>
      </p:sp>
      <p:graphicFrame>
        <p:nvGraphicFramePr>
          <p:cNvPr id="5" name="عنصر نائب للمحتوى 4"/>
          <p:cNvGraphicFramePr>
            <a:graphicFrameLocks noGrp="1"/>
          </p:cNvGraphicFramePr>
          <p:nvPr>
            <p:ph idx="1"/>
          </p:nvPr>
        </p:nvGraphicFramePr>
        <p:xfrm>
          <a:off x="1435100" y="1340768"/>
          <a:ext cx="7499350"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رسم تخطيطي 5"/>
          <p:cNvGraphicFramePr/>
          <p:nvPr/>
        </p:nvGraphicFramePr>
        <p:xfrm>
          <a:off x="1403648" y="3933056"/>
          <a:ext cx="7488832" cy="29249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332656"/>
            <a:ext cx="8250120" cy="5915744"/>
          </a:xfrm>
        </p:spPr>
        <p:txBody>
          <a:bodyPr>
            <a:normAutofit/>
          </a:bodyPr>
          <a:lstStyle/>
          <a:p>
            <a:r>
              <a:rPr lang="ar-SA" dirty="0" smtClean="0">
                <a:solidFill>
                  <a:srgbClr val="C00000"/>
                </a:solidFill>
                <a:cs typeface="Akhbar MT" pitchFamily="2" charset="-78"/>
              </a:rPr>
              <a:t>1- التركيب حسب الجنسية:</a:t>
            </a:r>
          </a:p>
          <a:p>
            <a:r>
              <a:rPr lang="ar-SA" dirty="0" smtClean="0">
                <a:cs typeface="Akhbar MT" pitchFamily="2" charset="-78"/>
              </a:rPr>
              <a:t>ويقصد به تقسيم السكان إلى سعوديين وغير سعوديين.</a:t>
            </a:r>
          </a:p>
          <a:p>
            <a:r>
              <a:rPr lang="ar-SA" dirty="0" smtClean="0">
                <a:cs typeface="Akhbar MT" pitchFamily="2" charset="-78"/>
              </a:rPr>
              <a:t>تختلف نسبة السعوديين من منطقة إلى أخرى حسب مرحلة تطورها الإقتصادي ودرجة حاجتها أو إستيعابها للقادمين من الخارج.</a:t>
            </a:r>
          </a:p>
          <a:p>
            <a:r>
              <a:rPr lang="ar-SA" dirty="0" smtClean="0">
                <a:cs typeface="Akhbar MT" pitchFamily="2" charset="-78"/>
              </a:rPr>
              <a:t>في عام1992م انخفاض نسب السعوديين جميعاً وارتفاع نسب غير السعوديين.</a:t>
            </a:r>
          </a:p>
        </p:txBody>
      </p:sp>
      <p:pic>
        <p:nvPicPr>
          <p:cNvPr id="6147" name="Picture 3" descr="C:\Users\free user\Pictures\imagesCAKW4OZI.jpg"/>
          <p:cNvPicPr>
            <a:picLocks noChangeAspect="1" noChangeArrowheads="1"/>
          </p:cNvPicPr>
          <p:nvPr/>
        </p:nvPicPr>
        <p:blipFill>
          <a:blip r:embed="rId2" cstate="print"/>
          <a:srcRect/>
          <a:stretch>
            <a:fillRect/>
          </a:stretch>
        </p:blipFill>
        <p:spPr bwMode="auto">
          <a:xfrm>
            <a:off x="1043608" y="3284984"/>
            <a:ext cx="3528392" cy="3024336"/>
          </a:xfrm>
          <a:prstGeom prst="rect">
            <a:avLst/>
          </a:prstGeom>
          <a:noFill/>
        </p:spPr>
      </p:pic>
      <p:pic>
        <p:nvPicPr>
          <p:cNvPr id="6" name="Picture 2" descr="C:\Users\free user\Pictures\جنسية.jpg"/>
          <p:cNvPicPr>
            <a:picLocks noChangeAspect="1" noChangeArrowheads="1"/>
          </p:cNvPicPr>
          <p:nvPr/>
        </p:nvPicPr>
        <p:blipFill>
          <a:blip r:embed="rId3" cstate="print"/>
          <a:srcRect/>
          <a:stretch>
            <a:fillRect/>
          </a:stretch>
        </p:blipFill>
        <p:spPr bwMode="auto">
          <a:xfrm>
            <a:off x="4788024" y="3501008"/>
            <a:ext cx="3645024" cy="280831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868664"/>
          </a:xfrm>
        </p:spPr>
        <p:txBody>
          <a:bodyPr>
            <a:normAutofit/>
          </a:bodyPr>
          <a:lstStyle/>
          <a:p>
            <a:pPr algn="ctr"/>
            <a:r>
              <a:rPr lang="ar-SA" sz="3200" dirty="0" smtClean="0">
                <a:latin typeface="Arabic Typesetting" pitchFamily="66" charset="-78"/>
                <a:cs typeface="Arabic Typesetting" pitchFamily="66" charset="-78"/>
              </a:rPr>
              <a:t>توزيع السكان في المناطق الإدارية حسب الجنسية</a:t>
            </a:r>
            <a:endParaRPr lang="ar-SA" sz="3200" dirty="0">
              <a:latin typeface="Arabic Typesetting" pitchFamily="66" charset="-78"/>
              <a:cs typeface="Arabic Typesetting" pitchFamily="66" charset="-78"/>
            </a:endParaRPr>
          </a:p>
        </p:txBody>
      </p:sp>
      <p:pic>
        <p:nvPicPr>
          <p:cNvPr id="3" name="Picture 8" descr="الجنسية"/>
          <p:cNvPicPr>
            <a:picLocks noChangeAspect="1" noChangeArrowheads="1"/>
          </p:cNvPicPr>
          <p:nvPr/>
        </p:nvPicPr>
        <p:blipFill>
          <a:blip r:embed="rId2" cstate="print"/>
          <a:srcRect/>
          <a:stretch>
            <a:fillRect/>
          </a:stretch>
        </p:blipFill>
        <p:spPr bwMode="auto">
          <a:xfrm>
            <a:off x="899592" y="980728"/>
            <a:ext cx="8064500" cy="5544617"/>
          </a:xfrm>
          <a:prstGeom prst="rect">
            <a:avLst/>
          </a:prstGeom>
          <a:noFill/>
        </p:spPr>
      </p:pic>
    </p:spTree>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764704"/>
            <a:ext cx="7498080" cy="4896544"/>
          </a:xfrm>
        </p:spPr>
        <p:txBody>
          <a:bodyPr>
            <a:normAutofit fontScale="92500" lnSpcReduction="20000"/>
          </a:bodyPr>
          <a:lstStyle/>
          <a:p>
            <a:r>
              <a:rPr lang="ar-SA" dirty="0" smtClean="0">
                <a:solidFill>
                  <a:srgbClr val="C00000"/>
                </a:solidFill>
                <a:cs typeface="Akhbar MT" pitchFamily="2" charset="-78"/>
              </a:rPr>
              <a:t>2- التركيب النوعي :</a:t>
            </a:r>
          </a:p>
          <a:p>
            <a:r>
              <a:rPr lang="ar-SA" dirty="0" smtClean="0">
                <a:cs typeface="Akhbar MT" pitchFamily="2" charset="-78"/>
              </a:rPr>
              <a:t>ويقصد به تقسيم السكان حسب الجنس أي تقسيمهم ذكور وإناث.</a:t>
            </a:r>
          </a:p>
          <a:p>
            <a:r>
              <a:rPr lang="ar-SA" dirty="0" smtClean="0">
                <a:cs typeface="Akhbar MT" pitchFamily="2" charset="-78"/>
              </a:rPr>
              <a:t>لوحظ أن نسبة وفيات الأطفال تكون في الذكور أعلى منها في الإناث.</a:t>
            </a:r>
          </a:p>
          <a:p>
            <a:r>
              <a:rPr lang="ar-SA" dirty="0" smtClean="0">
                <a:cs typeface="Akhbar MT" pitchFamily="2" charset="-78"/>
              </a:rPr>
              <a:t>عدد الأطفال الذكور يعادل عدد الأطفال الإناث في سن الفتوة ويستمر حتى سن الشباب .</a:t>
            </a:r>
          </a:p>
          <a:p>
            <a:r>
              <a:rPr lang="ar-SA" dirty="0" smtClean="0">
                <a:cs typeface="Akhbar MT" pitchFamily="2" charset="-78"/>
              </a:rPr>
              <a:t>تعود ترتفع نسبة الوفيات في الذكور عن الإناث في سن الشباب بنسبة محدودة وتستمر حتى نهاية الأعمار.</a:t>
            </a:r>
          </a:p>
          <a:p>
            <a:r>
              <a:rPr lang="ar-SA" dirty="0" smtClean="0">
                <a:cs typeface="Akhbar MT" pitchFamily="2" charset="-78"/>
              </a:rPr>
              <a:t> منذ بدء فترة النمو والإزدهار الإقتصادي أخذت نسبة الذكور ترتفع في المملكة منذ عقد الخمسينات,الذي أدى إلى قيام المملكة بدور الجذب لغير السعوديين من الخارج واتجهت نسبة الجذب إلى الصعود مع تطور مشاريع التنمية.ولذلك ارتفعت نسبة الذكور في المدن الرئيسية في وقت مبكر. </a:t>
            </a: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582912"/>
          </a:xfrm>
        </p:spPr>
        <p:txBody>
          <a:bodyPr>
            <a:normAutofit/>
          </a:bodyPr>
          <a:lstStyle/>
          <a:p>
            <a:pPr algn="ctr"/>
            <a:r>
              <a:rPr lang="ar-SA" sz="3200" dirty="0" smtClean="0">
                <a:latin typeface="Arabic Typesetting" pitchFamily="66" charset="-78"/>
                <a:cs typeface="Arabic Typesetting" pitchFamily="66" charset="-78"/>
              </a:rPr>
              <a:t>توزيع السكان السعوديين في المناطق الإدارية حسب الجنس</a:t>
            </a:r>
            <a:endParaRPr lang="ar-SA" sz="3200" dirty="0">
              <a:latin typeface="Arabic Typesetting" pitchFamily="66" charset="-78"/>
              <a:cs typeface="Arabic Typesetting" pitchFamily="66" charset="-78"/>
            </a:endParaRPr>
          </a:p>
        </p:txBody>
      </p:sp>
      <p:pic>
        <p:nvPicPr>
          <p:cNvPr id="3" name="Picture 10" descr="الجنس"/>
          <p:cNvPicPr>
            <a:picLocks noChangeAspect="1" noChangeArrowheads="1"/>
          </p:cNvPicPr>
          <p:nvPr/>
        </p:nvPicPr>
        <p:blipFill>
          <a:blip r:embed="rId2" cstate="print"/>
          <a:srcRect/>
          <a:stretch>
            <a:fillRect/>
          </a:stretch>
        </p:blipFill>
        <p:spPr bwMode="auto">
          <a:xfrm>
            <a:off x="755576" y="938212"/>
            <a:ext cx="8156451" cy="5731148"/>
          </a:xfrm>
          <a:prstGeom prst="rect">
            <a:avLst/>
          </a:prstGeom>
          <a:noFill/>
        </p:spPr>
      </p:pic>
    </p:spTree>
  </p:cSld>
  <p:clrMapOvr>
    <a:masterClrMapping/>
  </p:clrMapOvr>
  <p:transition spd="slow">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2800" dirty="0" smtClean="0"/>
              <a:t>توزيع السكان الغير سعوديين في المناطق الإدارية حسب الجنس</a:t>
            </a:r>
            <a:endParaRPr lang="ar-SA" sz="2800" dirty="0"/>
          </a:p>
        </p:txBody>
      </p:sp>
      <p:pic>
        <p:nvPicPr>
          <p:cNvPr id="3" name="Picture 8" descr="لاسعودي (ذكر,انثى)م"/>
          <p:cNvPicPr>
            <a:picLocks noChangeAspect="1" noChangeArrowheads="1"/>
          </p:cNvPicPr>
          <p:nvPr/>
        </p:nvPicPr>
        <p:blipFill>
          <a:blip r:embed="rId2" cstate="print"/>
          <a:srcRect/>
          <a:stretch>
            <a:fillRect/>
          </a:stretch>
        </p:blipFill>
        <p:spPr bwMode="auto">
          <a:xfrm>
            <a:off x="899592" y="1193800"/>
            <a:ext cx="8012112" cy="5664200"/>
          </a:xfrm>
          <a:prstGeom prst="rect">
            <a:avLst/>
          </a:prstGeom>
          <a:noFill/>
        </p:spPr>
      </p:pic>
    </p:spTree>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332656"/>
            <a:ext cx="7498080" cy="6192688"/>
          </a:xfrm>
        </p:spPr>
        <p:txBody>
          <a:bodyPr>
            <a:normAutofit fontScale="92500" lnSpcReduction="10000"/>
          </a:bodyPr>
          <a:lstStyle/>
          <a:p>
            <a:r>
              <a:rPr lang="ar-SA" dirty="0" smtClean="0">
                <a:solidFill>
                  <a:srgbClr val="C00000"/>
                </a:solidFill>
                <a:cs typeface="Akhbar MT" pitchFamily="2" charset="-78"/>
              </a:rPr>
              <a:t>3- التقسيم العمري للسكان:</a:t>
            </a:r>
          </a:p>
          <a:p>
            <a:r>
              <a:rPr lang="ar-SA" dirty="0" smtClean="0">
                <a:cs typeface="Akhbar MT" pitchFamily="2" charset="-78"/>
              </a:rPr>
              <a:t>وهو تقسيم السكان حسب فئات الأعمار .</a:t>
            </a:r>
          </a:p>
          <a:p>
            <a:r>
              <a:rPr lang="ar-SA" dirty="0" smtClean="0">
                <a:cs typeface="Akhbar MT" pitchFamily="2" charset="-78"/>
              </a:rPr>
              <a:t>تنقسم فئات الأعمار إلى ثلاث فئات كبيرة وهي:</a:t>
            </a:r>
          </a:p>
          <a:p>
            <a:endParaRPr lang="ar-SA" dirty="0" smtClean="0">
              <a:cs typeface="Akhbar MT" pitchFamily="2" charset="-78"/>
            </a:endParaRPr>
          </a:p>
          <a:p>
            <a:endParaRPr lang="ar-SA" dirty="0" smtClean="0">
              <a:cs typeface="Akhbar MT" pitchFamily="2" charset="-78"/>
            </a:endParaRPr>
          </a:p>
          <a:p>
            <a:endParaRPr lang="ar-SA" dirty="0" smtClean="0">
              <a:cs typeface="Akhbar MT" pitchFamily="2" charset="-78"/>
            </a:endParaRPr>
          </a:p>
          <a:p>
            <a:endParaRPr lang="ar-SA" dirty="0" smtClean="0">
              <a:cs typeface="Akhbar MT" pitchFamily="2" charset="-78"/>
            </a:endParaRPr>
          </a:p>
          <a:p>
            <a:endParaRPr lang="ar-SA" dirty="0" smtClean="0">
              <a:cs typeface="Akhbar MT" pitchFamily="2" charset="-78"/>
            </a:endParaRPr>
          </a:p>
          <a:p>
            <a:endParaRPr lang="ar-SA" dirty="0" smtClean="0">
              <a:cs typeface="Akhbar MT" pitchFamily="2" charset="-78"/>
            </a:endParaRPr>
          </a:p>
          <a:p>
            <a:endParaRPr lang="ar-SA" dirty="0" smtClean="0">
              <a:cs typeface="Akhbar MT" pitchFamily="2" charset="-78"/>
            </a:endParaRPr>
          </a:p>
          <a:p>
            <a:r>
              <a:rPr lang="ar-SA" dirty="0" smtClean="0">
                <a:cs typeface="Akhbar MT" pitchFamily="2" charset="-78"/>
              </a:rPr>
              <a:t>يتصف المجتمع بالفتوة أي بوجود وفرة من صغار السن.</a:t>
            </a:r>
          </a:p>
          <a:p>
            <a:r>
              <a:rPr lang="ar-SA" dirty="0" smtClean="0">
                <a:cs typeface="Akhbar MT" pitchFamily="2" charset="-78"/>
              </a:rPr>
              <a:t>أن نسبة الإعالة في المجتمع السعودي مرتفعة وأنها إتجهت للتناقص.</a:t>
            </a:r>
          </a:p>
          <a:p>
            <a:endParaRPr lang="ar-SA" dirty="0">
              <a:cs typeface="Akhbar MT" pitchFamily="2" charset="-78"/>
            </a:endParaRPr>
          </a:p>
        </p:txBody>
      </p:sp>
      <p:graphicFrame>
        <p:nvGraphicFramePr>
          <p:cNvPr id="5" name="رسم تخطيطي 4"/>
          <p:cNvGraphicFramePr/>
          <p:nvPr/>
        </p:nvGraphicFramePr>
        <p:xfrm>
          <a:off x="1907704" y="1988840"/>
          <a:ext cx="6096000" cy="3384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عنصر نائب للمحتوى 6"/>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404664"/>
            <a:ext cx="7498080" cy="5843736"/>
          </a:xfrm>
        </p:spPr>
        <p:txBody>
          <a:bodyPr>
            <a:normAutofit fontScale="85000" lnSpcReduction="20000"/>
          </a:bodyPr>
          <a:lstStyle/>
          <a:p>
            <a:r>
              <a:rPr lang="ar-SA" dirty="0" smtClean="0">
                <a:solidFill>
                  <a:srgbClr val="C00000"/>
                </a:solidFill>
                <a:cs typeface="Akhbar MT" pitchFamily="2" charset="-78"/>
              </a:rPr>
              <a:t>4- التركيب الإقتصادي (المهني):</a:t>
            </a:r>
          </a:p>
          <a:p>
            <a:r>
              <a:rPr lang="ar-SA" dirty="0" smtClean="0">
                <a:cs typeface="Akhbar MT" pitchFamily="2" charset="-78"/>
              </a:rPr>
              <a:t>في ظروف المملكة الإقتصادية كان التغير سريعاً وجذرياً.</a:t>
            </a:r>
          </a:p>
          <a:p>
            <a:r>
              <a:rPr lang="ar-SA" dirty="0" smtClean="0">
                <a:cs typeface="Akhbar MT" pitchFamily="2" charset="-78"/>
              </a:rPr>
              <a:t>كان يغلب على المجتمع السعودي حتى منتصف القرن العشرين صفة البداوة.</a:t>
            </a:r>
          </a:p>
          <a:p>
            <a:r>
              <a:rPr lang="ar-SA" dirty="0" smtClean="0">
                <a:cs typeface="Akhbar MT" pitchFamily="2" charset="-78"/>
              </a:rPr>
              <a:t>كان معظم العاملين في المملكة يعملون في تربية الحيوان والزراعة خاصة الواحات.</a:t>
            </a:r>
          </a:p>
          <a:p>
            <a:r>
              <a:rPr lang="ar-SA" dirty="0" smtClean="0">
                <a:cs typeface="Akhbar MT" pitchFamily="2" charset="-78"/>
              </a:rPr>
              <a:t>البعض الأخر يعملون في التجارة والخدمات بأنواعها.</a:t>
            </a:r>
          </a:p>
          <a:p>
            <a:r>
              <a:rPr lang="ar-SA" dirty="0" smtClean="0">
                <a:cs typeface="Akhbar MT" pitchFamily="2" charset="-78"/>
              </a:rPr>
              <a:t>لم يكن للصناعة الحديثة وجود بل كانت توجد الخدمات المهنية .</a:t>
            </a:r>
          </a:p>
          <a:p>
            <a:r>
              <a:rPr lang="ar-SA" dirty="0" smtClean="0">
                <a:cs typeface="Akhbar MT" pitchFamily="2" charset="-78"/>
              </a:rPr>
              <a:t>بدأت نقطة انطلاقة التطور الإقتصادي نتيجة اكتشاف البترول والثروة المعدنية واستثمارها.</a:t>
            </a:r>
          </a:p>
          <a:p>
            <a:r>
              <a:rPr lang="ar-SA" dirty="0" smtClean="0">
                <a:cs typeface="Akhbar MT" pitchFamily="2" charset="-78"/>
              </a:rPr>
              <a:t>نشاط التعدين أخذ يتطور وينمو بعد أن كان يقتصر على أعمال التحجير.</a:t>
            </a:r>
          </a:p>
          <a:p>
            <a:r>
              <a:rPr lang="ar-SA" dirty="0" smtClean="0">
                <a:cs typeface="Akhbar MT" pitchFamily="2" charset="-78"/>
              </a:rPr>
              <a:t>وجد قاعدة متينة لإنشاء الصناعة الحديثة وتطورها.</a:t>
            </a:r>
          </a:p>
          <a:p>
            <a:r>
              <a:rPr lang="ar-SA" dirty="0" smtClean="0">
                <a:cs typeface="Akhbar MT" pitchFamily="2" charset="-78"/>
              </a:rPr>
              <a:t>إتاحة الفرصة للبدء بإقامة تنمية اقتصادية اجتماعية شاملة.  </a:t>
            </a:r>
          </a:p>
          <a:p>
            <a:r>
              <a:rPr lang="ar-SA" dirty="0" smtClean="0">
                <a:cs typeface="Akhbar MT" pitchFamily="2" charset="-78"/>
              </a:rPr>
              <a:t>أدى هذا إلى تطور التجارة وتوسعها وتوسيع مجال الخدمات فشملت مجالات جديدة لم يكن لها وجود.</a:t>
            </a:r>
          </a:p>
          <a:p>
            <a:r>
              <a:rPr lang="ar-SA" dirty="0" smtClean="0">
                <a:cs typeface="Akhbar MT" pitchFamily="2" charset="-78"/>
              </a:rPr>
              <a:t>نسب العاملين في النشاطات الإقتصادية تغير بشكل سريع ودائم .</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06408"/>
          </a:xfrm>
        </p:spPr>
        <p:txBody>
          <a:bodyPr>
            <a:normAutofit/>
          </a:bodyPr>
          <a:lstStyle/>
          <a:p>
            <a:pPr algn="ctr"/>
            <a:r>
              <a:rPr lang="ar-SA" sz="4000" dirty="0" smtClean="0"/>
              <a:t>التركيب المهني للمناطق الإدارية</a:t>
            </a:r>
            <a:endParaRPr lang="ar-SA" sz="4000" dirty="0"/>
          </a:p>
        </p:txBody>
      </p:sp>
      <p:sp>
        <p:nvSpPr>
          <p:cNvPr id="3" name="Rectangle 5" descr="التركيب المهني"/>
          <p:cNvSpPr>
            <a:spLocks noChangeArrowheads="1"/>
          </p:cNvSpPr>
          <p:nvPr/>
        </p:nvSpPr>
        <p:spPr bwMode="auto">
          <a:xfrm>
            <a:off x="863600"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3200" dirty="0" smtClean="0">
                <a:solidFill>
                  <a:schemeClr val="tx2"/>
                </a:solidFill>
              </a:rPr>
              <a:t>توزيع النشاط السكاني في المناطق الإدارية</a:t>
            </a:r>
            <a:endParaRPr lang="ar-SA" sz="3200" dirty="0"/>
          </a:p>
        </p:txBody>
      </p:sp>
      <p:sp>
        <p:nvSpPr>
          <p:cNvPr id="3" name="Rectangle 5" descr="التركيب الاقتصادي"/>
          <p:cNvSpPr>
            <a:spLocks noChangeArrowheads="1"/>
          </p:cNvSpPr>
          <p:nvPr/>
        </p:nvSpPr>
        <p:spPr bwMode="auto">
          <a:xfrm>
            <a:off x="683568" y="1124744"/>
            <a:ext cx="8208912" cy="5473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free user\Pictures\120148alsh3er.gif"/>
          <p:cNvPicPr>
            <a:picLocks noChangeAspect="1" noChangeArrowheads="1"/>
          </p:cNvPicPr>
          <p:nvPr/>
        </p:nvPicPr>
        <p:blipFill>
          <a:blip r:embed="rId2" cstate="print"/>
          <a:srcRect/>
          <a:stretch>
            <a:fillRect/>
          </a:stretch>
        </p:blipFill>
        <p:spPr bwMode="auto">
          <a:xfrm>
            <a:off x="1714500" y="476672"/>
            <a:ext cx="5715000" cy="58098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188640"/>
            <a:ext cx="7890080" cy="6059760"/>
          </a:xfrm>
        </p:spPr>
        <p:txBody>
          <a:bodyPr>
            <a:normAutofit fontScale="92500" lnSpcReduction="10000"/>
          </a:bodyPr>
          <a:lstStyle/>
          <a:p>
            <a:r>
              <a:rPr lang="ar-SA" dirty="0" smtClean="0">
                <a:solidFill>
                  <a:srgbClr val="00B050"/>
                </a:solidFill>
                <a:cs typeface="Akhbar MT" pitchFamily="2" charset="-78"/>
              </a:rPr>
              <a:t>5- التركيب العلمي :</a:t>
            </a:r>
          </a:p>
          <a:p>
            <a:r>
              <a:rPr lang="ar-SA" dirty="0" smtClean="0">
                <a:cs typeface="Akhbar MT" pitchFamily="2" charset="-78"/>
              </a:rPr>
              <a:t>لم يكن يوجد نظام التعليم في شبة الجزيرة العربية كلها في السابق.</a:t>
            </a:r>
          </a:p>
          <a:p>
            <a:r>
              <a:rPr lang="ar-SA" dirty="0" smtClean="0">
                <a:cs typeface="Akhbar MT" pitchFamily="2" charset="-78"/>
              </a:rPr>
              <a:t>كان التعليم يقتصر على ما يقدمه بعض المشايخ في المساجد أو في الكتاتيب.</a:t>
            </a:r>
          </a:p>
          <a:p>
            <a:r>
              <a:rPr lang="ar-SA" dirty="0" smtClean="0">
                <a:cs typeface="Akhbar MT" pitchFamily="2" charset="-78"/>
              </a:rPr>
              <a:t>الأمية كانت متفشية وقد تكون شاملة لدى الإناث.</a:t>
            </a:r>
          </a:p>
          <a:p>
            <a:r>
              <a:rPr lang="ar-SA" dirty="0" smtClean="0">
                <a:cs typeface="Akhbar MT" pitchFamily="2" charset="-78"/>
              </a:rPr>
              <a:t>بدأ التعليم الرسمي (الحكومي) عام (1356هـ/1936م) بإفتتاح مدرسة واحدة في أكثر من مدينة من مدن اللمملكة.</a:t>
            </a:r>
          </a:p>
          <a:p>
            <a:r>
              <a:rPr lang="ar-SA" dirty="0" smtClean="0">
                <a:cs typeface="Akhbar MT" pitchFamily="2" charset="-78"/>
              </a:rPr>
              <a:t>أنشأت أول مدرسة رسمية في الرياض سنة(1361هـ/1941م)</a:t>
            </a:r>
          </a:p>
          <a:p>
            <a:r>
              <a:rPr lang="ar-SA" dirty="0" smtClean="0">
                <a:cs typeface="Akhbar MT" pitchFamily="2" charset="-78"/>
              </a:rPr>
              <a:t>أنشأت مديرية للمعارف في المملكة.وفتحت مدارس حكومية للذكور في مختلف مدن المملكة في عام 1949م.</a:t>
            </a:r>
          </a:p>
          <a:p>
            <a:r>
              <a:rPr lang="ar-SA" dirty="0" smtClean="0">
                <a:cs typeface="Akhbar MT" pitchFamily="2" charset="-78"/>
              </a:rPr>
              <a:t>أنشأت الرئاسة العامة لتعليم البنات عام(1380هـ/1960م)ومن مهماتها إنشاء مدارس للبنات والإشراف عليها.</a:t>
            </a:r>
          </a:p>
          <a:p>
            <a:r>
              <a:rPr lang="ar-SA" dirty="0" smtClean="0">
                <a:cs typeface="Akhbar MT" pitchFamily="2" charset="-78"/>
              </a:rPr>
              <a:t>منتصف القرن العشرين كان إنطلاق عهد التعليم وانتشاره في المملكة ودحر الأمية وتراجعها.</a:t>
            </a:r>
          </a:p>
          <a:p>
            <a:endParaRPr lang="ar-SA" dirty="0" smtClean="0">
              <a:cs typeface="Akhbar MT" pitchFamily="2" charset="-78"/>
            </a:endParaRPr>
          </a:p>
          <a:p>
            <a:endParaRPr lang="ar-SA" dirty="0" smtClean="0">
              <a:cs typeface="Akhbar MT" pitchFamily="2" charset="-78"/>
            </a:endParaRP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06408"/>
          </a:xfrm>
        </p:spPr>
        <p:txBody>
          <a:bodyPr>
            <a:normAutofit/>
          </a:bodyPr>
          <a:lstStyle/>
          <a:p>
            <a:pPr algn="ctr"/>
            <a:r>
              <a:rPr lang="ar-SA" sz="3200" dirty="0" smtClean="0"/>
              <a:t>التعليم الأساسي للسكان في المناطق الإدارية في المملكة</a:t>
            </a:r>
            <a:endParaRPr lang="ar-SA" sz="3200" dirty="0"/>
          </a:p>
        </p:txBody>
      </p:sp>
      <p:sp>
        <p:nvSpPr>
          <p:cNvPr id="3" name="Rectangle 5" descr="التعليم الاساسي"/>
          <p:cNvSpPr>
            <a:spLocks noChangeArrowheads="1"/>
          </p:cNvSpPr>
          <p:nvPr/>
        </p:nvSpPr>
        <p:spPr bwMode="auto">
          <a:xfrm>
            <a:off x="863600"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wheel spokes="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06408"/>
          </a:xfrm>
        </p:spPr>
        <p:txBody>
          <a:bodyPr>
            <a:normAutofit/>
          </a:bodyPr>
          <a:lstStyle/>
          <a:p>
            <a:pPr algn="ctr"/>
            <a:r>
              <a:rPr lang="ar-SA" sz="3600" dirty="0" smtClean="0"/>
              <a:t>التعليم العالي للسكان في المناطق الإدارية</a:t>
            </a:r>
            <a:endParaRPr lang="ar-SA" sz="3600" dirty="0"/>
          </a:p>
        </p:txBody>
      </p:sp>
      <p:sp>
        <p:nvSpPr>
          <p:cNvPr id="3" name="Rectangle 5" descr="التعليم العالي"/>
          <p:cNvSpPr>
            <a:spLocks noChangeArrowheads="1"/>
          </p:cNvSpPr>
          <p:nvPr/>
        </p:nvSpPr>
        <p:spPr bwMode="auto">
          <a:xfrm>
            <a:off x="683568"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wheel spokes="2"/>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78416"/>
          </a:xfrm>
        </p:spPr>
        <p:txBody>
          <a:bodyPr>
            <a:normAutofit/>
          </a:bodyPr>
          <a:lstStyle/>
          <a:p>
            <a:pPr algn="ctr"/>
            <a:r>
              <a:rPr lang="ar-SA" sz="3600" dirty="0" smtClean="0"/>
              <a:t>الحالة التعليمية للسكان في المناطق الإدارية</a:t>
            </a:r>
            <a:endParaRPr lang="ar-SA" sz="3600" dirty="0"/>
          </a:p>
        </p:txBody>
      </p:sp>
      <p:sp>
        <p:nvSpPr>
          <p:cNvPr id="3" name="Rectangle 5" descr="الحالة التعليمية"/>
          <p:cNvSpPr>
            <a:spLocks noChangeArrowheads="1"/>
          </p:cNvSpPr>
          <p:nvPr/>
        </p:nvSpPr>
        <p:spPr bwMode="auto">
          <a:xfrm>
            <a:off x="611560"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strips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1340768"/>
            <a:ext cx="7890080" cy="4608512"/>
          </a:xfrm>
        </p:spPr>
        <p:txBody>
          <a:bodyPr/>
          <a:lstStyle/>
          <a:p>
            <a:r>
              <a:rPr lang="ar-SA" dirty="0" smtClean="0">
                <a:solidFill>
                  <a:srgbClr val="FF0000"/>
                </a:solidFill>
                <a:cs typeface="Akhbar MT" pitchFamily="2" charset="-78"/>
              </a:rPr>
              <a:t>6- التركيب الزواجي:</a:t>
            </a:r>
          </a:p>
          <a:p>
            <a:r>
              <a:rPr lang="ar-SA" dirty="0" smtClean="0">
                <a:cs typeface="Akhbar MT" pitchFamily="2" charset="-78"/>
              </a:rPr>
              <a:t>دراسة الحالة الزواجية لها أهمية كبرى في التحليل الديمغرافي </a:t>
            </a:r>
            <a:r>
              <a:rPr lang="ar-SA" dirty="0" smtClean="0">
                <a:solidFill>
                  <a:srgbClr val="C00000"/>
                </a:solidFill>
                <a:cs typeface="Akhbar MT" pitchFamily="2" charset="-78"/>
              </a:rPr>
              <a:t>(عللي)؟</a:t>
            </a:r>
          </a:p>
          <a:p>
            <a:r>
              <a:rPr lang="ar-SA" dirty="0" smtClean="0">
                <a:solidFill>
                  <a:srgbClr val="0070C0"/>
                </a:solidFill>
                <a:cs typeface="Akhbar MT" pitchFamily="2" charset="-78"/>
              </a:rPr>
              <a:t>لعلاقتها بعدد من الظاهرات الأخرى كدرجة الخصوبة والترابط الأسري ومعدلات الإنجاب وتعدد الزوجات وسن الزواج.</a:t>
            </a:r>
          </a:p>
          <a:p>
            <a:r>
              <a:rPr lang="ar-SA" dirty="0" smtClean="0">
                <a:cs typeface="Akhbar MT" pitchFamily="2" charset="-78"/>
              </a:rPr>
              <a:t>كان إختلاف نسب الحالة الزواجية يعود إلى تغير الظاهرات الديمغرافية الأخرى والتي تأثرت بدورها بتغير الأوضاع الإقتصادية والإجتماعية خلال هذه الفترة.</a:t>
            </a:r>
            <a:endParaRPr lang="ar-SA" dirty="0">
              <a:cs typeface="Akhbar MT"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2800" dirty="0" smtClean="0">
                <a:solidFill>
                  <a:schemeClr val="tx2"/>
                </a:solidFill>
              </a:rPr>
              <a:t>توزيع العزاب والمتزوجين والأرامل والمطلقين في المناطق </a:t>
            </a:r>
            <a:r>
              <a:rPr lang="ar-SA" sz="2800" dirty="0" err="1" smtClean="0">
                <a:solidFill>
                  <a:schemeClr val="tx2"/>
                </a:solidFill>
              </a:rPr>
              <a:t>الادارية</a:t>
            </a:r>
            <a:endParaRPr lang="ar-SA" sz="2800" dirty="0"/>
          </a:p>
        </p:txBody>
      </p:sp>
      <p:sp>
        <p:nvSpPr>
          <p:cNvPr id="3" name="Rectangle 5" descr="التركيب الاجتماعي"/>
          <p:cNvSpPr>
            <a:spLocks noChangeArrowheads="1"/>
          </p:cNvSpPr>
          <p:nvPr/>
        </p:nvSpPr>
        <p:spPr bwMode="auto">
          <a:xfrm>
            <a:off x="611560" y="908720"/>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cover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06408"/>
          </a:xfrm>
        </p:spPr>
        <p:txBody>
          <a:bodyPr>
            <a:normAutofit/>
          </a:bodyPr>
          <a:lstStyle/>
          <a:p>
            <a:pPr algn="ctr"/>
            <a:r>
              <a:rPr lang="ar-SA" sz="2800" dirty="0" smtClean="0"/>
              <a:t>الحالة الاجتماعية (اعزب-متزوج) للمناطق الإدارية في المملكة</a:t>
            </a:r>
            <a:endParaRPr lang="ar-SA" sz="2800" dirty="0"/>
          </a:p>
        </p:txBody>
      </p:sp>
      <p:sp>
        <p:nvSpPr>
          <p:cNvPr id="3" name="Rectangle 5" descr="اعزب و متزوج"/>
          <p:cNvSpPr>
            <a:spLocks noChangeArrowheads="1"/>
          </p:cNvSpPr>
          <p:nvPr/>
        </p:nvSpPr>
        <p:spPr bwMode="auto">
          <a:xfrm>
            <a:off x="683568"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78416"/>
          </a:xfrm>
        </p:spPr>
        <p:txBody>
          <a:bodyPr>
            <a:normAutofit/>
          </a:bodyPr>
          <a:lstStyle/>
          <a:p>
            <a:pPr algn="ctr"/>
            <a:r>
              <a:rPr lang="ar-SA" sz="2800" dirty="0" smtClean="0"/>
              <a:t>الحالة الاجتماعية (مطلق-ارملة) للمناطق الإدارية</a:t>
            </a:r>
            <a:endParaRPr lang="ar-SA" sz="2800" dirty="0"/>
          </a:p>
        </p:txBody>
      </p:sp>
      <p:sp>
        <p:nvSpPr>
          <p:cNvPr id="3" name="Rectangle 5" descr="مطلق و ارملة"/>
          <p:cNvSpPr>
            <a:spLocks noChangeArrowheads="1"/>
          </p:cNvSpPr>
          <p:nvPr/>
        </p:nvSpPr>
        <p:spPr bwMode="auto">
          <a:xfrm>
            <a:off x="611560"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checke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188640"/>
            <a:ext cx="7498080" cy="792088"/>
          </a:xfrm>
        </p:spPr>
        <p:txBody>
          <a:bodyPr/>
          <a:lstStyle/>
          <a:p>
            <a:pPr algn="ctr"/>
            <a:r>
              <a:rPr lang="ar-SA" dirty="0" smtClean="0"/>
              <a:t>سادساً :حجم الأسرة</a:t>
            </a:r>
            <a:endParaRPr lang="ar-SA" dirty="0"/>
          </a:p>
        </p:txBody>
      </p:sp>
      <p:sp>
        <p:nvSpPr>
          <p:cNvPr id="3" name="عنصر نائب للمحتوى 2"/>
          <p:cNvSpPr>
            <a:spLocks noGrp="1"/>
          </p:cNvSpPr>
          <p:nvPr>
            <p:ph idx="1"/>
          </p:nvPr>
        </p:nvSpPr>
        <p:spPr>
          <a:xfrm>
            <a:off x="1043608" y="1052736"/>
            <a:ext cx="7890080" cy="5256584"/>
          </a:xfrm>
        </p:spPr>
        <p:txBody>
          <a:bodyPr>
            <a:normAutofit fontScale="77500" lnSpcReduction="20000"/>
          </a:bodyPr>
          <a:lstStyle/>
          <a:p>
            <a:r>
              <a:rPr lang="ar-SA" dirty="0" smtClean="0">
                <a:cs typeface="Akhbar MT" pitchFamily="2" charset="-78"/>
              </a:rPr>
              <a:t>كانت تسود في المجتمع السعودي ومجتمعات شبة الجزيرة العربية الأسرة النووية أو الأسرة الممتدة, التي يعيش فيها الأب وأبناؤه المتزودين وأسرهم في بيت واحد ويشكلون معاً أسرة واحدة .</a:t>
            </a:r>
          </a:p>
          <a:p>
            <a:r>
              <a:rPr lang="ar-SA" dirty="0" smtClean="0">
                <a:cs typeface="Akhbar MT" pitchFamily="2" charset="-78"/>
              </a:rPr>
              <a:t>الأب هو رب الأسرة ,والأبن الأكبر يحتل من بعده المركز في رئاسة الأسرة.</a:t>
            </a:r>
          </a:p>
          <a:p>
            <a:r>
              <a:rPr lang="ar-SA" dirty="0" smtClean="0">
                <a:cs typeface="Akhbar MT" pitchFamily="2" charset="-78"/>
              </a:rPr>
              <a:t>ساعد على كبر حجم الأسر انتشار الزواج المبكر وتعدد الزوجات قبل تنظيم الأسرة أو ضبط الإنجاب لدى البعض.</a:t>
            </a:r>
          </a:p>
          <a:p>
            <a:r>
              <a:rPr lang="ar-SA" dirty="0" smtClean="0">
                <a:cs typeface="Akhbar MT" pitchFamily="2" charset="-78"/>
              </a:rPr>
              <a:t>في أواسط القرن العشرين أخذ النظام الإقتصادي والإجتماعي بالتغير .</a:t>
            </a:r>
          </a:p>
          <a:p>
            <a:r>
              <a:rPr lang="ar-SA" dirty="0" smtClean="0">
                <a:cs typeface="Akhbar MT" pitchFamily="2" charset="-78"/>
              </a:rPr>
              <a:t>أهم مظاهر التغير .تنوع النشاطات الإقتصادية ونشوء نشاطات جديدة تتوسع في أماكن عديدة.</a:t>
            </a:r>
          </a:p>
          <a:p>
            <a:r>
              <a:rPr lang="ar-SA" dirty="0" smtClean="0">
                <a:cs typeface="Akhbar MT" pitchFamily="2" charset="-78"/>
              </a:rPr>
              <a:t>أن معدل حجم الأسرة في المملكة بعد أن اتجه إلى الانخفاض البطئ في الربع الثالث من القرن العشرين عاد واتجه إلى الاستقرار .</a:t>
            </a:r>
          </a:p>
          <a:p>
            <a:r>
              <a:rPr lang="ar-SA" dirty="0" smtClean="0">
                <a:cs typeface="Akhbar MT" pitchFamily="2" charset="-78"/>
              </a:rPr>
              <a:t>أن حجم الأسرة في المملكة ارتفع ارتفاع طفيفاً وهذا التغير لم يكن منتظماً أو متشابهاً في مناطق المملكة.</a:t>
            </a:r>
          </a:p>
          <a:p>
            <a:r>
              <a:rPr lang="ar-SA" dirty="0" smtClean="0">
                <a:cs typeface="Akhbar MT" pitchFamily="2" charset="-78"/>
              </a:rPr>
              <a:t>أن جميع هذه التغيرات والاختلافات لاتخفي أن حجم الأسرة كان في المملكة مرتفعاً جداً.</a:t>
            </a:r>
          </a:p>
          <a:p>
            <a:endParaRPr lang="ar-SA" dirty="0" smtClean="0">
              <a:cs typeface="Akhbar MT" pitchFamily="2" charset="-78"/>
            </a:endParaRPr>
          </a:p>
          <a:p>
            <a:endParaRPr lang="ar-SA" dirty="0" smtClean="0">
              <a:cs typeface="Akhbar MT" pitchFamily="2" charset="-78"/>
            </a:endParaRP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778416"/>
          </a:xfrm>
        </p:spPr>
        <p:txBody>
          <a:bodyPr>
            <a:normAutofit/>
          </a:bodyPr>
          <a:lstStyle/>
          <a:p>
            <a:pPr algn="ctr"/>
            <a:r>
              <a:rPr lang="ar-SA" sz="3200" dirty="0" smtClean="0"/>
              <a:t>معدل حجم الأسرة للمناطق الإدارية</a:t>
            </a:r>
            <a:endParaRPr lang="ar-SA" sz="3200" dirty="0"/>
          </a:p>
        </p:txBody>
      </p:sp>
      <p:sp>
        <p:nvSpPr>
          <p:cNvPr id="3" name="Rectangle 5" descr="الاسرة"/>
          <p:cNvSpPr>
            <a:spLocks noChangeArrowheads="1"/>
          </p:cNvSpPr>
          <p:nvPr/>
        </p:nvSpPr>
        <p:spPr bwMode="auto">
          <a:xfrm>
            <a:off x="611560" y="980728"/>
            <a:ext cx="8280400" cy="5689600"/>
          </a:xfrm>
          <a:prstGeom prst="rect">
            <a:avLst/>
          </a:prstGeom>
          <a:blipFill dpi="0" rotWithShape="1">
            <a:blip r:embed="rId2" cstate="print"/>
            <a:srcRect/>
            <a:stretch>
              <a:fillRect/>
            </a:stretch>
          </a:blipFill>
          <a:ln w="9525">
            <a:solidFill>
              <a:schemeClr val="tx1"/>
            </a:solidFill>
            <a:miter lim="800000"/>
            <a:headEnd/>
            <a:tailEnd/>
          </a:ln>
          <a:effectLst/>
        </p:spPr>
        <p:txBody>
          <a:bodyPr wrap="none" anchor="ctr"/>
          <a:lstStyle/>
          <a:p>
            <a:endParaRPr lang="ar-SA"/>
          </a:p>
        </p:txBody>
      </p:sp>
    </p:spTree>
  </p:cSld>
  <p:clrMapOvr>
    <a:masterClrMapping/>
  </p:clrMapOvr>
  <p:transition spd="slow">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سابعاً: التركيب السلالي للسكان</a:t>
            </a:r>
            <a:endParaRPr lang="ar-SA" dirty="0"/>
          </a:p>
        </p:txBody>
      </p:sp>
      <p:sp>
        <p:nvSpPr>
          <p:cNvPr id="3" name="عنصر نائب للمحتوى 2"/>
          <p:cNvSpPr>
            <a:spLocks noGrp="1"/>
          </p:cNvSpPr>
          <p:nvPr>
            <p:ph idx="1"/>
          </p:nvPr>
        </p:nvSpPr>
        <p:spPr/>
        <p:txBody>
          <a:bodyPr/>
          <a:lstStyle/>
          <a:p>
            <a:r>
              <a:rPr lang="ar-SA" dirty="0" smtClean="0">
                <a:cs typeface="Akhbar MT" pitchFamily="2" charset="-78"/>
              </a:rPr>
              <a:t>أن إقليم جبال السروات وإقليم نجد بقيا أكثر بعداً عن عمليات الاختلاط </a:t>
            </a:r>
            <a:r>
              <a:rPr lang="ar-SA" dirty="0" smtClean="0">
                <a:solidFill>
                  <a:srgbClr val="FF0000"/>
                </a:solidFill>
                <a:cs typeface="Akhbar MT" pitchFamily="2" charset="-78"/>
              </a:rPr>
              <a:t>(عللي)؟</a:t>
            </a:r>
          </a:p>
          <a:p>
            <a:r>
              <a:rPr lang="ar-SA" dirty="0" smtClean="0">
                <a:solidFill>
                  <a:srgbClr val="002060"/>
                </a:solidFill>
                <a:cs typeface="Akhbar MT" pitchFamily="2" charset="-78"/>
              </a:rPr>
              <a:t>بسبب بقائهما في شبه عزلة لمدة طويلة عن الأقاليم المجاورة.</a:t>
            </a:r>
          </a:p>
          <a:p>
            <a:r>
              <a:rPr lang="ar-SA" dirty="0" smtClean="0">
                <a:cs typeface="Akhbar MT" pitchFamily="2" charset="-78"/>
              </a:rPr>
              <a:t>نجد أن منطقة الحجاز أكثر اختلاطاً بمعظم السلالات في العالم.لاسيما المناطق المحيطة بالأماكن المقدسة.</a:t>
            </a:r>
          </a:p>
          <a:p>
            <a:r>
              <a:rPr lang="ar-SA" dirty="0" smtClean="0">
                <a:cs typeface="Akhbar MT" pitchFamily="2" charset="-78"/>
              </a:rPr>
              <a:t>إقليم السواحل الشرقية والجنوبية والغربية أكثر اختلاطاً بالشعوب الموجودة في الجنوب كالشعوب الزنجية أو المغولية وغيرها.</a:t>
            </a:r>
          </a:p>
          <a:p>
            <a:r>
              <a:rPr lang="ar-SA" dirty="0" smtClean="0">
                <a:cs typeface="Akhbar MT" pitchFamily="2" charset="-78"/>
              </a:rPr>
              <a:t>سلالة البحر المتوسط هي السلالة التي ينتمي اليها سكان شبة الجزيرة العربية.</a:t>
            </a:r>
          </a:p>
          <a:p>
            <a:endParaRPr lang="ar-SA" dirty="0">
              <a:cs typeface="Akhbar MT"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free user\Pictures\المممم.bmp"/>
          <p:cNvPicPr>
            <a:picLocks noChangeAspect="1" noChangeArrowheads="1"/>
          </p:cNvPicPr>
          <p:nvPr/>
        </p:nvPicPr>
        <p:blipFill>
          <a:blip r:embed="rId2" cstate="print"/>
          <a:srcRect/>
          <a:stretch>
            <a:fillRect/>
          </a:stretch>
        </p:blipFill>
        <p:spPr bwMode="auto">
          <a:xfrm>
            <a:off x="2195736" y="1556793"/>
            <a:ext cx="5544616" cy="4320480"/>
          </a:xfrm>
          <a:prstGeom prst="rect">
            <a:avLst/>
          </a:prstGeom>
          <a:noFill/>
        </p:spPr>
      </p:pic>
      <p:sp>
        <p:nvSpPr>
          <p:cNvPr id="3" name="مستطيل 2"/>
          <p:cNvSpPr/>
          <p:nvPr/>
        </p:nvSpPr>
        <p:spPr>
          <a:xfrm>
            <a:off x="2234882" y="1052736"/>
            <a:ext cx="5445722" cy="307777"/>
          </a:xfrm>
          <a:prstGeom prst="rect">
            <a:avLst/>
          </a:prstGeom>
          <a:noFill/>
        </p:spPr>
        <p:txBody>
          <a:bodyPr wrap="none" lIns="91440" tIns="45720" rIns="91440" bIns="45720">
            <a:spAutoFit/>
          </a:bodyPr>
          <a:lstStyle/>
          <a:p>
            <a:pPr algn="ctr"/>
            <a:r>
              <a:rPr lang="ar-SA" sz="1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latin typeface="Aharoni" pitchFamily="2" charset="-79"/>
              </a:rPr>
              <a:t>ارسمي خريطة للمملكة موضحة عليها التركيب النوعي للسكان السعوديين وغير السعوديين</a:t>
            </a:r>
            <a:endParaRPr lang="ar-SA" sz="1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2">
                    <a:satMod val="175000"/>
                    <a:alpha val="40000"/>
                  </a:schemeClr>
                </a:glow>
              </a:effectLst>
              <a:latin typeface="Aharoni" pitchFamily="2" charset="-79"/>
            </a:endParaRPr>
          </a:p>
        </p:txBody>
      </p:sp>
      <p:sp>
        <p:nvSpPr>
          <p:cNvPr id="4" name="سهم لأعلى 3"/>
          <p:cNvSpPr/>
          <p:nvPr/>
        </p:nvSpPr>
        <p:spPr>
          <a:xfrm>
            <a:off x="6786578" y="2000240"/>
            <a:ext cx="142876"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C:\Users\free user\Pictures\8626709381842303105.gif"/>
          <p:cNvPicPr>
            <a:picLocks noChangeAspect="1" noChangeArrowheads="1" noCrop="1"/>
          </p:cNvPicPr>
          <p:nvPr/>
        </p:nvPicPr>
        <p:blipFill>
          <a:blip r:embed="rId2" cstate="print"/>
          <a:srcRect/>
          <a:stretch>
            <a:fillRect/>
          </a:stretch>
        </p:blipFill>
        <p:spPr bwMode="auto">
          <a:xfrm>
            <a:off x="2339752" y="2000250"/>
            <a:ext cx="5328592" cy="3660998"/>
          </a:xfrm>
          <a:prstGeom prst="rect">
            <a:avLst/>
          </a:prstGeom>
          <a:noFill/>
        </p:spPr>
      </p:pic>
    </p:spTree>
  </p:cSld>
  <p:clrMapOvr>
    <a:masterClrMapping/>
  </p:clrMapOvr>
  <p:transition spd="slow">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ألوان متوسطة">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689</TotalTime>
  <Words>1643</Words>
  <Application>Microsoft Office PowerPoint</Application>
  <PresentationFormat>عرض على الشاشة (3:4)‏</PresentationFormat>
  <Paragraphs>159</Paragraphs>
  <Slides>35</Slides>
  <Notes>1</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انقلاب</vt:lpstr>
      <vt:lpstr>الشريحة 1</vt:lpstr>
      <vt:lpstr>محاور المحاضرة</vt:lpstr>
      <vt:lpstr>رابعاً: الأنماط الاجتماعية </vt:lpstr>
      <vt:lpstr>الشريحة 4</vt:lpstr>
      <vt:lpstr>أنماط سكان المملكة العربية السعودية</vt:lpstr>
      <vt:lpstr>الشريحة 6</vt:lpstr>
      <vt:lpstr>الشريحة 7</vt:lpstr>
      <vt:lpstr>أقسام الريفيون في المملكة</vt:lpstr>
      <vt:lpstr>الشريحة 9</vt:lpstr>
      <vt:lpstr>الشريحة 10</vt:lpstr>
      <vt:lpstr>خامساً: التركيب السكاني في المملكة</vt:lpstr>
      <vt:lpstr>الشريحة 12</vt:lpstr>
      <vt:lpstr>توزيع السكان في المناطق الإدارية حسب الجنسية</vt:lpstr>
      <vt:lpstr>الشريحة 14</vt:lpstr>
      <vt:lpstr>توزيع السكان السعوديين في المناطق الإدارية حسب الجنس</vt:lpstr>
      <vt:lpstr>توزيع السكان الغير سعوديين في المناطق الإدارية حسب الجنس</vt:lpstr>
      <vt:lpstr>الشريحة 17</vt:lpstr>
      <vt:lpstr>الشريحة 18</vt:lpstr>
      <vt:lpstr>الشريحة 19</vt:lpstr>
      <vt:lpstr>التركيب المهني للمناطق الإدارية</vt:lpstr>
      <vt:lpstr>توزيع النشاط السكاني في المناطق الإدارية</vt:lpstr>
      <vt:lpstr>الشريحة 22</vt:lpstr>
      <vt:lpstr>الشريحة 23</vt:lpstr>
      <vt:lpstr>التعليم الأساسي للسكان في المناطق الإدارية في المملكة</vt:lpstr>
      <vt:lpstr>التعليم العالي للسكان في المناطق الإدارية</vt:lpstr>
      <vt:lpstr>الحالة التعليمية للسكان في المناطق الإدارية</vt:lpstr>
      <vt:lpstr>الشريحة 27</vt:lpstr>
      <vt:lpstr>توزيع العزاب والمتزوجين والأرامل والمطلقين في المناطق الادارية</vt:lpstr>
      <vt:lpstr>الحالة الاجتماعية (اعزب-متزوج) للمناطق الإدارية في المملكة</vt:lpstr>
      <vt:lpstr>الحالة الاجتماعية (مطلق-ارملة) للمناطق الإدارية</vt:lpstr>
      <vt:lpstr>سادساً :حجم الأسرة</vt:lpstr>
      <vt:lpstr>معدل حجم الأسرة للمناطق الإدارية</vt:lpstr>
      <vt:lpstr>سابعاً: التركيب السلالي للسكان</vt:lpstr>
      <vt:lpstr>الشريحة 34</vt:lpstr>
      <vt:lpstr>الشريحة 35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jalmayan</cp:lastModifiedBy>
  <cp:revision>76</cp:revision>
  <dcterms:created xsi:type="dcterms:W3CDTF">2011-04-25T10:32:06Z</dcterms:created>
  <dcterms:modified xsi:type="dcterms:W3CDTF">2011-04-27T10:03:42Z</dcterms:modified>
</cp:coreProperties>
</file>