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6" r:id="rId3"/>
    <p:sldId id="268" r:id="rId4"/>
    <p:sldId id="261" r:id="rId5"/>
    <p:sldId id="260" r:id="rId6"/>
    <p:sldId id="258" r:id="rId7"/>
    <p:sldId id="269" r:id="rId8"/>
    <p:sldId id="271" r:id="rId9"/>
    <p:sldId id="272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B604C-DB3C-4857-8CAA-25F8EBFA7EB4}" type="doc">
      <dgm:prSet loTypeId="urn:microsoft.com/office/officeart/2005/8/layout/cycle1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D88207B-4938-4542-88B4-E3B80C8D13A7}">
      <dgm:prSet phldrT="[نص]" custT="1"/>
      <dgm:spPr/>
      <dgm:t>
        <a:bodyPr/>
        <a:lstStyle/>
        <a:p>
          <a:pPr rtl="1"/>
          <a:r>
            <a:rPr lang="ar-SA" sz="50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مِنْ بَعد</a:t>
          </a:r>
        </a:p>
      </dgm:t>
    </dgm:pt>
    <dgm:pt modelId="{35A01D0A-20F4-4101-8AEF-8C956BC099A8}" type="par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0F4DDAA8-4F9A-4878-BBEB-6A2AB5AE1721}" type="sibTrans" cxnId="{D3F300EF-B328-4DA9-93D2-1DC987650ABC}">
      <dgm:prSet/>
      <dgm:spPr/>
      <dgm:t>
        <a:bodyPr/>
        <a:lstStyle/>
        <a:p>
          <a:pPr rtl="1"/>
          <a:endParaRPr lang="ar-SA"/>
        </a:p>
      </dgm:t>
    </dgm:pt>
    <dgm:pt modelId="{D6AB289D-8241-4099-BF4D-B06B172C7E6F}">
      <dgm:prSet phldrT="[نص]" custT="1"/>
      <dgm:spPr/>
      <dgm:t>
        <a:bodyPr/>
        <a:lstStyle/>
        <a:p>
          <a:pPr rtl="1"/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مِمبَعد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gm:t>
    </dgm:pt>
    <dgm:pt modelId="{9927E230-94AF-4E52-9E32-E1914625CFC5}" type="par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A4A3E253-B537-41B3-9245-C7F2E3FA0780}" type="sibTrans" cxnId="{8C936FEB-1BE4-4BC5-8C5B-54349B1BD1A4}">
      <dgm:prSet/>
      <dgm:spPr/>
      <dgm:t>
        <a:bodyPr/>
        <a:lstStyle/>
        <a:p>
          <a:pPr rtl="1"/>
          <a:endParaRPr lang="ar-SA"/>
        </a:p>
      </dgm:t>
    </dgm:pt>
    <dgm:pt modelId="{10BC32ED-2D62-40D8-B151-13B5E6A26B54}">
      <dgm:prSet phldrT="[نص]" custT="1"/>
      <dgm:spPr/>
      <dgm:t>
        <a:bodyPr/>
        <a:lstStyle/>
        <a:p>
          <a:pPr rtl="1"/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</a:t>
          </a:r>
          <a:r>
            <a:rPr lang="ar-SA" sz="5000" kern="1200" dirty="0" err="1" smtClean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SKR HEAD1" pitchFamily="2" charset="-78"/>
            </a:rPr>
            <a:t>ـمـ</a:t>
          </a: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بعد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gm:t>
    </dgm:pt>
    <dgm:pt modelId="{14DED3FF-E6C2-4316-B344-B8C844F0A376}" type="par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49B2861D-1338-41E5-AFD9-B81F3A0AE24A}" type="sibTrans" cxnId="{A6C4C6DC-D517-43B9-B54A-2B66786E6FC0}">
      <dgm:prSet/>
      <dgm:spPr/>
      <dgm:t>
        <a:bodyPr/>
        <a:lstStyle/>
        <a:p>
          <a:pPr rtl="1"/>
          <a:endParaRPr lang="ar-SA"/>
        </a:p>
      </dgm:t>
    </dgm:pt>
    <dgm:pt modelId="{48EA6190-0018-4ACD-AE87-187F7E7CF66A}" type="pres">
      <dgm:prSet presAssocID="{1C0B604C-DB3C-4857-8CAA-25F8EBFA7EB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06E8984-8683-4047-8490-EADBA8FBE684}" type="pres">
      <dgm:prSet presAssocID="{FD88207B-4938-4542-88B4-E3B80C8D13A7}" presName="dummy" presStyleCnt="0"/>
      <dgm:spPr/>
    </dgm:pt>
    <dgm:pt modelId="{5BCFA4CD-43DE-4191-8DF2-0EAC72CB660E}" type="pres">
      <dgm:prSet presAssocID="{FD88207B-4938-4542-88B4-E3B80C8D13A7}" presName="node" presStyleLbl="revTx" presStyleIdx="0" presStyleCnt="3" custScaleX="1349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88E7F9-7532-4538-9BB1-B08227FE2F17}" type="pres">
      <dgm:prSet presAssocID="{0F4DDAA8-4F9A-4878-BBEB-6A2AB5AE1721}" presName="sibTrans" presStyleLbl="node1" presStyleIdx="0" presStyleCnt="3" custScaleX="108342" custLinFactNeighborX="-3824" custLinFactNeighborY="48"/>
      <dgm:spPr/>
      <dgm:t>
        <a:bodyPr/>
        <a:lstStyle/>
        <a:p>
          <a:pPr rtl="1"/>
          <a:endParaRPr lang="ar-SA"/>
        </a:p>
      </dgm:t>
    </dgm:pt>
    <dgm:pt modelId="{8C733BC7-0691-40A9-BD36-F297FA67F4E4}" type="pres">
      <dgm:prSet presAssocID="{D6AB289D-8241-4099-BF4D-B06B172C7E6F}" presName="dummy" presStyleCnt="0"/>
      <dgm:spPr/>
    </dgm:pt>
    <dgm:pt modelId="{9107B0F2-FC74-40AA-A239-01007CEE0CE0}" type="pres">
      <dgm:prSet presAssocID="{D6AB289D-8241-4099-BF4D-B06B172C7E6F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BDAF3E8-AFD7-438D-9E18-199DF5E388E1}" type="pres">
      <dgm:prSet presAssocID="{A4A3E253-B537-41B3-9245-C7F2E3FA0780}" presName="sibTrans" presStyleLbl="node1" presStyleIdx="1" presStyleCnt="3"/>
      <dgm:spPr/>
      <dgm:t>
        <a:bodyPr/>
        <a:lstStyle/>
        <a:p>
          <a:pPr rtl="1"/>
          <a:endParaRPr lang="ar-SA"/>
        </a:p>
      </dgm:t>
    </dgm:pt>
    <dgm:pt modelId="{50AC0FF1-1B8F-425D-A55F-E9FB47DFD643}" type="pres">
      <dgm:prSet presAssocID="{10BC32ED-2D62-40D8-B151-13B5E6A26B54}" presName="dummy" presStyleCnt="0"/>
      <dgm:spPr/>
    </dgm:pt>
    <dgm:pt modelId="{94047E66-CA63-4A9C-94C7-BA86532076EE}" type="pres">
      <dgm:prSet presAssocID="{10BC32ED-2D62-40D8-B151-13B5E6A26B54}" presName="node" presStyleLbl="revTx" presStyleIdx="2" presStyleCnt="3" custScaleX="12155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E29E69-A1D1-422E-91C3-D35D6AD392B7}" type="pres">
      <dgm:prSet presAssocID="{49B2861D-1338-41E5-AFD9-B81F3A0AE24A}" presName="sibTrans" presStyleLbl="node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DE20CB21-61C1-4551-BBF8-DE22410AC396}" type="presOf" srcId="{10BC32ED-2D62-40D8-B151-13B5E6A26B54}" destId="{94047E66-CA63-4A9C-94C7-BA86532076EE}" srcOrd="0" destOrd="0" presId="urn:microsoft.com/office/officeart/2005/8/layout/cycle1"/>
    <dgm:cxn modelId="{D3F300EF-B328-4DA9-93D2-1DC987650ABC}" srcId="{1C0B604C-DB3C-4857-8CAA-25F8EBFA7EB4}" destId="{FD88207B-4938-4542-88B4-E3B80C8D13A7}" srcOrd="0" destOrd="0" parTransId="{35A01D0A-20F4-4101-8AEF-8C956BC099A8}" sibTransId="{0F4DDAA8-4F9A-4878-BBEB-6A2AB5AE1721}"/>
    <dgm:cxn modelId="{8C936FEB-1BE4-4BC5-8C5B-54349B1BD1A4}" srcId="{1C0B604C-DB3C-4857-8CAA-25F8EBFA7EB4}" destId="{D6AB289D-8241-4099-BF4D-B06B172C7E6F}" srcOrd="1" destOrd="0" parTransId="{9927E230-94AF-4E52-9E32-E1914625CFC5}" sibTransId="{A4A3E253-B537-41B3-9245-C7F2E3FA0780}"/>
    <dgm:cxn modelId="{48F71668-AD98-4C9F-9DA8-2E7FF04F2EA8}" type="presOf" srcId="{A4A3E253-B537-41B3-9245-C7F2E3FA0780}" destId="{2BDAF3E8-AFD7-438D-9E18-199DF5E388E1}" srcOrd="0" destOrd="0" presId="urn:microsoft.com/office/officeart/2005/8/layout/cycle1"/>
    <dgm:cxn modelId="{86E84694-434C-4E7D-AA52-308BD8B11528}" type="presOf" srcId="{FD88207B-4938-4542-88B4-E3B80C8D13A7}" destId="{5BCFA4CD-43DE-4191-8DF2-0EAC72CB660E}" srcOrd="0" destOrd="0" presId="urn:microsoft.com/office/officeart/2005/8/layout/cycle1"/>
    <dgm:cxn modelId="{E8B73DB2-B229-4FE4-A967-1B4FEE3969FB}" type="presOf" srcId="{1C0B604C-DB3C-4857-8CAA-25F8EBFA7EB4}" destId="{48EA6190-0018-4ACD-AE87-187F7E7CF66A}" srcOrd="0" destOrd="0" presId="urn:microsoft.com/office/officeart/2005/8/layout/cycle1"/>
    <dgm:cxn modelId="{4B1FEA5C-3134-41B3-940E-BA7E0F622E81}" type="presOf" srcId="{0F4DDAA8-4F9A-4878-BBEB-6A2AB5AE1721}" destId="{2B88E7F9-7532-4538-9BB1-B08227FE2F17}" srcOrd="0" destOrd="0" presId="urn:microsoft.com/office/officeart/2005/8/layout/cycle1"/>
    <dgm:cxn modelId="{068C8AB5-8DB8-496A-A0A2-06ABE6E2280C}" type="presOf" srcId="{D6AB289D-8241-4099-BF4D-B06B172C7E6F}" destId="{9107B0F2-FC74-40AA-A239-01007CEE0CE0}" srcOrd="0" destOrd="0" presId="urn:microsoft.com/office/officeart/2005/8/layout/cycle1"/>
    <dgm:cxn modelId="{19E0989F-A2D3-4CD8-B87D-729E92F05221}" type="presOf" srcId="{49B2861D-1338-41E5-AFD9-B81F3A0AE24A}" destId="{E4E29E69-A1D1-422E-91C3-D35D6AD392B7}" srcOrd="0" destOrd="0" presId="urn:microsoft.com/office/officeart/2005/8/layout/cycle1"/>
    <dgm:cxn modelId="{A6C4C6DC-D517-43B9-B54A-2B66786E6FC0}" srcId="{1C0B604C-DB3C-4857-8CAA-25F8EBFA7EB4}" destId="{10BC32ED-2D62-40D8-B151-13B5E6A26B54}" srcOrd="2" destOrd="0" parTransId="{14DED3FF-E6C2-4316-B344-B8C844F0A376}" sibTransId="{49B2861D-1338-41E5-AFD9-B81F3A0AE24A}"/>
    <dgm:cxn modelId="{9300A43B-8CA8-4DF1-89D2-DE13B930C1B8}" type="presParOf" srcId="{48EA6190-0018-4ACD-AE87-187F7E7CF66A}" destId="{C06E8984-8683-4047-8490-EADBA8FBE684}" srcOrd="0" destOrd="0" presId="urn:microsoft.com/office/officeart/2005/8/layout/cycle1"/>
    <dgm:cxn modelId="{3B8EDC36-3103-4A0C-BF3F-4536658E79E4}" type="presParOf" srcId="{48EA6190-0018-4ACD-AE87-187F7E7CF66A}" destId="{5BCFA4CD-43DE-4191-8DF2-0EAC72CB660E}" srcOrd="1" destOrd="0" presId="urn:microsoft.com/office/officeart/2005/8/layout/cycle1"/>
    <dgm:cxn modelId="{86F20182-D6F0-4884-BFC6-757899720B3C}" type="presParOf" srcId="{48EA6190-0018-4ACD-AE87-187F7E7CF66A}" destId="{2B88E7F9-7532-4538-9BB1-B08227FE2F17}" srcOrd="2" destOrd="0" presId="urn:microsoft.com/office/officeart/2005/8/layout/cycle1"/>
    <dgm:cxn modelId="{4D1116AA-2276-4A51-8B78-8F87CC41AB9E}" type="presParOf" srcId="{48EA6190-0018-4ACD-AE87-187F7E7CF66A}" destId="{8C733BC7-0691-40A9-BD36-F297FA67F4E4}" srcOrd="3" destOrd="0" presId="urn:microsoft.com/office/officeart/2005/8/layout/cycle1"/>
    <dgm:cxn modelId="{7E9B31B2-73CC-471D-A89D-A4988548F3B0}" type="presParOf" srcId="{48EA6190-0018-4ACD-AE87-187F7E7CF66A}" destId="{9107B0F2-FC74-40AA-A239-01007CEE0CE0}" srcOrd="4" destOrd="0" presId="urn:microsoft.com/office/officeart/2005/8/layout/cycle1"/>
    <dgm:cxn modelId="{B9C6E496-7DEE-4286-A45C-5CCF4D36295D}" type="presParOf" srcId="{48EA6190-0018-4ACD-AE87-187F7E7CF66A}" destId="{2BDAF3E8-AFD7-438D-9E18-199DF5E388E1}" srcOrd="5" destOrd="0" presId="urn:microsoft.com/office/officeart/2005/8/layout/cycle1"/>
    <dgm:cxn modelId="{CD402C9C-47AE-4F20-98A7-139C0F2DA4A3}" type="presParOf" srcId="{48EA6190-0018-4ACD-AE87-187F7E7CF66A}" destId="{50AC0FF1-1B8F-425D-A55F-E9FB47DFD643}" srcOrd="6" destOrd="0" presId="urn:microsoft.com/office/officeart/2005/8/layout/cycle1"/>
    <dgm:cxn modelId="{098D5927-C96D-42A9-830E-5AF37F68E241}" type="presParOf" srcId="{48EA6190-0018-4ACD-AE87-187F7E7CF66A}" destId="{94047E66-CA63-4A9C-94C7-BA86532076EE}" srcOrd="7" destOrd="0" presId="urn:microsoft.com/office/officeart/2005/8/layout/cycle1"/>
    <dgm:cxn modelId="{425D6BB3-92BA-4250-9FDF-BF14CDF8CA89}" type="presParOf" srcId="{48EA6190-0018-4ACD-AE87-187F7E7CF66A}" destId="{E4E29E69-A1D1-422E-91C3-D35D6AD392B7}" srcOrd="8" destOrd="0" presId="urn:microsoft.com/office/officeart/2005/8/layout/cycle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CFA4CD-43DE-4191-8DF2-0EAC72CB660E}">
      <dsp:nvSpPr>
        <dsp:cNvPr id="0" name=""/>
        <dsp:cNvSpPr/>
      </dsp:nvSpPr>
      <dsp:spPr>
        <a:xfrm>
          <a:off x="3466502" y="314862"/>
          <a:ext cx="2168379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مِنْ بَعد</a:t>
          </a:r>
        </a:p>
      </dsp:txBody>
      <dsp:txXfrm>
        <a:off x="3466502" y="314862"/>
        <a:ext cx="2168379" cy="1607040"/>
      </dsp:txXfrm>
    </dsp:sp>
    <dsp:sp modelId="{2B88E7F9-7532-4538-9BB1-B08227FE2F17}">
      <dsp:nvSpPr>
        <dsp:cNvPr id="0" name=""/>
        <dsp:cNvSpPr/>
      </dsp:nvSpPr>
      <dsp:spPr>
        <a:xfrm>
          <a:off x="993557" y="0"/>
          <a:ext cx="4119008" cy="3801857"/>
        </a:xfrm>
        <a:prstGeom prst="circularArrow">
          <a:avLst>
            <a:gd name="adj1" fmla="val 8243"/>
            <a:gd name="adj2" fmla="val 575620"/>
            <a:gd name="adj3" fmla="val 2966131"/>
            <a:gd name="adj4" fmla="val 50198"/>
            <a:gd name="adj5" fmla="val 961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07B0F2-FC74-40AA-A239-01007CEE0CE0}">
      <dsp:nvSpPr>
        <dsp:cNvPr id="0" name=""/>
        <dsp:cNvSpPr/>
      </dsp:nvSpPr>
      <dsp:spPr>
        <a:xfrm>
          <a:off x="2394924" y="2657024"/>
          <a:ext cx="1607040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مِمبَعد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sp:txBody>
      <dsp:txXfrm>
        <a:off x="2394924" y="2657024"/>
        <a:ext cx="1607040" cy="1607040"/>
      </dsp:txXfrm>
    </dsp:sp>
    <dsp:sp modelId="{2BDAF3E8-AFD7-438D-9E18-199DF5E388E1}">
      <dsp:nvSpPr>
        <dsp:cNvPr id="0" name=""/>
        <dsp:cNvSpPr/>
      </dsp:nvSpPr>
      <dsp:spPr>
        <a:xfrm>
          <a:off x="1297515" y="-1825"/>
          <a:ext cx="3801857" cy="3801857"/>
        </a:xfrm>
        <a:prstGeom prst="circularArrow">
          <a:avLst>
            <a:gd name="adj1" fmla="val 8243"/>
            <a:gd name="adj2" fmla="val 575620"/>
            <a:gd name="adj3" fmla="val 10174182"/>
            <a:gd name="adj4" fmla="val 7258249"/>
            <a:gd name="adj5" fmla="val 9616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047E66-CA63-4A9C-94C7-BA86532076EE}">
      <dsp:nvSpPr>
        <dsp:cNvPr id="0" name=""/>
        <dsp:cNvSpPr/>
      </dsp:nvSpPr>
      <dsp:spPr>
        <a:xfrm>
          <a:off x="869501" y="314862"/>
          <a:ext cx="1953389" cy="1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م</a:t>
          </a:r>
          <a:r>
            <a:rPr lang="ar-SA" sz="5000" kern="1200" dirty="0" err="1" smtClean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SKR HEAD1" pitchFamily="2" charset="-78"/>
            </a:rPr>
            <a:t>ـمـ</a:t>
          </a:r>
          <a:r>
            <a:rPr lang="ar-SA" sz="5000" kern="1200" dirty="0" err="1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SKR HEAD1" pitchFamily="2" charset="-78"/>
            </a:rPr>
            <a:t>بعد</a:t>
          </a:r>
          <a:endParaRPr lang="ar-SA" sz="5000" kern="1200" dirty="0" smtClean="0">
            <a:solidFill>
              <a:schemeClr val="accent2">
                <a:lumMod val="50000"/>
              </a:schemeClr>
            </a:solidFill>
            <a:latin typeface="+mn-lt"/>
            <a:ea typeface="+mn-ea"/>
            <a:cs typeface="SKR HEAD1" pitchFamily="2" charset="-78"/>
          </a:endParaRPr>
        </a:p>
      </dsp:txBody>
      <dsp:txXfrm>
        <a:off x="869501" y="314862"/>
        <a:ext cx="1953389" cy="1607040"/>
      </dsp:txXfrm>
    </dsp:sp>
    <dsp:sp modelId="{E4E29E69-A1D1-422E-91C3-D35D6AD392B7}">
      <dsp:nvSpPr>
        <dsp:cNvPr id="0" name=""/>
        <dsp:cNvSpPr/>
      </dsp:nvSpPr>
      <dsp:spPr>
        <a:xfrm>
          <a:off x="1297515" y="-1825"/>
          <a:ext cx="3801857" cy="3801857"/>
        </a:xfrm>
        <a:prstGeom prst="circularArrow">
          <a:avLst>
            <a:gd name="adj1" fmla="val 8243"/>
            <a:gd name="adj2" fmla="val 575620"/>
            <a:gd name="adj3" fmla="val 16217489"/>
            <a:gd name="adj4" fmla="val 15364976"/>
            <a:gd name="adj5" fmla="val 9616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النون </a:t>
            </a:r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الساكنة </a:t>
            </a:r>
            <a:r>
              <a:rPr lang="ar-SA" sz="6600" dirty="0" err="1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و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 التنوين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القلب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تحويل الشيء عن وجهه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0" y="2636912"/>
            <a:ext cx="5868144" cy="165618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قلب النون الساكنة ميمًا ، وذلك عند حرف واحد هو : الباء ، ثم تخفى هذه الميم في الباء مع إظهار الغنة فيها . 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581128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419364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72008" y="4734272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حرف واحد هو : الباء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رسم تخطيطي 9"/>
          <p:cNvGraphicFramePr/>
          <p:nvPr/>
        </p:nvGraphicFramePr>
        <p:xfrm>
          <a:off x="1115616" y="1412776"/>
          <a:ext cx="6504384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عنوان 1"/>
          <p:cNvSpPr txBox="1">
            <a:spLocks/>
          </p:cNvSpPr>
          <p:nvPr/>
        </p:nvSpPr>
        <p:spPr>
          <a:xfrm>
            <a:off x="2483768" y="260648"/>
            <a:ext cx="4176464" cy="129614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lvl="0"/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خطوات تطبيق </a:t>
            </a:r>
            <a:r>
              <a:rPr lang="ar-SA" sz="7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الإقلاب</a:t>
            </a:r>
            <a:endParaRPr lang="ar-SA" sz="72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2" name="شكل بيضاوي 11"/>
          <p:cNvSpPr/>
          <p:nvPr/>
        </p:nvSpPr>
        <p:spPr>
          <a:xfrm>
            <a:off x="7092280" y="2060848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1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3707904" y="5445224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2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  <p:sp>
        <p:nvSpPr>
          <p:cNvPr id="14" name="شكل بيضاوي 13"/>
          <p:cNvSpPr/>
          <p:nvPr/>
        </p:nvSpPr>
        <p:spPr>
          <a:xfrm>
            <a:off x="683568" y="1988840"/>
            <a:ext cx="86409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cs typeface="SKR HEAD1" pitchFamily="2" charset="-78"/>
              </a:rPr>
              <a:t>3</a:t>
            </a:r>
            <a:endParaRPr lang="ar-SA" sz="60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3">
        <p:bldAsOne/>
      </p:bldGraphic>
      <p:bldGraphic spid="10" grpId="4">
        <p:bldAsOne/>
      </p:bldGraphic>
      <p:bldP spid="11" grpId="0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764703"/>
          <a:ext cx="8075240" cy="4536504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18810"/>
                <a:gridCol w="2018810"/>
                <a:gridCol w="2018810"/>
                <a:gridCol w="2018810"/>
              </a:tblGrid>
              <a:tr h="2139974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94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3550">
                <a:tc rowSpan="2">
                  <a:txBody>
                    <a:bodyPr/>
                    <a:lstStyle/>
                    <a:p>
                      <a:pPr algn="ctr" rtl="1"/>
                      <a:endParaRPr lang="ar-SA" sz="240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ب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الأنْبياء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أنْ بورك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عَليمٌ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بذات الصدور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3550">
                <a:tc vMerge="1">
                  <a:txBody>
                    <a:bodyPr/>
                    <a:lstStyle/>
                    <a:p>
                      <a:pPr algn="ctr" rtl="1"/>
                      <a:endParaRPr lang="ar-SA" sz="240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0" dirty="0" smtClean="0">
                          <a:cs typeface="SKR HEAD1" pitchFamily="2" charset="-78"/>
                        </a:rPr>
                        <a:t>أنْبئهم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 marL="0" marR="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 مَنْ بَخِلَ</a:t>
                      </a:r>
                      <a:endParaRPr lang="ar-SA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مشاءٍ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بنميم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الإخفاء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الستر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5750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إخفاء الحرف الأول في الحرف الثاني ، مع بقاء صفة الغنة، وهو حالة بين الإظهار والإدغام.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3742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421246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0" y="4590256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6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noProof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صف ذا </a:t>
            </a:r>
            <a:r>
              <a:rPr lang="ar-SA" sz="6600" noProof="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ثنا</a:t>
            </a:r>
            <a:r>
              <a:rPr lang="ar-SA" sz="6600" noProof="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كم جاد شخصٌ قد سما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دم</a:t>
            </a:r>
            <a:r>
              <a:rPr kumimoji="0" lang="ar-SA" sz="66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طيبًا زد في </a:t>
            </a:r>
            <a:r>
              <a:rPr kumimoji="0" lang="ar-SA" sz="6600" b="0" i="0" u="none" strike="noStrike" kern="1200" cap="none" spc="0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تُقى</a:t>
            </a:r>
            <a:r>
              <a:rPr kumimoji="0" lang="ar-SA" sz="66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ضع ظالمًا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043608" y="404664"/>
          <a:ext cx="7056784" cy="5735176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1224136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54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ص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يَنْصُرُهم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cs typeface="SKR HEAD1" pitchFamily="2" charset="-78"/>
                        </a:rPr>
                        <a:t>ولمنْ صَبَرَ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ريحاً صَرْصرا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ذ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ليُنْذر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ذا الذي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ظلٍّ</a:t>
                      </a:r>
                      <a:r>
                        <a:rPr lang="ar-SA" sz="3200" baseline="0" dirty="0" smtClean="0">
                          <a:cs typeface="SKR HEAD1" pitchFamily="2" charset="-78"/>
                        </a:rPr>
                        <a:t> ذي 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ث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منْثُوراً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</a:t>
                      </a:r>
                      <a:r>
                        <a:rPr lang="en-US" sz="3200" dirty="0" smtClean="0">
                          <a:cs typeface="SKR HEAD1" pitchFamily="2" charset="-78"/>
                        </a:rPr>
                        <a:t> </a:t>
                      </a:r>
                      <a:r>
                        <a:rPr lang="ar-SA" sz="3200" dirty="0" smtClean="0">
                          <a:cs typeface="SKR HEAD1" pitchFamily="2" charset="-78"/>
                        </a:rPr>
                        <a:t>ثمرة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أزواجاً ثَلاثة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ك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أنْكالاً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كان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قولاً كريماً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ج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err="1" smtClean="0">
                          <a:cs typeface="SKR HEAD1" pitchFamily="2" charset="-78"/>
                        </a:rPr>
                        <a:t>وأنْجينا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وإنْ جنحوا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لكلٍّ جعلنا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ش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أنْشأ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فمنْ شهد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غفورٌ شكور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ق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يَنْقَلب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منْ قبل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سميعٌ قريب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043608" y="404664"/>
          <a:ext cx="7056784" cy="5867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648072">
                <a:tc gridSpan="4">
                  <a:txBody>
                    <a:bodyPr/>
                    <a:lstStyle/>
                    <a:p>
                      <a:pPr rtl="1"/>
                      <a:endParaRPr lang="ar-SA" sz="1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44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س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err="1" smtClean="0">
                          <a:cs typeface="SKR HEAD1" pitchFamily="2" charset="-78"/>
                        </a:rPr>
                        <a:t>مانَنْسخ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cs typeface="SKR HEAD1" pitchFamily="2" charset="-78"/>
                        </a:rPr>
                        <a:t>أنْ سيكون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SKR HEAD1" pitchFamily="2" charset="-78"/>
                        </a:rPr>
                        <a:t>رجلاً سلما</a:t>
                      </a:r>
                      <a:endParaRPr lang="ar-SA" sz="320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د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عنْده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ولمنْ دخل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قنوانٌ</a:t>
                      </a:r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 دانية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ط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يَنْطقون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منْ طِين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صعيداً طيباً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ز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أنزلنا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 زكاها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نفساً زكية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ليُنْفق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فإن فاءت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خالداً فيها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ت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كُنْتُم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وإنْ تُبتُم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جناتٍ تجري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ض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منْ ضعف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منضود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عذاباً ضِعفاً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فانْظُروا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من </a:t>
                      </a:r>
                      <a:r>
                        <a:rPr lang="ar-SA" sz="3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ظير</a:t>
                      </a:r>
                      <a:endParaRPr lang="ar-SA" sz="3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KR HEAD1" pitchFamily="2" charset="-78"/>
                        </a:rPr>
                        <a:t>ظِلاً ظَليلاً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211</Words>
  <Application>Microsoft Office PowerPoint</Application>
  <PresentationFormat>عرض على الشاشة (3:4)‏</PresentationFormat>
  <Paragraphs>109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أحكام  النون الساكنة و التنوين</vt:lpstr>
      <vt:lpstr>الشريحة 2</vt:lpstr>
      <vt:lpstr>لغةً </vt:lpstr>
      <vt:lpstr>الشريحة 4</vt:lpstr>
      <vt:lpstr>الشريحة 5</vt:lpstr>
      <vt:lpstr>الشريحة 6</vt:lpstr>
      <vt:lpstr>لغةً 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@mbyte</cp:lastModifiedBy>
  <cp:revision>29</cp:revision>
  <dcterms:created xsi:type="dcterms:W3CDTF">2012-02-17T16:01:01Z</dcterms:created>
  <dcterms:modified xsi:type="dcterms:W3CDTF">2013-02-10T21:22:44Z</dcterms:modified>
</cp:coreProperties>
</file>