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84" r:id="rId3"/>
    <p:sldId id="303" r:id="rId4"/>
    <p:sldId id="304" r:id="rId5"/>
    <p:sldId id="297" r:id="rId6"/>
    <p:sldId id="301" r:id="rId7"/>
    <p:sldId id="305" r:id="rId8"/>
    <p:sldId id="285" r:id="rId9"/>
    <p:sldId id="306" r:id="rId10"/>
    <p:sldId id="307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138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القراءات</a:t>
            </a:r>
            <a:endParaRPr lang="ar-SA" sz="1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نبذة موجزة عن تدوين القرآن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الكريم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300192" y="2213992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النبي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صلى الله عليه وسلم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59633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5796136" y="3573016"/>
            <a:ext cx="334786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يأمر بكتابة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فكانوا يكتبون على الصحف والألواح وجريد النخل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4716016" y="1556792"/>
            <a:ext cx="0" cy="648072"/>
          </a:xfrm>
          <a:prstGeom prst="straightConnector1">
            <a:avLst/>
          </a:prstGeom>
          <a:ln cap="rnd"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عنوان 3"/>
          <p:cNvSpPr txBox="1">
            <a:spLocks/>
          </p:cNvSpPr>
          <p:nvPr/>
        </p:nvSpPr>
        <p:spPr>
          <a:xfrm>
            <a:off x="3347864" y="2204864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 أبو بكر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رضي الله عنه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395536" y="2204864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 عثمان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رضي الله عنه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471601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2627784" y="3501008"/>
            <a:ext cx="334786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جُمع القرآن في مكان واحد نتيجة لاستشهاد عدد من الحفظة في حروب الردة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-1404664" y="3861048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تفرق الصحابة في البلاد وأخذ عنهم الناس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1763688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عنوان 3"/>
          <p:cNvSpPr txBox="1">
            <a:spLocks/>
          </p:cNvSpPr>
          <p:nvPr/>
        </p:nvSpPr>
        <p:spPr>
          <a:xfrm>
            <a:off x="35496" y="4365104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اختلاف الناس وتنازعهم أشار  حذيفة على عثمان بجمع القرآن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-756592" y="4869160"/>
            <a:ext cx="910850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أجمع الصحابة أن يُنسخ مصحف واحد ويرسل إلى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الأمصار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وتحرق باقي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المصاحف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1" name="عنوان 3"/>
          <p:cNvSpPr txBox="1">
            <a:spLocks/>
          </p:cNvSpPr>
          <p:nvPr/>
        </p:nvSpPr>
        <p:spPr>
          <a:xfrm>
            <a:off x="251520" y="5517232"/>
            <a:ext cx="849694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اعتمد عثمان رضي الله عنه في النص الذي كتبه على النسخة الأخيرة،وجعل الأصل في خطه أن يكون على لسان قريش عند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الاختلاف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مثال :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” فتبينوا“ في بعض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الأحرف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فتثبتوا“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 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9" grpId="0"/>
      <p:bldP spid="9" grpId="1"/>
      <p:bldP spid="15" grpId="0"/>
      <p:bldP spid="16" grpId="0"/>
      <p:bldP spid="18" grpId="0"/>
      <p:bldP spid="18" grpId="1"/>
      <p:bldP spid="13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الأحرف السبعة ونزول القرآن </a:t>
            </a:r>
            <a:r>
              <a:rPr lang="ar-SA" sz="5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بها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39552" y="19168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تواتر عن الرسول صلى الله عليه وسلم أن القرآن نزل على سبعة أحرف، تتضمن مختلف لغات العرب ولهجاتها الفصحى وعلى رأسها لغة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قريش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860032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827584" y="3501008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رسول الله صلى الله عليه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وسلم 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(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أقرأني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جبريل على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حرف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فراجعته فلم أزل أستزيده ويزيدني حتى انتهى إلى سبعة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أحرف )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4860032" y="292494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4860032" y="458112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95536" y="5166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SKR HEAD1" pitchFamily="2" charset="-78"/>
              </a:rPr>
              <a:t>من حكم نزول القرآن على الأحرف السبعة</a:t>
            </a: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547936" y="53187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تخفيفاً على الأمة حيث تقرأ كل قبيلة بما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يناسبها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معجزة للرسول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صلى الله عليه وسلم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ينطق باللهجات المتعددة وهو أمي.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8" grpId="0"/>
      <p:bldP spid="9" grpId="0"/>
      <p:bldP spid="9" grpId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 rot="20932231">
            <a:off x="1160625" y="2451824"/>
            <a:ext cx="7155757" cy="214680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4F6F"/>
                </a:solidFill>
                <a:effectLst/>
                <a:uLnTx/>
                <a:uFillTx/>
                <a:latin typeface="Calibri" pitchFamily="34" charset="0"/>
                <a:ea typeface="+mn-ea"/>
                <a:cs typeface="mohammad bold art 1" pitchFamily="2" charset="-78"/>
              </a:rPr>
              <a:t>القراءات المتواترة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القراءات المتواترة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وشروطها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9939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948264" y="2564904"/>
            <a:ext cx="1820888" cy="33123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تواتر السند أو استفاضته على الأقل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467544" y="2564904"/>
            <a:ext cx="2664296" cy="295232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توافق القراءة وجهاً من العربية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716016" y="2708920"/>
            <a:ext cx="0" cy="504056"/>
          </a:xfrm>
          <a:prstGeom prst="straightConnector1">
            <a:avLst/>
          </a:prstGeom>
          <a:ln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683568" y="1268760"/>
            <a:ext cx="7992888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هي عبارة عن اختلاف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الكيفيات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في تلاوة اللفظ القرآني، ونسبتها إلى قائليها المتصل سندهم إلى رسول الله صلى الله عليه وسلم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3635896" y="2780928"/>
            <a:ext cx="2448272" cy="28083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موافقة الخط لخط المصاحف العثمانية ورسمها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ولوتقديراً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القراء العشرة و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رواتهم: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1475656" y="908720"/>
          <a:ext cx="6096000" cy="5165930"/>
        </p:xfrm>
        <a:graphic>
          <a:graphicData uri="http://schemas.openxmlformats.org/drawingml/2006/table">
            <a:tbl>
              <a:tblPr rtl="1" firstRow="1" bandRow="1">
                <a:tableStyleId>{46F890A9-2807-4EBB-B81D-B2AA78EC7F39}</a:tableStyleId>
              </a:tblPr>
              <a:tblGrid>
                <a:gridCol w="2032000"/>
                <a:gridCol w="2032000"/>
                <a:gridCol w="2032000"/>
              </a:tblGrid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الإمام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الراوي الأول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الراوي الثاني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نافع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قالون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ورش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كثير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قنبل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البزي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أبو عمرو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الدوري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السوسي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عامر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هشام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</a:t>
                      </a:r>
                      <a:r>
                        <a:rPr lang="ar-SA" sz="2400" b="0" dirty="0" err="1" smtClean="0">
                          <a:cs typeface="SKR HEAD1" pitchFamily="2" charset="-78"/>
                        </a:rPr>
                        <a:t>ذكوان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عاصم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حفص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شعبة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حمزة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خلف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خلاد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الكسائي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الليث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الدوري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أبو جعفر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وردان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</a:t>
                      </a:r>
                      <a:r>
                        <a:rPr lang="ar-SA" sz="2400" b="0" dirty="0" err="1" smtClean="0">
                          <a:cs typeface="SKR HEAD1" pitchFamily="2" charset="-78"/>
                        </a:rPr>
                        <a:t>جماز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يعقوب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رويس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روح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خلف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الوراق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الحداد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 rot="20932231">
            <a:off x="1160625" y="2451824"/>
            <a:ext cx="7155757" cy="214680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4F6F"/>
                </a:solidFill>
                <a:effectLst/>
                <a:uLnTx/>
                <a:uFillTx/>
                <a:latin typeface="Calibri" pitchFamily="34" charset="0"/>
                <a:ea typeface="+mn-ea"/>
                <a:cs typeface="mohammad bold art 1" pitchFamily="2" charset="-78"/>
              </a:rPr>
              <a:t>ترجمة الإمام عاصم وراويه حفص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ترجمة الإمام عاصم رحمه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الله: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3356992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مكانته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-324544" y="3356992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تلاميذه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3501008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أقوال العلماء فيه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41277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عاصم بن أبي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النَّجُود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ويقال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له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عاصم بن بهدلة نسبة إلى والدته،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كنيته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أبو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بكر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945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159279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979712" y="3501008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أسانيده في القراءة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831641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6120680" y="4293096"/>
            <a:ext cx="30598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إسناد قراءته عالٍ لأنه استوثق في الرواية ولم يكتف بطريق واحد.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604765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3096344" y="4437112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عنه أبو إسحاق: ما رأيتُ أحداً أقرأ من عاصم بن أبي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النجود .</a:t>
            </a:r>
            <a:endParaRPr lang="ar-SA" sz="28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وقال </a:t>
            </a:r>
            <a:r>
              <a:rPr kumimoji="0" lang="ar-SA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العجلي </a:t>
            </a: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عاصم بن بهدلة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صاحب سنة وقراءة وكان رأساً في القرآن.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986808" y="42210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576064" y="4365104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عبد الرحمن السلمي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وزر بن </a:t>
            </a:r>
            <a:r>
              <a:rPr kumimoji="0" lang="ar-SA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حبيش</a:t>
            </a:r>
            <a:endParaRPr kumimoji="0" lang="ar-SA" sz="2400" b="0" i="0" u="none" strike="noStrike" kern="1200" cap="none" spc="0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عمرو </a:t>
            </a:r>
            <a:r>
              <a:rPr lang="ar-SA" sz="24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الشيباني</a:t>
            </a:r>
            <a:endParaRPr lang="ar-SA" sz="24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وقد قرءوا على ابن مسعود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4" name="قوس كبير أيسر 23"/>
          <p:cNvSpPr/>
          <p:nvPr/>
        </p:nvSpPr>
        <p:spPr>
          <a:xfrm rot="5400000">
            <a:off x="583940" y="3888668"/>
            <a:ext cx="423664" cy="108850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عنوان 3"/>
          <p:cNvSpPr txBox="1">
            <a:spLocks/>
          </p:cNvSpPr>
          <p:nvPr/>
        </p:nvSpPr>
        <p:spPr>
          <a:xfrm>
            <a:off x="82758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حفص بن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سليمان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6" name="عنوان 3"/>
          <p:cNvSpPr txBox="1">
            <a:spLocks/>
          </p:cNvSpPr>
          <p:nvPr/>
        </p:nvSpPr>
        <p:spPr>
          <a:xfrm>
            <a:off x="-32454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 بكر بن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عياش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979712" y="1340768"/>
            <a:ext cx="1232520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عنوان 3"/>
          <p:cNvSpPr txBox="1">
            <a:spLocks/>
          </p:cNvSpPr>
          <p:nvPr/>
        </p:nvSpPr>
        <p:spPr>
          <a:xfrm>
            <a:off x="251520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بالكوفة سنة  </a:t>
            </a: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127هـ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30" name="عنوان 3"/>
          <p:cNvSpPr txBox="1">
            <a:spLocks/>
          </p:cNvSpPr>
          <p:nvPr/>
        </p:nvSpPr>
        <p:spPr>
          <a:xfrm>
            <a:off x="2987824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وفاته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  <p:bldP spid="18" grpId="0"/>
      <p:bldP spid="18" grpId="1"/>
      <p:bldP spid="21" grpId="0"/>
      <p:bldP spid="21" grpId="1"/>
      <p:bldP spid="23" grpId="0"/>
      <p:bldP spid="23" grpId="1"/>
      <p:bldP spid="24" grpId="0" animBg="1"/>
      <p:bldP spid="25" grpId="0"/>
      <p:bldP spid="26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ترجمة الإمام حفص رحمه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الله: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3356992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مكانته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-324544" y="3356992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تلاميذه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3501008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أقوال العلماء فيه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41277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حفص بن سليمان الدوري الأسدي الكوفي، وقد كان ربيب  الإمام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عاصم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945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159279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979712" y="3501008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أسانيده في القراءة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831641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6120680" y="4293096"/>
            <a:ext cx="30598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أخذ القراءة عرضًا وتلقينًا عن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عاصم 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وكان مقدما على أبي بكر بن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عياش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(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شعبة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) فهو أكثر حفظاً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وإتقاناً 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604765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3096344" y="4437112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يحيى بن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معين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الرواية الصحيحة التي رويت عن عاصم هي رواية حفص.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قال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</a:t>
            </a:r>
            <a:r>
              <a:rPr kumimoji="0" lang="ar-SA" sz="2800" b="0" i="0" u="none" strike="noStrike" kern="1200" cap="none" spc="0" normalizeH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الرفاعي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كان حفص أعلمهم بقراءة  عاصم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986808" y="42210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576064" y="4365104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كانت القراءة التي أخذها حفص عن عاصم ترتفع إلى علي بن أبي طالب رضي الله عنه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4" name="قوس كبير أيسر 23"/>
          <p:cNvSpPr/>
          <p:nvPr/>
        </p:nvSpPr>
        <p:spPr>
          <a:xfrm rot="5400000">
            <a:off x="583940" y="3888668"/>
            <a:ext cx="423664" cy="108850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عنوان 3"/>
          <p:cNvSpPr txBox="1">
            <a:spLocks/>
          </p:cNvSpPr>
          <p:nvPr/>
        </p:nvSpPr>
        <p:spPr>
          <a:xfrm>
            <a:off x="82758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ابن الصباح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6" name="عنوان 3"/>
          <p:cNvSpPr txBox="1">
            <a:spLocks/>
          </p:cNvSpPr>
          <p:nvPr/>
        </p:nvSpPr>
        <p:spPr>
          <a:xfrm>
            <a:off x="-32454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الزهراني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979712" y="1340768"/>
            <a:ext cx="1232520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عنوان 3"/>
          <p:cNvSpPr txBox="1">
            <a:spLocks/>
          </p:cNvSpPr>
          <p:nvPr/>
        </p:nvSpPr>
        <p:spPr>
          <a:xfrm>
            <a:off x="251520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سنة  </a:t>
            </a: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180هـ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30" name="عنوان 3"/>
          <p:cNvSpPr txBox="1">
            <a:spLocks/>
          </p:cNvSpPr>
          <p:nvPr/>
        </p:nvSpPr>
        <p:spPr>
          <a:xfrm>
            <a:off x="2987824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وفاته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  <p:bldP spid="18" grpId="0"/>
      <p:bldP spid="18" grpId="1"/>
      <p:bldP spid="21" grpId="0"/>
      <p:bldP spid="21" grpId="1"/>
      <p:bldP spid="23" grpId="0"/>
      <p:bldP spid="23" grpId="1"/>
      <p:bldP spid="24" grpId="0" animBg="1"/>
      <p:bldP spid="25" grpId="0"/>
      <p:bldP spid="26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3"/>
          <p:cNvSpPr txBox="1">
            <a:spLocks/>
          </p:cNvSpPr>
          <p:nvPr/>
        </p:nvSpPr>
        <p:spPr>
          <a:xfrm>
            <a:off x="609600" y="42302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DecoType Naskh Swashes" pitchFamily="2" charset="-78"/>
              </a:rPr>
              <a:t>والحمد لله رب العالمين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2763</TotalTime>
  <Words>509</Words>
  <Application>Microsoft Office PowerPoint</Application>
  <PresentationFormat>عرض على الشاشة (3:4)‏</PresentationFormat>
  <Paragraphs>95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القراءات</vt:lpstr>
      <vt:lpstr>نبذة موجزة عن تدوين القرآن الكريم :</vt:lpstr>
      <vt:lpstr>الأحرف السبعة ونزول القرآن بها</vt:lpstr>
      <vt:lpstr>الشريحة 4</vt:lpstr>
      <vt:lpstr>القراءات المتواترة وشروطها :</vt:lpstr>
      <vt:lpstr>القراء العشرة و رواتهم:</vt:lpstr>
      <vt:lpstr>الشريحة 7</vt:lpstr>
      <vt:lpstr>ترجمة الإمام عاصم رحمه الله:</vt:lpstr>
      <vt:lpstr>ترجمة الإمام حفص رحمه الله: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@mbyte</cp:lastModifiedBy>
  <cp:revision>92</cp:revision>
  <dcterms:created xsi:type="dcterms:W3CDTF">2012-02-17T16:01:01Z</dcterms:created>
  <dcterms:modified xsi:type="dcterms:W3CDTF">2013-02-10T21:11:36Z</dcterms:modified>
</cp:coreProperties>
</file>