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6"/>
  </p:notes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نمط داكن 1 - تمييز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AE0EB1-FF1D-4E61-A8A1-215ED5E49732}" type="datetimeFigureOut">
              <a:rPr lang="ar-SA"/>
              <a:pPr>
                <a:defRPr/>
              </a:pPr>
              <a:t>18/05/34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</a:p>
          <a:p>
            <a:pPr lvl="1"/>
            <a:r>
              <a:rPr lang="ar-SA" noProof="0" smtClean="0"/>
              <a:t>المستوى الثاني</a:t>
            </a:r>
          </a:p>
          <a:p>
            <a:pPr lvl="2"/>
            <a:r>
              <a:rPr lang="ar-SA" noProof="0" smtClean="0"/>
              <a:t>المستوى الثالث</a:t>
            </a:r>
          </a:p>
          <a:p>
            <a:pPr lvl="3"/>
            <a:r>
              <a:rPr lang="ar-SA" noProof="0" smtClean="0"/>
              <a:t>المستوى الرابع</a:t>
            </a:r>
          </a:p>
          <a:p>
            <a:pPr lvl="4"/>
            <a:r>
              <a:rPr lang="ar-SA" noProof="0" smtClean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2388111-B2BE-4AD1-9D5D-328BDA55ED6E}" type="slidenum">
              <a:rPr lang="ar-SA"/>
              <a:pPr>
                <a:defRPr/>
              </a:pPr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877157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1229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8C40B6-005A-4A67-82C4-0435CB77383C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ar-SA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1331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EE9822-BDDE-4DB6-A0A7-224726EEEAA8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ar-SA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ثلث قائم الزاوية 10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مجموعة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شكل حر 1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شكل حر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شكل حر 19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رابط مستقيم 20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11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2C0B40E-A5F8-4B56-9D5C-5590E3189ACE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12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4F82907-3647-4562-80FF-D817395CA1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63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A6F4D-390B-4CFF-90C7-36D9C2FC98FB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F3A24-73B3-4043-8717-94C84342C0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479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ارة رتبة 10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5" name="شارة رتبة 15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F9D14D-AABC-4960-8212-AFD2E427A871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7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F5F77E-5086-451E-A0AC-F7388B9463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379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11D03C-C2BD-4790-A53E-B7435C30903B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D68BFE-4135-40EB-AE37-A99FB0392A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363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1A7D6E-5937-4917-AE16-097E017341F8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356E5F-A01F-4962-95F3-F7ABFCBF0C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846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3E7028-457B-4EFD-A227-D1DBCEF8FFC8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DF7040-9D03-4F7B-B7BA-2F6CE44B84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449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24A0-6994-44FC-9865-36F164E9363B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82FD8-1076-43FF-AFD0-50165AB407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8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E514AC-5565-434C-BC8F-206C238B14C5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43F04C-3DE2-4C1F-BE12-646471EE4F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16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كل حر 10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شكل حر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مثلث قائم الزاوية 1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رابط مستقيم 18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شارة رتبة 19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10" name="شارة رتبة 20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518C0B5-200F-4041-802B-C88331171A6C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12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27DB75E-A3D0-4966-8B58-B0D3BE407E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36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372B7-082C-48B8-AC9F-E2DF7FC648FC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4B8CE-1EBE-4979-8F07-11613E47B7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64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6E4BC-79B5-4E56-B134-D173416EAA18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07A43-C034-4674-BE80-52369AADA3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02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33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7B1E667-2DC2-4366-B0D4-6048D140900F}" type="datetimeFigureOut">
              <a:rPr lang="en-US"/>
              <a:pPr>
                <a:defRPr/>
              </a:pPr>
              <a:t>3/29/2013</a:t>
            </a:fld>
            <a:endParaRPr lang="en-US" dirty="0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5CA880-C897-4936-AE1B-3C5F144290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09" r:id="rId2"/>
    <p:sldLayoutId id="2147483814" r:id="rId3"/>
    <p:sldLayoutId id="2147483815" r:id="rId4"/>
    <p:sldLayoutId id="2147483816" r:id="rId5"/>
    <p:sldLayoutId id="2147483817" r:id="rId6"/>
    <p:sldLayoutId id="2147483810" r:id="rId7"/>
    <p:sldLayoutId id="2147483818" r:id="rId8"/>
    <p:sldLayoutId id="2147483819" r:id="rId9"/>
    <p:sldLayoutId id="2147483811" r:id="rId10"/>
    <p:sldLayoutId id="2147483812" r:id="rId11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Arial" pitchFamily="34" charset="0"/>
        </a:defRPr>
      </a:lvl9pPr>
      <a:extLst/>
    </p:titleStyle>
    <p:bodyStyle>
      <a:lvl1pPr marL="365125" indent="-255588" algn="r" rtl="1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20713" indent="-228600" algn="r" rtl="1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858838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43000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371600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599320" cy="230124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6000" dirty="0" smtClean="0">
                <a:cs typeface="+mj-cs"/>
              </a:rPr>
              <a:t>المحاضرة السابعة</a:t>
            </a:r>
            <a:endParaRPr sz="6000" dirty="0">
              <a:cs typeface="+mj-cs"/>
            </a:endParaRPr>
          </a:p>
        </p:txBody>
      </p:sp>
      <p:sp>
        <p:nvSpPr>
          <p:cNvPr id="9219" name="عنوان فرعي 2"/>
          <p:cNvSpPr>
            <a:spLocks noGrp="1"/>
          </p:cNvSpPr>
          <p:nvPr>
            <p:ph type="subTitle" idx="1"/>
          </p:nvPr>
        </p:nvSpPr>
        <p:spPr>
          <a:xfrm>
            <a:off x="395288" y="3429000"/>
            <a:ext cx="7561262" cy="1200150"/>
          </a:xfrm>
        </p:spPr>
        <p:txBody>
          <a:bodyPr/>
          <a:lstStyle/>
          <a:p>
            <a:pPr marR="0" eaLnBrk="1" hangingPunct="1"/>
            <a:r>
              <a:rPr lang="ar-SA" sz="4400" b="1" dirty="0" smtClean="0">
                <a:latin typeface="Times New Roman" pitchFamily="18" charset="0"/>
                <a:cs typeface="Times New Roman" pitchFamily="18" charset="0"/>
              </a:rPr>
              <a:t>قواعد بيانات - التمرين الخامس</a:t>
            </a:r>
            <a:endParaRPr lang="en-US" sz="4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925" y="1071563"/>
            <a:ext cx="9109075" cy="5786437"/>
          </a:xfrm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أنشئي قاعدة بيانات جديدة ثم أنشئي جدول باسم (تسجيل مقرر قواعد البيانات) مع مراعاة ما يلي: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1)   أنشئي في الجدول الحقول التالية:  (اسم الطالبة– الرقم الجامعي– الكلية– رقم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crn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550926" indent="-51435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2)   اختيار نوع بيانات مناسب لكل حقل ومفتاح أساسي مناسب.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50926" indent="-51435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3) قومي بتعبئة الجدول بالسجلات التالية: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>
              <a:cs typeface="+mn-cs"/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50825" y="3316288"/>
          <a:ext cx="8569324" cy="2849561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360825"/>
                <a:gridCol w="2671798"/>
                <a:gridCol w="2394371"/>
                <a:gridCol w="2142330"/>
              </a:tblGrid>
              <a:tr h="649392"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رقم </a:t>
                      </a:r>
                      <a:r>
                        <a:rPr lang="ar-SA" sz="28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crn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الكلية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الرقم الجامعي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اسم الطالبة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49392"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16000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الآداب ب</a:t>
                      </a:r>
                      <a:r>
                        <a:rPr lang="ar-SA" sz="28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الدمام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21230212</a:t>
                      </a:r>
                      <a:endParaRPr lang="ar-SA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يارا </a:t>
                      </a:r>
                      <a:r>
                        <a:rPr lang="ar-SA" sz="28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العلي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93254"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19000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الآداب بالدمام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21234909</a:t>
                      </a:r>
                      <a:endParaRPr lang="ar-SA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اسماء الصالح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575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16000</a:t>
                      </a:r>
                      <a:endParaRPr lang="en-US" sz="2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الآداب بالدمام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21909382</a:t>
                      </a:r>
                      <a:endParaRPr lang="ar-SA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هدى محمد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4" marR="91444" marT="45717" marB="457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عنصر نائب للمحتوى 2"/>
          <p:cNvSpPr>
            <a:spLocks noGrp="1"/>
          </p:cNvSpPr>
          <p:nvPr>
            <p:ph idx="1"/>
          </p:nvPr>
        </p:nvSpPr>
        <p:spPr>
          <a:xfrm>
            <a:off x="179388" y="428625"/>
            <a:ext cx="8640762" cy="4525963"/>
          </a:xfrm>
        </p:spPr>
        <p:txBody>
          <a:bodyPr>
            <a:normAutofit/>
          </a:bodyPr>
          <a:lstStyle/>
          <a:p>
            <a:pPr marL="723837" lvl="1" indent="-384048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أنشئي جدول آخر باسم (جدول أساتذة المقررات العامة) مع مراعاة ما يلي: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1) أنشئي في الجدول الحقول التالية: ( رقم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crn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- اسم الأستاذ- رقم القاعة- 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المبنى- اليوم - وقت 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المحاضرة)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50926" indent="-51435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2) اختيار نوع بيانات مناسب لكل حقل ومفتاح أساسي مناسب.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50926" indent="-51435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3) قومي بتعبئة الجدول بالسجلات التالية: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321038"/>
              </p:ext>
            </p:extLst>
          </p:nvPr>
        </p:nvGraphicFramePr>
        <p:xfrm>
          <a:off x="144463" y="2565400"/>
          <a:ext cx="8820150" cy="3066122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2915369"/>
                <a:gridCol w="1080120"/>
                <a:gridCol w="1224136"/>
                <a:gridCol w="1152128"/>
                <a:gridCol w="1224136"/>
                <a:gridCol w="1224261"/>
              </a:tblGrid>
              <a:tr h="863600"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وقت المحاضرة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اليوم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المبنى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رقم القاعة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ar-SA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اسم الاستاذ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رقم</a:t>
                      </a:r>
                      <a:r>
                        <a:rPr lang="ar-SA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en-US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crn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6680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12:00 -1:40 م </a:t>
                      </a:r>
                      <a:endParaRPr lang="en-US" sz="2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السبت 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2-3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ا.وداد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12000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8109"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8:00 </a:t>
                      </a:r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-9:40 </a:t>
                      </a:r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ص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الأحد 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2-2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ا.وداد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12010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8109"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10:00 </a:t>
                      </a:r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-11:40 </a:t>
                      </a:r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ص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الاثنين 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1-6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د.محمد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16000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8109"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8:00 </a:t>
                      </a:r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-9:40 </a:t>
                      </a:r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ص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الأربعاء 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64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1-7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د.ناصر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19000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7" marR="91437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لمحتوى 2"/>
          <p:cNvSpPr>
            <a:spLocks noGrp="1"/>
          </p:cNvSpPr>
          <p:nvPr>
            <p:ph idx="1"/>
          </p:nvPr>
        </p:nvSpPr>
        <p:spPr>
          <a:xfrm>
            <a:off x="250825" y="1481138"/>
            <a:ext cx="8435975" cy="452596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ar-SA" sz="4000" b="1" smtClean="0"/>
              <a:t>قومي بعمل علاقة مناسبة بين الجدولين مع فرض التكامل المرجعي وتتالي التحديث والحذف.</a:t>
            </a:r>
          </a:p>
        </p:txBody>
      </p:sp>
      <p:sp>
        <p:nvSpPr>
          <p:cNvPr id="10242" name="عنوان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cs typeface="+mj-cs"/>
              </a:rPr>
              <a:t> </a:t>
            </a:r>
            <a:endParaRPr lang="ar-SA" smtClean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ملتقى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465</TotalTime>
  <Words>212</Words>
  <Application>Microsoft Office PowerPoint</Application>
  <PresentationFormat>On-screen Show (4:3)</PresentationFormat>
  <Paragraphs>60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ملتقى</vt:lpstr>
      <vt:lpstr>المحاضرة السابعة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toto</dc:creator>
  <cp:lastModifiedBy>toot</cp:lastModifiedBy>
  <cp:revision>52</cp:revision>
  <dcterms:created xsi:type="dcterms:W3CDTF">2012-02-17T19:34:54Z</dcterms:created>
  <dcterms:modified xsi:type="dcterms:W3CDTF">2013-03-29T13:57:39Z</dcterms:modified>
</cp:coreProperties>
</file>