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0" r:id="rId1"/>
    <p:sldMasterId id="2147483744" r:id="rId2"/>
    <p:sldMasterId id="2147483756" r:id="rId3"/>
    <p:sldMasterId id="2147483768" r:id="rId4"/>
    <p:sldMasterId id="2147483780" r:id="rId5"/>
    <p:sldMasterId id="2147483792" r:id="rId6"/>
    <p:sldMasterId id="2147483804" r:id="rId7"/>
  </p:sldMasterIdLst>
  <p:notesMasterIdLst>
    <p:notesMasterId r:id="rId24"/>
  </p:notesMasterIdLst>
  <p:sldIdLst>
    <p:sldId id="257" r:id="rId8"/>
    <p:sldId id="258" r:id="rId9"/>
    <p:sldId id="259" r:id="rId10"/>
    <p:sldId id="268" r:id="rId11"/>
    <p:sldId id="260" r:id="rId12"/>
    <p:sldId id="266" r:id="rId13"/>
    <p:sldId id="267" r:id="rId14"/>
    <p:sldId id="261" r:id="rId15"/>
    <p:sldId id="270" r:id="rId16"/>
    <p:sldId id="271" r:id="rId17"/>
    <p:sldId id="272" r:id="rId18"/>
    <p:sldId id="262" r:id="rId19"/>
    <p:sldId id="269" r:id="rId20"/>
    <p:sldId id="263" r:id="rId21"/>
    <p:sldId id="265" r:id="rId22"/>
    <p:sldId id="264"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6F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1711" autoAdjust="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71101EB-9381-4F08-8D45-4901B20557E4}" type="datetimeFigureOut">
              <a:rPr lang="ar-SA" smtClean="0"/>
              <a:pPr/>
              <a:t>08/05/1434</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D8158DD-13F7-4B00-AE50-1A3DC09BC0D0}" type="slidenum">
              <a:rPr lang="ar-SA" smtClean="0"/>
              <a:pPr/>
              <a:t>‹#›</a:t>
            </a:fld>
            <a:endParaRPr lang="ar-SA" dirty="0"/>
          </a:p>
        </p:txBody>
      </p:sp>
    </p:spTree>
    <p:extLst>
      <p:ext uri="{BB962C8B-B14F-4D97-AF65-F5344CB8AC3E}">
        <p14:creationId xmlns:p14="http://schemas.microsoft.com/office/powerpoint/2010/main" val="30452194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D8158DD-13F7-4B00-AE50-1A3DC09BC0D0}" type="slidenum">
              <a:rPr lang="ar-SA" smtClean="0"/>
              <a:pPr/>
              <a:t>4</a:t>
            </a:fld>
            <a:endParaRPr lang="ar-S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عنصر نائب للتاريخ 1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16" name="عنصر نائب لرقم الشريحة 15"/>
          <p:cNvSpPr>
            <a:spLocks noGrp="1"/>
          </p:cNvSpPr>
          <p:nvPr>
            <p:ph type="sldNum" sz="quarter" idx="11"/>
          </p:nvPr>
        </p:nvSpPr>
        <p:spPr/>
        <p:txBody>
          <a:bodyPr/>
          <a:lstStyle/>
          <a:p>
            <a:fld id="{BF0414CA-A5FA-44CC-BC88-63AD93081EC1}" type="slidenum">
              <a:rPr lang="ar-SA" smtClean="0"/>
              <a:pPr/>
              <a:t>‹#›</a:t>
            </a:fld>
            <a:endParaRPr lang="ar-SA" dirty="0"/>
          </a:p>
        </p:txBody>
      </p:sp>
      <p:sp>
        <p:nvSpPr>
          <p:cNvPr id="17" name="عنصر نائب للتذييل 16"/>
          <p:cNvSpPr>
            <a:spLocks noGrp="1"/>
          </p:cNvSpPr>
          <p:nvPr>
            <p:ph type="ftr" sz="quarter" idx="12"/>
          </p:nvPr>
        </p:nvSpPr>
        <p:spPr/>
        <p:txBody>
          <a:bodyPr/>
          <a:lstStyle/>
          <a:p>
            <a:endParaRPr lang="ar-SA"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6AA96699-75C1-489F-B671-0B5DDC4937D5}" type="datetimeFigureOut">
              <a:rPr lang="ar-SA" smtClean="0"/>
              <a:pPr/>
              <a:t>08/05/1434</a:t>
            </a:fld>
            <a:endParaRPr lang="ar-SA" dirty="0"/>
          </a:p>
        </p:txBody>
      </p:sp>
      <p:sp>
        <p:nvSpPr>
          <p:cNvPr id="15" name="عنصر نائب لرقم الشريحة 14"/>
          <p:cNvSpPr>
            <a:spLocks noGrp="1"/>
          </p:cNvSpPr>
          <p:nvPr>
            <p:ph type="sldNum" sz="quarter" idx="15"/>
          </p:nvPr>
        </p:nvSpPr>
        <p:spPr/>
        <p:txBody>
          <a:bodyPr/>
          <a:lstStyle>
            <a:lvl1pPr algn="ctr">
              <a:defRPr/>
            </a:lvl1pPr>
          </a:lstStyle>
          <a:p>
            <a:fld id="{BF0414CA-A5FA-44CC-BC88-63AD93081EC1}" type="slidenum">
              <a:rPr lang="ar-SA" smtClean="0"/>
              <a:pPr/>
              <a:t>‹#›</a:t>
            </a:fld>
            <a:endParaRPr lang="ar-SA" dirty="0"/>
          </a:p>
        </p:txBody>
      </p:sp>
      <p:sp>
        <p:nvSpPr>
          <p:cNvPr id="16" name="عنصر نائب للتذييل 15"/>
          <p:cNvSpPr>
            <a:spLocks noGrp="1"/>
          </p:cNvSpPr>
          <p:nvPr>
            <p:ph type="ftr" sz="quarter" idx="16"/>
          </p:nvPr>
        </p:nvSpPr>
        <p:spPr/>
        <p:txBody>
          <a:bodyPr/>
          <a:lstStyle/>
          <a:p>
            <a:endParaRPr lang="ar-SA" dirty="0"/>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BF0414CA-A5FA-44CC-BC88-63AD93081EC1}" type="slidenum">
              <a:rPr lang="ar-SA" smtClean="0"/>
              <a:pPr/>
              <a:t>‹#›</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7" name="عنصر نائب للتاريخ 6"/>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BF0414CA-A5FA-44CC-BC88-63AD93081EC1}"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6AA96699-75C1-489F-B671-0B5DDC4937D5}" type="datetimeFigureOut">
              <a:rPr lang="ar-SA" smtClean="0"/>
              <a:pPr/>
              <a:t>08/05/1434</a:t>
            </a:fld>
            <a:endParaRPr lang="ar-SA" dirty="0"/>
          </a:p>
        </p:txBody>
      </p:sp>
      <p:sp>
        <p:nvSpPr>
          <p:cNvPr id="9" name="عنصر نائب لرقم الشريحة 8"/>
          <p:cNvSpPr>
            <a:spLocks noGrp="1"/>
          </p:cNvSpPr>
          <p:nvPr>
            <p:ph type="sldNum" sz="quarter" idx="15"/>
          </p:nvPr>
        </p:nvSpPr>
        <p:spPr/>
        <p:txBody>
          <a:bodyPr/>
          <a:lstStyle/>
          <a:p>
            <a:fld id="{BF0414CA-A5FA-44CC-BC88-63AD93081EC1}" type="slidenum">
              <a:rPr lang="ar-SA" smtClean="0"/>
              <a:pPr/>
              <a:t>‹#›</a:t>
            </a:fld>
            <a:endParaRPr lang="ar-SA" dirty="0"/>
          </a:p>
        </p:txBody>
      </p:sp>
      <p:sp>
        <p:nvSpPr>
          <p:cNvPr id="10" name="عنصر نائب للتذييل 9"/>
          <p:cNvSpPr>
            <a:spLocks noGrp="1"/>
          </p:cNvSpPr>
          <p:nvPr>
            <p:ph type="ftr" sz="quarter" idx="16"/>
          </p:nvPr>
        </p:nvSpPr>
        <p:spPr/>
        <p:txBody>
          <a:bodyPr/>
          <a:lstStyle/>
          <a:p>
            <a:endParaRPr lang="ar-SA"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9" name="عنصر نائب لرقم الشريحة 8"/>
          <p:cNvSpPr>
            <a:spLocks noGrp="1"/>
          </p:cNvSpPr>
          <p:nvPr>
            <p:ph type="sldNum" sz="quarter" idx="11"/>
          </p:nvPr>
        </p:nvSpPr>
        <p:spPr/>
        <p:txBody>
          <a:bodyPr/>
          <a:lstStyle/>
          <a:p>
            <a:fld id="{BF0414CA-A5FA-44CC-BC88-63AD93081EC1}" type="slidenum">
              <a:rPr lang="ar-SA" smtClean="0"/>
              <a:pPr/>
              <a:t>‹#›</a:t>
            </a:fld>
            <a:endParaRPr lang="ar-SA" dirty="0"/>
          </a:p>
        </p:txBody>
      </p:sp>
      <p:sp>
        <p:nvSpPr>
          <p:cNvPr id="10" name="عنصر نائب للتذييل 9"/>
          <p:cNvSpPr>
            <a:spLocks noGrp="1"/>
          </p:cNvSpPr>
          <p:nvPr>
            <p:ph type="ftr" sz="quarter" idx="12"/>
          </p:nvPr>
        </p:nvSpPr>
        <p:spPr/>
        <p:txBody>
          <a:bodyPr/>
          <a:lstStyle/>
          <a:p>
            <a:endParaRPr lang="ar-SA"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6AA96699-75C1-489F-B671-0B5DDC4937D5}" type="datetimeFigureOut">
              <a:rPr lang="ar-SA" smtClean="0"/>
              <a:pPr/>
              <a:t>08/05/1434</a:t>
            </a:fld>
            <a:endParaRPr lang="ar-SA" dirty="0"/>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dirty="0"/>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BF0414CA-A5FA-44CC-BC88-63AD93081EC1}"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6AA96699-75C1-489F-B671-0B5DDC4937D5}" type="datetimeFigureOut">
              <a:rPr lang="ar-SA" smtClean="0"/>
              <a:pPr/>
              <a:t>08/05/1434</a:t>
            </a:fld>
            <a:endParaRPr lang="ar-SA" dirty="0"/>
          </a:p>
        </p:txBody>
      </p:sp>
      <p:sp>
        <p:nvSpPr>
          <p:cNvPr id="9" name="عنصر نائب لرقم الشريحة 8"/>
          <p:cNvSpPr>
            <a:spLocks noGrp="1"/>
          </p:cNvSpPr>
          <p:nvPr>
            <p:ph type="sldNum" sz="quarter" idx="15"/>
          </p:nvPr>
        </p:nvSpPr>
        <p:spPr/>
        <p:txBody>
          <a:bodyPr rtlCol="0"/>
          <a:lstStyle/>
          <a:p>
            <a:fld id="{BF0414CA-A5FA-44CC-BC88-63AD93081EC1}" type="slidenum">
              <a:rPr lang="ar-SA" smtClean="0"/>
              <a:pPr/>
              <a:t>‹#›</a:t>
            </a:fld>
            <a:endParaRPr lang="ar-SA" dirty="0"/>
          </a:p>
        </p:txBody>
      </p:sp>
      <p:sp>
        <p:nvSpPr>
          <p:cNvPr id="10" name="عنصر نائب للتذييل 9"/>
          <p:cNvSpPr>
            <a:spLocks noGrp="1"/>
          </p:cNvSpPr>
          <p:nvPr>
            <p:ph type="ftr" sz="quarter" idx="16"/>
          </p:nvPr>
        </p:nvSpPr>
        <p:spPr/>
        <p:txBody>
          <a:bodyPr rtlCol="0"/>
          <a:lstStyle/>
          <a:p>
            <a:endParaRPr lang="ar-SA"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dirty="0"/>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BF0414CA-A5FA-44CC-BC88-63AD93081EC1}"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BF0414CA-A5FA-44CC-BC88-63AD93081EC1}" type="slidenum">
              <a:rPr lang="ar-SA" smtClean="0"/>
              <a:pPr/>
              <a:t>‹#›</a:t>
            </a:fld>
            <a:endParaRPr lang="ar-SA" dirty="0"/>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6AA96699-75C1-489F-B671-0B5DDC4937D5}" type="datetimeFigureOut">
              <a:rPr lang="ar-SA" smtClean="0"/>
              <a:pPr/>
              <a:t>08/05/1434</a:t>
            </a:fld>
            <a:endParaRPr lang="ar-SA" dirty="0"/>
          </a:p>
        </p:txBody>
      </p:sp>
      <p:sp>
        <p:nvSpPr>
          <p:cNvPr id="7" name="عنصر نائب لرقم الشريحة 6"/>
          <p:cNvSpPr>
            <a:spLocks noGrp="1"/>
          </p:cNvSpPr>
          <p:nvPr>
            <p:ph type="sldNum" sz="quarter" idx="11"/>
          </p:nvPr>
        </p:nvSpPr>
        <p:spPr/>
        <p:txBody>
          <a:bodyPr rtlCol="0"/>
          <a:lstStyle/>
          <a:p>
            <a:fld id="{BF0414CA-A5FA-44CC-BC88-63AD93081EC1}" type="slidenum">
              <a:rPr lang="ar-SA" smtClean="0"/>
              <a:pPr/>
              <a:t>‹#›</a:t>
            </a:fld>
            <a:endParaRPr lang="ar-SA" dirty="0"/>
          </a:p>
        </p:txBody>
      </p:sp>
      <p:sp>
        <p:nvSpPr>
          <p:cNvPr id="8" name="عنصر نائب للتذييل 7"/>
          <p:cNvSpPr>
            <a:spLocks noGrp="1"/>
          </p:cNvSpPr>
          <p:nvPr>
            <p:ph type="ftr" sz="quarter" idx="12"/>
          </p:nvPr>
        </p:nvSpPr>
        <p:spPr/>
        <p:txBody>
          <a:bodyPr rtlCol="0"/>
          <a:lstStyle/>
          <a:p>
            <a:endParaRPr lang="ar-SA"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6AA96699-75C1-489F-B671-0B5DDC4937D5}" type="datetimeFigureOut">
              <a:rPr lang="ar-SA" smtClean="0"/>
              <a:pPr/>
              <a:t>08/05/1434</a:t>
            </a:fld>
            <a:endParaRPr lang="ar-SA" dirty="0"/>
          </a:p>
        </p:txBody>
      </p:sp>
      <p:sp>
        <p:nvSpPr>
          <p:cNvPr id="22" name="عنصر نائب لرقم الشريحة 21"/>
          <p:cNvSpPr>
            <a:spLocks noGrp="1"/>
          </p:cNvSpPr>
          <p:nvPr>
            <p:ph type="sldNum" sz="quarter" idx="15"/>
          </p:nvPr>
        </p:nvSpPr>
        <p:spPr/>
        <p:txBody>
          <a:bodyPr rtlCol="0"/>
          <a:lstStyle/>
          <a:p>
            <a:fld id="{BF0414CA-A5FA-44CC-BC88-63AD93081EC1}" type="slidenum">
              <a:rPr lang="ar-SA" smtClean="0"/>
              <a:pPr/>
              <a:t>‹#›</a:t>
            </a:fld>
            <a:endParaRPr lang="ar-SA" dirty="0"/>
          </a:p>
        </p:txBody>
      </p:sp>
      <p:sp>
        <p:nvSpPr>
          <p:cNvPr id="23" name="عنصر نائب للتذييل 22"/>
          <p:cNvSpPr>
            <a:spLocks noGrp="1"/>
          </p:cNvSpPr>
          <p:nvPr>
            <p:ph type="ftr" sz="quarter" idx="16"/>
          </p:nvPr>
        </p:nvSpPr>
        <p:spPr/>
        <p:txBody>
          <a:bodyPr rtlCol="0"/>
          <a:lstStyle/>
          <a:p>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6AA96699-75C1-489F-B671-0B5DDC4937D5}" type="datetimeFigureOut">
              <a:rPr lang="ar-SA" smtClean="0"/>
              <a:pPr/>
              <a:t>08/05/1434</a:t>
            </a:fld>
            <a:endParaRPr lang="ar-SA" dirty="0"/>
          </a:p>
        </p:txBody>
      </p:sp>
      <p:sp>
        <p:nvSpPr>
          <p:cNvPr id="18" name="عنصر نائب لرقم الشريحة 17"/>
          <p:cNvSpPr>
            <a:spLocks noGrp="1"/>
          </p:cNvSpPr>
          <p:nvPr>
            <p:ph type="sldNum" sz="quarter" idx="11"/>
          </p:nvPr>
        </p:nvSpPr>
        <p:spPr/>
        <p:txBody>
          <a:bodyPr rtlCol="0"/>
          <a:lstStyle/>
          <a:p>
            <a:fld id="{BF0414CA-A5FA-44CC-BC88-63AD93081EC1}" type="slidenum">
              <a:rPr lang="ar-SA" smtClean="0"/>
              <a:pPr/>
              <a:t>‹#›</a:t>
            </a:fld>
            <a:endParaRPr lang="ar-SA" dirty="0"/>
          </a:p>
        </p:txBody>
      </p:sp>
      <p:sp>
        <p:nvSpPr>
          <p:cNvPr id="21" name="عنصر نائب للتذييل 20"/>
          <p:cNvSpPr>
            <a:spLocks noGrp="1"/>
          </p:cNvSpPr>
          <p:nvPr>
            <p:ph type="ftr" sz="quarter" idx="12"/>
          </p:nvPr>
        </p:nvSpPr>
        <p:spPr/>
        <p:txBody>
          <a:bodyPr rtlCol="0"/>
          <a:lstStyle/>
          <a:p>
            <a:endParaRPr lang="ar-SA"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19" name="عنصر نائب للتذييل 18"/>
          <p:cNvSpPr>
            <a:spLocks noGrp="1"/>
          </p:cNvSpPr>
          <p:nvPr>
            <p:ph type="ftr" sz="quarter" idx="11"/>
          </p:nvPr>
        </p:nvSpPr>
        <p:spPr/>
        <p:txBody>
          <a:bodyPr/>
          <a:lstStyle/>
          <a:p>
            <a:endParaRPr lang="ar-SA" dirty="0"/>
          </a:p>
        </p:txBody>
      </p:sp>
      <p:sp>
        <p:nvSpPr>
          <p:cNvPr id="27" name="عنصر نائب لرقم الشريحة 26"/>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a:xfrm>
            <a:off x="8077200" y="6356350"/>
            <a:ext cx="609600" cy="365125"/>
          </a:xfrm>
        </p:spPr>
        <p:txBody>
          <a:bodyPr/>
          <a:lstStyle/>
          <a:p>
            <a:fld id="{BF0414CA-A5FA-44CC-BC88-63AD93081EC1}" type="slidenum">
              <a:rPr lang="ar-SA" smtClean="0"/>
              <a:pPr/>
              <a:t>‹#›</a:t>
            </a:fld>
            <a:endParaRPr lang="ar-SA" dirty="0"/>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dirty="0"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20" name="عنصر نائب للتذييل 19"/>
          <p:cNvSpPr>
            <a:spLocks noGrp="1"/>
          </p:cNvSpPr>
          <p:nvPr>
            <p:ph type="ftr" sz="quarter" idx="11"/>
          </p:nvPr>
        </p:nvSpPr>
        <p:spPr/>
        <p:txBody>
          <a:bodyPr/>
          <a:lstStyle>
            <a:extLst/>
          </a:lstStyle>
          <a:p>
            <a:endParaRPr lang="ar-SA" dirty="0"/>
          </a:p>
        </p:txBody>
      </p:sp>
      <p:sp>
        <p:nvSpPr>
          <p:cNvPr id="10" name="عنصر نائب لرقم الشريحة 9"/>
          <p:cNvSpPr>
            <a:spLocks noGrp="1"/>
          </p:cNvSpPr>
          <p:nvPr>
            <p:ph type="sldNum" sz="quarter" idx="12"/>
          </p:nvPr>
        </p:nvSpPr>
        <p:spPr/>
        <p:txBody>
          <a:bodyPr/>
          <a:lstStyle>
            <a:extLst/>
          </a:lstStyle>
          <a:p>
            <a:fld id="{BF0414CA-A5FA-44CC-BC88-63AD93081EC1}" type="slidenum">
              <a:rPr lang="ar-SA" smtClean="0"/>
              <a:pPr/>
              <a:t>‹#›</a:t>
            </a:fld>
            <a:endParaRPr lang="ar-SA" dirty="0"/>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BF0414CA-A5FA-44CC-BC88-63AD93081EC1}" type="slidenum">
              <a:rPr lang="ar-SA" smtClean="0"/>
              <a:pPr/>
              <a:t>‹#›</a:t>
            </a:fld>
            <a:endParaRPr lang="ar-SA" dirty="0"/>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عنصر نائب للتاريخ 1"/>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11"/>
          </p:nvPr>
        </p:nvSpPr>
        <p:spPr/>
        <p:txBody>
          <a:bodyPr/>
          <a:lstStyle>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BF0414CA-A5FA-44CC-BC88-63AD93081EC1}" type="slidenum">
              <a:rPr lang="ar-SA" smtClean="0"/>
              <a:pPr/>
              <a:t>‹#›</a:t>
            </a:fld>
            <a:endParaRPr lang="ar-SA" dirty="0"/>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BF0414CA-A5FA-44CC-BC88-63AD93081EC1}" type="slidenum">
              <a:rPr lang="ar-SA" smtClean="0"/>
              <a:pPr/>
              <a:t>‹#›</a:t>
            </a:fld>
            <a:endParaRPr lang="ar-SA" dirty="0"/>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dirty="0"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AA96699-75C1-489F-B671-0B5DDC4937D5}" type="datetimeFigureOut">
              <a:rPr lang="ar-SA" smtClean="0"/>
              <a:pPr/>
              <a:t>08/05/1434</a:t>
            </a:fld>
            <a:endParaRPr lang="ar-SA" dirty="0"/>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dirty="0"/>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F0414CA-A5FA-44CC-BC88-63AD93081EC1}"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dirty="0"/>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BF0414CA-A5FA-44CC-BC88-63AD93081EC1}"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BF0414CA-A5FA-44CC-BC88-63AD93081EC1}" type="slidenum">
              <a:rPr lang="ar-SA" smtClean="0"/>
              <a:pPr/>
              <a:t>‹#›</a:t>
            </a:fld>
            <a:endParaRPr lang="ar-SA" dirty="0"/>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dirty="0" smtClean="0"/>
              <a:t>انقر فوق الرمز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BF0414CA-A5FA-44CC-BC88-63AD93081EC1}" type="slidenum">
              <a:rPr lang="ar-SA" smtClean="0"/>
              <a:pPr/>
              <a:t>‹#›</a:t>
            </a:fld>
            <a:endParaRPr lang="ar-SA"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dirty="0"/>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F0414CA-A5FA-44CC-BC88-63AD93081EC1}" type="slidenum">
              <a:rPr lang="ar-SA" smtClean="0"/>
              <a:pPr/>
              <a:t>‹#›</a:t>
            </a:fld>
            <a:endParaRPr lang="ar-SA"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عنصر نائب للتاريخ 1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16" name="عنصر نائب لرقم الشريحة 15"/>
          <p:cNvSpPr>
            <a:spLocks noGrp="1"/>
          </p:cNvSpPr>
          <p:nvPr>
            <p:ph type="sldNum" sz="quarter" idx="11"/>
          </p:nvPr>
        </p:nvSpPr>
        <p:spPr/>
        <p:txBody>
          <a:bodyPr/>
          <a:lstStyle/>
          <a:p>
            <a:fld id="{BF0414CA-A5FA-44CC-BC88-63AD93081EC1}" type="slidenum">
              <a:rPr lang="ar-SA" smtClean="0"/>
              <a:pPr/>
              <a:t>‹#›</a:t>
            </a:fld>
            <a:endParaRPr lang="ar-SA" dirty="0"/>
          </a:p>
        </p:txBody>
      </p:sp>
      <p:sp>
        <p:nvSpPr>
          <p:cNvPr id="17" name="عنصر نائب للتذييل 16"/>
          <p:cNvSpPr>
            <a:spLocks noGrp="1"/>
          </p:cNvSpPr>
          <p:nvPr>
            <p:ph type="ftr" sz="quarter" idx="12"/>
          </p:nvPr>
        </p:nvSpPr>
        <p:spPr/>
        <p:txBody>
          <a:bodyPr/>
          <a:lstStyle/>
          <a:p>
            <a:endParaRPr lang="ar-SA"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6AA96699-75C1-489F-B671-0B5DDC4937D5}" type="datetimeFigureOut">
              <a:rPr lang="ar-SA" smtClean="0"/>
              <a:pPr/>
              <a:t>08/05/1434</a:t>
            </a:fld>
            <a:endParaRPr lang="ar-SA" dirty="0"/>
          </a:p>
        </p:txBody>
      </p:sp>
      <p:sp>
        <p:nvSpPr>
          <p:cNvPr id="15" name="عنصر نائب لرقم الشريحة 14"/>
          <p:cNvSpPr>
            <a:spLocks noGrp="1"/>
          </p:cNvSpPr>
          <p:nvPr>
            <p:ph type="sldNum" sz="quarter" idx="15"/>
          </p:nvPr>
        </p:nvSpPr>
        <p:spPr/>
        <p:txBody>
          <a:bodyPr/>
          <a:lstStyle>
            <a:lvl1pPr algn="ctr">
              <a:defRPr/>
            </a:lvl1pPr>
          </a:lstStyle>
          <a:p>
            <a:fld id="{BF0414CA-A5FA-44CC-BC88-63AD93081EC1}" type="slidenum">
              <a:rPr lang="ar-SA" smtClean="0"/>
              <a:pPr/>
              <a:t>‹#›</a:t>
            </a:fld>
            <a:endParaRPr lang="ar-SA" dirty="0"/>
          </a:p>
        </p:txBody>
      </p:sp>
      <p:sp>
        <p:nvSpPr>
          <p:cNvPr id="16" name="عنصر نائب للتذييل 15"/>
          <p:cNvSpPr>
            <a:spLocks noGrp="1"/>
          </p:cNvSpPr>
          <p:nvPr>
            <p:ph type="ftr" sz="quarter" idx="16"/>
          </p:nvPr>
        </p:nvSpPr>
        <p:spPr/>
        <p:txBody>
          <a:bodyPr/>
          <a:lstStyle/>
          <a:p>
            <a:endParaRPr lang="ar-SA" dirty="0"/>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F0414CA-A5FA-44CC-BC88-63AD93081EC1}"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BF0414CA-A5FA-44CC-BC88-63AD93081EC1}" type="slidenum">
              <a:rPr lang="ar-SA" smtClean="0"/>
              <a:pPr/>
              <a:t>‹#›</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7" name="عنصر نائب للتاريخ 6"/>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BF0414CA-A5FA-44CC-BC88-63AD93081EC1}"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6AA96699-75C1-489F-B671-0B5DDC4937D5}" type="datetimeFigureOut">
              <a:rPr lang="ar-SA" smtClean="0"/>
              <a:pPr/>
              <a:t>08/05/1434</a:t>
            </a:fld>
            <a:endParaRPr lang="ar-SA" dirty="0"/>
          </a:p>
        </p:txBody>
      </p:sp>
      <p:sp>
        <p:nvSpPr>
          <p:cNvPr id="9" name="عنصر نائب لرقم الشريحة 8"/>
          <p:cNvSpPr>
            <a:spLocks noGrp="1"/>
          </p:cNvSpPr>
          <p:nvPr>
            <p:ph type="sldNum" sz="quarter" idx="15"/>
          </p:nvPr>
        </p:nvSpPr>
        <p:spPr/>
        <p:txBody>
          <a:bodyPr/>
          <a:lstStyle/>
          <a:p>
            <a:fld id="{BF0414CA-A5FA-44CC-BC88-63AD93081EC1}" type="slidenum">
              <a:rPr lang="ar-SA" smtClean="0"/>
              <a:pPr/>
              <a:t>‹#›</a:t>
            </a:fld>
            <a:endParaRPr lang="ar-SA" dirty="0"/>
          </a:p>
        </p:txBody>
      </p:sp>
      <p:sp>
        <p:nvSpPr>
          <p:cNvPr id="10" name="عنصر نائب للتذييل 9"/>
          <p:cNvSpPr>
            <a:spLocks noGrp="1"/>
          </p:cNvSpPr>
          <p:nvPr>
            <p:ph type="ftr" sz="quarter" idx="16"/>
          </p:nvPr>
        </p:nvSpPr>
        <p:spPr/>
        <p:txBody>
          <a:bodyPr/>
          <a:lstStyle/>
          <a:p>
            <a:endParaRPr lang="ar-SA"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9" name="عنصر نائب لرقم الشريحة 8"/>
          <p:cNvSpPr>
            <a:spLocks noGrp="1"/>
          </p:cNvSpPr>
          <p:nvPr>
            <p:ph type="sldNum" sz="quarter" idx="11"/>
          </p:nvPr>
        </p:nvSpPr>
        <p:spPr/>
        <p:txBody>
          <a:bodyPr/>
          <a:lstStyle/>
          <a:p>
            <a:fld id="{BF0414CA-A5FA-44CC-BC88-63AD93081EC1}" type="slidenum">
              <a:rPr lang="ar-SA" smtClean="0"/>
              <a:pPr/>
              <a:t>‹#›</a:t>
            </a:fld>
            <a:endParaRPr lang="ar-SA" dirty="0"/>
          </a:p>
        </p:txBody>
      </p:sp>
      <p:sp>
        <p:nvSpPr>
          <p:cNvPr id="10" name="عنصر نائب للتذييل 9"/>
          <p:cNvSpPr>
            <a:spLocks noGrp="1"/>
          </p:cNvSpPr>
          <p:nvPr>
            <p:ph type="ftr" sz="quarter" idx="12"/>
          </p:nvPr>
        </p:nvSpPr>
        <p:spPr/>
        <p:txBody>
          <a:bodyPr/>
          <a:lstStyle/>
          <a:p>
            <a:endParaRPr lang="ar-SA"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BF0414CA-A5FA-44CC-BC88-63AD93081EC1}"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AA96699-75C1-489F-B671-0B5DDC4937D5}" type="datetimeFigureOut">
              <a:rPr lang="ar-SA" smtClean="0"/>
              <a:pPr/>
              <a:t>08/05/1434</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F0414CA-A5FA-44CC-BC88-63AD93081EC1}"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6AA96699-75C1-489F-B671-0B5DDC4937D5}" type="datetimeFigureOut">
              <a:rPr lang="ar-SA" smtClean="0"/>
              <a:pPr/>
              <a:t>08/05/1434</a:t>
            </a:fld>
            <a:endParaRPr lang="ar-SA" dirty="0"/>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dirty="0"/>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F0414CA-A5FA-44CC-BC88-63AD93081EC1}" type="slidenum">
              <a:rPr lang="ar-SA" smtClean="0"/>
              <a:pPr/>
              <a:t>‹#›</a:t>
            </a:fld>
            <a:endParaRPr lang="ar-SA" dirty="0"/>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AA96699-75C1-489F-B671-0B5DDC4937D5}" type="datetimeFigureOut">
              <a:rPr lang="ar-SA" smtClean="0"/>
              <a:pPr/>
              <a:t>08/05/1434</a:t>
            </a:fld>
            <a:endParaRPr lang="ar-SA" dirty="0"/>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dirty="0"/>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F0414CA-A5FA-44CC-BC88-63AD93081EC1}"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AA96699-75C1-489F-B671-0B5DDC4937D5}" type="datetimeFigureOut">
              <a:rPr lang="ar-SA" smtClean="0"/>
              <a:pPr/>
              <a:t>08/05/1434</a:t>
            </a:fld>
            <a:endParaRPr lang="ar-SA" dirty="0"/>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dirty="0"/>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F0414CA-A5FA-44CC-BC88-63AD93081EC1}" type="slidenum">
              <a:rPr lang="ar-SA" smtClean="0"/>
              <a:pPr/>
              <a:t>‹#›</a:t>
            </a:fld>
            <a:endParaRPr lang="ar-SA" dirty="0"/>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AA96699-75C1-489F-B671-0B5DDC4937D5}" type="datetimeFigureOut">
              <a:rPr lang="ar-SA" smtClean="0"/>
              <a:pPr/>
              <a:t>08/05/1434</a:t>
            </a:fld>
            <a:endParaRPr lang="ar-SA" dirty="0"/>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dirty="0"/>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F0414CA-A5FA-44CC-BC88-63AD93081EC1}" type="slidenum">
              <a:rPr lang="ar-SA" smtClean="0"/>
              <a:pPr/>
              <a:t>‹#›</a:t>
            </a:fld>
            <a:endParaRPr lang="ar-SA" dirty="0"/>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AA96699-75C1-489F-B671-0B5DDC4937D5}" type="datetimeFigureOut">
              <a:rPr lang="ar-SA" smtClean="0"/>
              <a:pPr/>
              <a:t>08/05/1434</a:t>
            </a:fld>
            <a:endParaRPr lang="ar-SA" dirty="0"/>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dirty="0"/>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F0414CA-A5FA-44CC-BC88-63AD93081EC1}"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6AA96699-75C1-489F-B671-0B5DDC4937D5}" type="datetimeFigureOut">
              <a:rPr lang="ar-SA" smtClean="0"/>
              <a:pPr/>
              <a:t>08/05/1434</a:t>
            </a:fld>
            <a:endParaRPr lang="ar-SA" dirty="0"/>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dirty="0"/>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F0414CA-A5FA-44CC-BC88-63AD93081EC1}" type="slidenum">
              <a:rPr lang="ar-SA" smtClean="0"/>
              <a:pPr/>
              <a:t>‹#›</a:t>
            </a:fld>
            <a:endParaRPr lang="ar-SA" dirty="0"/>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en.wikipedia.org/wiki/Robert_Dudley,_1st_Earl_of_Leicester" TargetMode="External"/><Relationship Id="rId13" Type="http://schemas.openxmlformats.org/officeDocument/2006/relationships/hyperlink" Target="http://en.wikipedia.org/wiki/Arcadia_(fantasy)" TargetMode="External"/><Relationship Id="rId18" Type="http://schemas.openxmlformats.org/officeDocument/2006/relationships/hyperlink" Target="http://en.wikipedia.org/wiki/Shrewsbury_(UK_Parliament_constituency)" TargetMode="External"/><Relationship Id="rId3" Type="http://schemas.openxmlformats.org/officeDocument/2006/relationships/notesSlide" Target="../notesSlides/notesSlide1.xml"/><Relationship Id="rId21" Type="http://schemas.openxmlformats.org/officeDocument/2006/relationships/hyperlink" Target="http://en.wikipedia.org/wiki/Poland" TargetMode="External"/><Relationship Id="rId7" Type="http://schemas.openxmlformats.org/officeDocument/2006/relationships/hyperlink" Target="http://en.wikipedia.org/wiki/John_Dudley,_1st_Duke_of_Northumberland" TargetMode="External"/><Relationship Id="rId12" Type="http://schemas.openxmlformats.org/officeDocument/2006/relationships/hyperlink" Target="http://en.wikipedia.org/wiki/Henry_Herbert,_2nd_Earl_of_Pembroke" TargetMode="External"/><Relationship Id="rId17" Type="http://schemas.openxmlformats.org/officeDocument/2006/relationships/hyperlink" Target="http://en.wikipedia.org/wiki/Member_of_Parliament" TargetMode="External"/><Relationship Id="rId2" Type="http://schemas.openxmlformats.org/officeDocument/2006/relationships/slideLayout" Target="../slideLayouts/slideLayout40.xml"/><Relationship Id="rId16" Type="http://schemas.openxmlformats.org/officeDocument/2006/relationships/hyperlink" Target="http://en.wikipedia.org/wiki/Oxford_University" TargetMode="External"/><Relationship Id="rId20" Type="http://schemas.openxmlformats.org/officeDocument/2006/relationships/hyperlink" Target="http://en.wikipedia.org/wiki/Elizabeth_I_of_England" TargetMode="External"/><Relationship Id="rId1" Type="http://schemas.openxmlformats.org/officeDocument/2006/relationships/themeOverride" Target="../theme/themeOverride2.xml"/><Relationship Id="rId6" Type="http://schemas.openxmlformats.org/officeDocument/2006/relationships/hyperlink" Target="http://en.wikipedia.org/wiki/Mary_Dudley,_Lady_Sidney" TargetMode="External"/><Relationship Id="rId11" Type="http://schemas.openxmlformats.org/officeDocument/2006/relationships/hyperlink" Target="http://en.wikipedia.org/wiki/Mary_Sidney" TargetMode="External"/><Relationship Id="rId5" Type="http://schemas.openxmlformats.org/officeDocument/2006/relationships/hyperlink" Target="http://en.wikipedia.org/wiki/Henry_Sidney" TargetMode="External"/><Relationship Id="rId15" Type="http://schemas.openxmlformats.org/officeDocument/2006/relationships/hyperlink" Target="http://en.wikipedia.org/wiki/Christ_Church,_Oxford" TargetMode="External"/><Relationship Id="rId23" Type="http://schemas.openxmlformats.org/officeDocument/2006/relationships/hyperlink" Target="http://en.wikipedia.org/wiki/Austria" TargetMode="External"/><Relationship Id="rId10" Type="http://schemas.openxmlformats.org/officeDocument/2006/relationships/hyperlink" Target="http://en.wikipedia.org/wiki/Earl_of_Leicester" TargetMode="External"/><Relationship Id="rId19" Type="http://schemas.openxmlformats.org/officeDocument/2006/relationships/hyperlink" Target="http://en.wikipedia.org/wiki/Philip_Sidney" TargetMode="External"/><Relationship Id="rId4" Type="http://schemas.openxmlformats.org/officeDocument/2006/relationships/hyperlink" Target="http://en.wikipedia.org/wiki/Penshurst_Place" TargetMode="External"/><Relationship Id="rId9" Type="http://schemas.openxmlformats.org/officeDocument/2006/relationships/hyperlink" Target="http://en.wikipedia.org/wiki/Robert_Sidney,_1st_Earl_of_Leicester" TargetMode="External"/><Relationship Id="rId14" Type="http://schemas.openxmlformats.org/officeDocument/2006/relationships/hyperlink" Target="http://en.wikipedia.org/wiki/Shrewsbury_School" TargetMode="External"/><Relationship Id="rId22" Type="http://schemas.openxmlformats.org/officeDocument/2006/relationships/hyperlink" Target="http://en.wikipedia.org/wiki/Kingdom_of_Hungary"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hyperlink" Target="http://www.britannica.com/EBchecked/topic/245890/Fulke-Greville-1st-Baron-Brooke" TargetMode="External"/><Relationship Id="rId2" Type="http://schemas.openxmlformats.org/officeDocument/2006/relationships/slideLayout" Target="../slideLayouts/slideLayout6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hyperlink" Target="http://www.britannica.com/EBchecked/topic/184810/Elizabeth-I"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0.xml"/><Relationship Id="rId1" Type="http://schemas.openxmlformats.org/officeDocument/2006/relationships/themeOverride" Target="../theme/themeOverride4.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John_Norreys" TargetMode="External"/><Relationship Id="rId7" Type="http://schemas.openxmlformats.org/officeDocument/2006/relationships/hyperlink" Target="http://en.wikipedia.org/wiki/Edmund_Spenser" TargetMode="External"/><Relationship Id="rId2" Type="http://schemas.openxmlformats.org/officeDocument/2006/relationships/slideLayout" Target="../slideLayouts/slideLayout51.xml"/><Relationship Id="rId1" Type="http://schemas.openxmlformats.org/officeDocument/2006/relationships/themeOverride" Target="../theme/themeOverride5.xml"/><Relationship Id="rId6" Type="http://schemas.openxmlformats.org/officeDocument/2006/relationships/hyperlink" Target="http://en.wikipedia.org/wiki/Francis_Walsingham" TargetMode="External"/><Relationship Id="rId5" Type="http://schemas.openxmlformats.org/officeDocument/2006/relationships/hyperlink" Target="http://en.wikipedia.org/wiki/St_Paul's_Cathedral" TargetMode="External"/><Relationship Id="rId4" Type="http://schemas.openxmlformats.org/officeDocument/2006/relationships/hyperlink" Target="http://en.wikipedia.org/wiki/Battle_of_Zutphen"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نزيل (4).jpg"/>
          <p:cNvPicPr>
            <a:picLocks noChangeAspect="1"/>
          </p:cNvPicPr>
          <p:nvPr/>
        </p:nvPicPr>
        <p:blipFill>
          <a:blip r:embed="rId2"/>
          <a:stretch>
            <a:fillRect/>
          </a:stretch>
        </p:blipFill>
        <p:spPr>
          <a:xfrm>
            <a:off x="2428860" y="1214422"/>
            <a:ext cx="4519637" cy="434200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220px-Sir_Philip_Sidney_from_NPG.jpg"/>
          <p:cNvPicPr>
            <a:picLocks noChangeAspect="1"/>
          </p:cNvPicPr>
          <p:nvPr/>
        </p:nvPicPr>
        <p:blipFill>
          <a:blip r:embed="rId3"/>
          <a:stretch>
            <a:fillRect/>
          </a:stretch>
        </p:blipFill>
        <p:spPr>
          <a:xfrm>
            <a:off x="2214546" y="1584699"/>
            <a:ext cx="5143536" cy="5273301"/>
          </a:xfrm>
          <a:prstGeom prst="rect">
            <a:avLst/>
          </a:prstGeom>
          <a:effectLst>
            <a:softEdge rad="635000"/>
          </a:effectLst>
        </p:spPr>
      </p:pic>
      <p:sp>
        <p:nvSpPr>
          <p:cNvPr id="3" name="مستطيل 2"/>
          <p:cNvSpPr/>
          <p:nvPr/>
        </p:nvSpPr>
        <p:spPr>
          <a:xfrm>
            <a:off x="2357422" y="785794"/>
            <a:ext cx="477566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a:solidFill>
                  <a:srgbClr val="FF5050"/>
                </a:solidFill>
                <a:effectLst>
                  <a:outerShdw blurRad="50800" dist="39000" dir="5460000" algn="tl">
                    <a:srgbClr val="000000">
                      <a:alpha val="38000"/>
                    </a:srgbClr>
                  </a:outerShdw>
                </a:effectLst>
              </a:rPr>
              <a:t>Sir Philip Sidney</a:t>
            </a:r>
            <a:endParaRPr lang="ar-SA" sz="5400" b="1" dirty="0">
              <a:ln w="11430"/>
              <a:solidFill>
                <a:srgbClr val="FF5050"/>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 (10).jpg"/>
          <p:cNvPicPr>
            <a:picLocks noChangeAspect="1"/>
          </p:cNvPicPr>
          <p:nvPr/>
        </p:nvPicPr>
        <p:blipFill>
          <a:blip r:embed="rId2"/>
          <a:stretch>
            <a:fillRect/>
          </a:stretch>
        </p:blipFill>
        <p:spPr>
          <a:xfrm>
            <a:off x="0" y="1"/>
            <a:ext cx="9144000" cy="6858000"/>
          </a:xfrm>
          <a:prstGeom prst="rect">
            <a:avLst/>
          </a:prstGeom>
          <a:effectLst>
            <a:softEdge rad="635000"/>
          </a:effectLst>
        </p:spPr>
      </p:pic>
      <p:sp>
        <p:nvSpPr>
          <p:cNvPr id="3" name="مستطيل 2"/>
          <p:cNvSpPr/>
          <p:nvPr/>
        </p:nvSpPr>
        <p:spPr>
          <a:xfrm rot="290689">
            <a:off x="1095557" y="2163493"/>
            <a:ext cx="7358114" cy="2571768"/>
          </a:xfrm>
          <a:prstGeom prst="rect">
            <a:avLst/>
          </a:prstGeom>
          <a:noFill/>
        </p:spPr>
        <p:txBody>
          <a:bodyPr wrap="square" lIns="91440" tIns="45720" rIns="91440" bIns="45720">
            <a:spAutoFit/>
          </a:bodyPr>
          <a:lstStyle/>
          <a:p>
            <a:pPr algn="ctr"/>
            <a:r>
              <a:rPr lang="en-U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Sidney’s birth</a:t>
            </a:r>
            <a:endParaRPr lang="en-U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a:p>
            <a:pPr algn="ctr"/>
            <a:r>
              <a:rPr lang="en-US"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&amp;</a:t>
            </a:r>
          </a:p>
          <a:p>
            <a:pPr algn="ctr"/>
            <a:r>
              <a:rPr lang="en-U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The beginning of his life</a:t>
            </a:r>
            <a:endParaRPr lang="ar-SA"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57158" y="1000108"/>
            <a:ext cx="8501122" cy="5632311"/>
          </a:xfrm>
          <a:prstGeom prst="rect">
            <a:avLst/>
          </a:prstGeom>
        </p:spPr>
        <p:txBody>
          <a:bodyPr wrap="square">
            <a:spAutoFit/>
          </a:bodyPr>
          <a:lstStyle/>
          <a:p>
            <a:pPr algn="l"/>
            <a:r>
              <a:rPr lang="en-US" sz="2000" dirty="0" smtClean="0"/>
              <a:t>Born at </a:t>
            </a:r>
            <a:r>
              <a:rPr lang="en-US" sz="2000" dirty="0" smtClean="0">
                <a:hlinkClick r:id="rId4" tooltip="Penshurst Place"/>
              </a:rPr>
              <a:t>Penshurst Place</a:t>
            </a:r>
            <a:r>
              <a:rPr lang="en-US" sz="2000" dirty="0" smtClean="0"/>
              <a:t>, Kent, he was the eldest son of </a:t>
            </a:r>
            <a:r>
              <a:rPr lang="en-US" sz="2000" dirty="0" smtClean="0">
                <a:hlinkClick r:id="rId5" tooltip="Henry Sidney"/>
              </a:rPr>
              <a:t>Sir Henry Sidney</a:t>
            </a:r>
            <a:r>
              <a:rPr lang="en-US" sz="2000" dirty="0" smtClean="0"/>
              <a:t> and </a:t>
            </a:r>
            <a:r>
              <a:rPr lang="en-US" sz="2000" dirty="0" smtClean="0">
                <a:hlinkClick r:id="rId6" tooltip="Mary Dudley, Lady Sidney"/>
              </a:rPr>
              <a:t>Lady Mary Dudley</a:t>
            </a:r>
            <a:r>
              <a:rPr lang="en-US" sz="2000" dirty="0" smtClean="0"/>
              <a:t>. His mother was the eldest daughter of </a:t>
            </a:r>
            <a:r>
              <a:rPr lang="en-US" sz="2000" dirty="0" smtClean="0">
                <a:hlinkClick r:id="rId7" tooltip="John Dudley, 1st Duke of Northumberland"/>
              </a:rPr>
              <a:t>John Dudley, 1st Duke of Northumberland</a:t>
            </a:r>
            <a:r>
              <a:rPr lang="en-US" sz="2000" dirty="0" smtClean="0"/>
              <a:t>, and the sister of </a:t>
            </a:r>
            <a:r>
              <a:rPr lang="en-US" sz="2000" dirty="0" smtClean="0">
                <a:hlinkClick r:id="rId8" tooltip="Robert Dudley, 1st Earl of Leicester"/>
              </a:rPr>
              <a:t>Robert Dudley, 1st Earl of Leicester</a:t>
            </a:r>
            <a:r>
              <a:rPr lang="en-US" sz="2000" dirty="0" smtClean="0"/>
              <a:t>. His younger brother, </a:t>
            </a:r>
            <a:r>
              <a:rPr lang="en-US" sz="2000" dirty="0" smtClean="0">
                <a:hlinkClick r:id="rId9" tooltip="Robert Sidney, 1st Earl of Leicester"/>
              </a:rPr>
              <a:t>Robert</a:t>
            </a:r>
            <a:r>
              <a:rPr lang="en-US" sz="2000" dirty="0" smtClean="0"/>
              <a:t> was a statesman and patron of the arts, and was created </a:t>
            </a:r>
            <a:r>
              <a:rPr lang="en-US" sz="2000" dirty="0" smtClean="0">
                <a:hlinkClick r:id="rId10" tooltip="Earl of Leicester"/>
              </a:rPr>
              <a:t>Earl of Leicester</a:t>
            </a:r>
            <a:r>
              <a:rPr lang="en-US" sz="2000" dirty="0" smtClean="0"/>
              <a:t>. His younger sister, </a:t>
            </a:r>
            <a:r>
              <a:rPr lang="en-US" sz="2000" dirty="0" smtClean="0">
                <a:hlinkClick r:id="rId11" tooltip="Mary Sidney"/>
              </a:rPr>
              <a:t>Mary</a:t>
            </a:r>
            <a:r>
              <a:rPr lang="en-US" sz="2000" dirty="0" smtClean="0"/>
              <a:t>, married </a:t>
            </a:r>
            <a:r>
              <a:rPr lang="en-US" sz="2000" dirty="0" smtClean="0">
                <a:hlinkClick r:id="rId12" tooltip="Henry Herbert, 2nd Earl of Pembroke"/>
              </a:rPr>
              <a:t>Henry Herbert, 2nd Earl of Pembroke</a:t>
            </a:r>
            <a:r>
              <a:rPr lang="en-US" sz="2000" dirty="0" smtClean="0"/>
              <a:t>. Mary Sidney, who upon her marriage became the Countess of Pembroke, was a writer, translator and literary patron. Sidney dedicated his longest work, the </a:t>
            </a:r>
            <a:r>
              <a:rPr lang="en-US" sz="2000" i="1" dirty="0" smtClean="0">
                <a:hlinkClick r:id="rId13" tooltip="Arcadia (fantasy)"/>
              </a:rPr>
              <a:t>Arcadia</a:t>
            </a:r>
            <a:r>
              <a:rPr lang="en-US" sz="2000" dirty="0" smtClean="0"/>
              <a:t>, to her. After her brother's death, Mary reworked the Arcadia, now known as </a:t>
            </a:r>
            <a:r>
              <a:rPr lang="en-US" sz="2000" i="1" dirty="0" smtClean="0"/>
              <a:t>The Countess of Pembroke's Arcadia</a:t>
            </a:r>
            <a:r>
              <a:rPr lang="en-US" sz="2000" dirty="0" smtClean="0"/>
              <a:t>.</a:t>
            </a:r>
          </a:p>
          <a:p>
            <a:pPr algn="l"/>
            <a:r>
              <a:rPr lang="en-US" sz="2000" dirty="0" smtClean="0"/>
              <a:t>Philip </a:t>
            </a:r>
            <a:r>
              <a:rPr lang="en-US" sz="2000" dirty="0" smtClean="0"/>
              <a:t>Sidyey</a:t>
            </a:r>
            <a:r>
              <a:rPr lang="en-US" sz="2000" dirty="0" smtClean="0"/>
              <a:t> </a:t>
            </a:r>
            <a:r>
              <a:rPr lang="en-US" sz="2000" dirty="0" smtClean="0"/>
              <a:t>was educated at </a:t>
            </a:r>
            <a:r>
              <a:rPr lang="en-US" sz="2000" dirty="0" smtClean="0">
                <a:hlinkClick r:id="rId14" tooltip="Shrewsbury School"/>
              </a:rPr>
              <a:t>Shrewsbury School</a:t>
            </a:r>
            <a:r>
              <a:rPr lang="en-US" sz="2000" dirty="0" smtClean="0"/>
              <a:t> and </a:t>
            </a:r>
            <a:r>
              <a:rPr lang="en-US" sz="2000" dirty="0" smtClean="0">
                <a:hlinkClick r:id="rId15" tooltip="Christ Church, Oxford"/>
              </a:rPr>
              <a:t>Christ Church</a:t>
            </a:r>
            <a:r>
              <a:rPr lang="en-US" sz="2000" dirty="0" smtClean="0"/>
              <a:t>, </a:t>
            </a:r>
            <a:r>
              <a:rPr lang="en-US" sz="2000" dirty="0" smtClean="0">
                <a:hlinkClick r:id="rId16" tooltip="Oxford University"/>
              </a:rPr>
              <a:t>Oxford</a:t>
            </a:r>
            <a:r>
              <a:rPr lang="en-US" sz="2000" dirty="0" smtClean="0"/>
              <a:t>. In 1572 he was elected to Parliament as </a:t>
            </a:r>
            <a:r>
              <a:rPr lang="en-US" sz="2000" dirty="0" smtClean="0">
                <a:hlinkClick r:id="rId17" tooltip="Member of Parliament"/>
              </a:rPr>
              <a:t>Member of Parliament</a:t>
            </a:r>
            <a:r>
              <a:rPr lang="en-US" sz="2000" dirty="0" smtClean="0"/>
              <a:t>for </a:t>
            </a:r>
            <a:r>
              <a:rPr lang="en-US" sz="2000" dirty="0" smtClean="0">
                <a:hlinkClick r:id="rId18" tooltip="Shrewsbury (UK Parliament constituency)"/>
              </a:rPr>
              <a:t>Shrewsbury</a:t>
            </a:r>
            <a:r>
              <a:rPr lang="en-US" sz="2000" baseline="30000" dirty="0" smtClean="0">
                <a:hlinkClick r:id="rId19"/>
              </a:rPr>
              <a:t>[1]</a:t>
            </a:r>
            <a:r>
              <a:rPr lang="en-US" sz="2000" dirty="0" smtClean="0"/>
              <a:t> and in the same year travelled to France as part of the embassy to negotiate a marriage between </a:t>
            </a:r>
            <a:r>
              <a:rPr lang="en-US" sz="2000" dirty="0" smtClean="0">
                <a:hlinkClick r:id="rId20" tooltip="Elizabeth I of England"/>
              </a:rPr>
              <a:t>Elizabeth I</a:t>
            </a:r>
            <a:r>
              <a:rPr lang="en-US" sz="2000" dirty="0" smtClean="0"/>
              <a:t> and the Duck D'Alençon. He spent the next several years in mainland Europe, moving through Germany, Italy, </a:t>
            </a:r>
            <a:r>
              <a:rPr lang="en-US" sz="2000" dirty="0" smtClean="0">
                <a:hlinkClick r:id="rId21" tooltip="Poland"/>
              </a:rPr>
              <a:t>Poland</a:t>
            </a:r>
            <a:r>
              <a:rPr lang="en-US" sz="2000" dirty="0" smtClean="0"/>
              <a:t>, the </a:t>
            </a:r>
            <a:r>
              <a:rPr lang="en-US" sz="2000" dirty="0" smtClean="0">
                <a:hlinkClick r:id="rId22" tooltip="Kingdom of Hungary"/>
              </a:rPr>
              <a:t>Kingdom of Hungary</a:t>
            </a:r>
            <a:r>
              <a:rPr lang="en-US" sz="2000" dirty="0" smtClean="0"/>
              <a:t>and </a:t>
            </a:r>
            <a:r>
              <a:rPr lang="en-US" sz="2000" dirty="0" smtClean="0">
                <a:hlinkClick r:id="rId23" tooltip="Austria"/>
              </a:rPr>
              <a:t>Austria</a:t>
            </a:r>
            <a:r>
              <a:rPr lang="en-US" sz="2000" dirty="0" smtClean="0"/>
              <a:t>. On these travels, he met a number of prominent European intellectuals and politicians.</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 (13).jpg"/>
          <p:cNvPicPr>
            <a:picLocks noChangeAspect="1"/>
          </p:cNvPicPr>
          <p:nvPr/>
        </p:nvPicPr>
        <p:blipFill>
          <a:blip r:embed="rId2"/>
          <a:stretch>
            <a:fillRect/>
          </a:stretch>
        </p:blipFill>
        <p:spPr>
          <a:xfrm>
            <a:off x="1571604" y="2357430"/>
            <a:ext cx="6088096" cy="3814784"/>
          </a:xfrm>
          <a:prstGeom prst="rect">
            <a:avLst/>
          </a:prstGeom>
          <a:effectLst>
            <a:softEdge rad="635000"/>
          </a:effectLst>
          <a:scene3d>
            <a:camera prst="isometricOffAxis1Right"/>
            <a:lightRig rig="threePt" dir="t"/>
          </a:scene3d>
        </p:spPr>
      </p:pic>
      <p:sp>
        <p:nvSpPr>
          <p:cNvPr id="3" name="مستطيل 2"/>
          <p:cNvSpPr/>
          <p:nvPr/>
        </p:nvSpPr>
        <p:spPr>
          <a:xfrm>
            <a:off x="357158" y="500042"/>
            <a:ext cx="8429684" cy="1754326"/>
          </a:xfrm>
          <a:prstGeom prst="rect">
            <a:avLst/>
          </a:prstGeom>
          <a:noFill/>
        </p:spPr>
        <p:txBody>
          <a:bodyPr wrap="squar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society which he lived in</a:t>
            </a:r>
            <a:endParaRPr lang="ar-SA"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
          <p:cNvSpPr>
            <a:spLocks noChangeArrowheads="1"/>
          </p:cNvSpPr>
          <p:nvPr/>
        </p:nvSpPr>
        <p:spPr bwMode="auto">
          <a:xfrm>
            <a:off x="214282" y="928670"/>
            <a:ext cx="792961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Georgia" pitchFamily="18" charset="0"/>
                <a:ea typeface="Times New Roman" pitchFamily="18" charset="0"/>
              </a:rPr>
              <a:t>Philip Sidney was the eldest son of Sir Henry Sidney and his wife, Lady Mary Dudley, daughter of the duke of Northumberland, and godson of King Philip II of Spain. After Elizabeth I succeeded to the throne, his father was appointed lord president of Wales (and later served three times as lord deputy of Ireland), while his uncle, Robert Dudley, was created earl of Leicester and became the queen</a:t>
            </a:r>
            <a:r>
              <a:rPr kumimoji="0" lang="en-US" sz="2000" b="0" i="0" u="none" strike="noStrike" cap="none" normalizeH="0" baseline="0" dirty="0" smtClean="0">
                <a:ln>
                  <a:noFill/>
                </a:ln>
                <a:solidFill>
                  <a:schemeClr val="tx2"/>
                </a:solidFill>
                <a:effectLst/>
                <a:latin typeface="Arial"/>
                <a:ea typeface="Times New Roman" pitchFamily="18" charset="0"/>
              </a:rPr>
              <a:t>’</a:t>
            </a:r>
            <a:r>
              <a:rPr kumimoji="0" lang="en-US" sz="2000" b="0" i="0" u="none" strike="noStrike" cap="none" normalizeH="0" baseline="0" dirty="0" smtClean="0">
                <a:ln>
                  <a:noFill/>
                </a:ln>
                <a:solidFill>
                  <a:schemeClr val="tx2"/>
                </a:solidFill>
                <a:effectLst/>
                <a:latin typeface="Georgia" pitchFamily="18" charset="0"/>
                <a:ea typeface="Times New Roman" pitchFamily="18" charset="0"/>
              </a:rPr>
              <a:t>s most trusted adviser. In keeping with his family background, the young Sidney was intended for a career as a statesman and soldier. At age 10 he entered Shrewsbury School, where his classmate was </a:t>
            </a:r>
            <a:r>
              <a:rPr kumimoji="0" lang="en-US" sz="2000" b="0" i="0" u="none" strike="noStrike" cap="none" normalizeH="0" baseline="0" dirty="0" smtClean="0">
                <a:ln>
                  <a:noFill/>
                </a:ln>
                <a:solidFill>
                  <a:schemeClr val="tx2"/>
                </a:solidFill>
                <a:effectLst/>
                <a:latin typeface="Georgia" pitchFamily="18" charset="0"/>
                <a:ea typeface="Times New Roman" pitchFamily="18" charset="0"/>
                <a:hlinkClick r:id="rId3"/>
              </a:rPr>
              <a:t>Fulke Greville</a:t>
            </a:r>
            <a:r>
              <a:rPr kumimoji="0" lang="en-US" sz="2000" b="0" i="0" u="none" strike="noStrike" cap="none" normalizeH="0" baseline="0" dirty="0" smtClean="0">
                <a:ln>
                  <a:noFill/>
                </a:ln>
                <a:solidFill>
                  <a:schemeClr val="tx2"/>
                </a:solidFill>
                <a:effectLst/>
                <a:latin typeface="Georgia" pitchFamily="18" charset="0"/>
                <a:ea typeface="Times New Roman" pitchFamily="18" charset="0"/>
              </a:rPr>
              <a:t> (later a court official under Elizabeth), who became his lifelong friend and was his early biographer. In February 1568 he began a three-year period of studies at Christ Church, Oxford, afterward traveling in Europe between May 1572 and June 1575, perfecting his knowledge of Latin, French, and Italian. He also gained firsthand knowledge of European politics and became acquainted with many of Europe</a:t>
            </a:r>
            <a:r>
              <a:rPr kumimoji="0" lang="en-US" sz="2000" b="0" i="0" u="none" strike="noStrike" cap="none" normalizeH="0" baseline="0" dirty="0" smtClean="0">
                <a:ln>
                  <a:noFill/>
                </a:ln>
                <a:solidFill>
                  <a:schemeClr val="tx2"/>
                </a:solidFill>
                <a:effectLst/>
                <a:latin typeface="Arial"/>
                <a:ea typeface="Times New Roman" pitchFamily="18" charset="0"/>
              </a:rPr>
              <a:t>’</a:t>
            </a:r>
            <a:r>
              <a:rPr kumimoji="0" lang="en-US" sz="2000" b="0" i="0" u="none" strike="noStrike" cap="none" normalizeH="0" baseline="0" dirty="0" smtClean="0">
                <a:ln>
                  <a:noFill/>
                </a:ln>
                <a:solidFill>
                  <a:schemeClr val="tx2"/>
                </a:solidFill>
                <a:effectLst/>
                <a:latin typeface="Georgia" pitchFamily="18" charset="0"/>
                <a:ea typeface="Times New Roman" pitchFamily="18" charset="0"/>
              </a:rPr>
              <a:t>s leading statesmen.</a:t>
            </a:r>
            <a:endParaRPr kumimoji="0" lang="en-US" sz="2800" b="0" i="0" u="none" strike="noStrike" cap="none" normalizeH="0" baseline="0" dirty="0" smtClean="0">
              <a:ln>
                <a:noFill/>
              </a:ln>
              <a:solidFill>
                <a:schemeClr val="tx2"/>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99329" name="Rectangle 1"/>
          <p:cNvSpPr>
            <a:spLocks noChangeArrowheads="1"/>
          </p:cNvSpPr>
          <p:nvPr/>
        </p:nvSpPr>
        <p:spPr bwMode="auto">
          <a:xfrm>
            <a:off x="285720" y="214290"/>
            <a:ext cx="885828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333333"/>
                </a:solidFill>
                <a:effectLst/>
                <a:latin typeface="Georgia" pitchFamily="18" charset="0"/>
                <a:ea typeface="Calibri" pitchFamily="34" charset="0"/>
              </a:rPr>
              <a:t>His first court appointment came in the spring of 1576, when he succeeded his father as cupbearer to the queen, a ceremonial position. Then in February 1577, when he was only 22, he was sent as ambassador to the German emperor Rudolf II and the elector palatine Louis VI, carrying Queen </a:t>
            </a:r>
            <a:r>
              <a:rPr kumimoji="0" lang="en-US" sz="2400" b="0" i="0" u="none" strike="noStrike" cap="none" normalizeH="0" baseline="0" dirty="0" smtClean="0">
                <a:ln>
                  <a:noFill/>
                </a:ln>
                <a:solidFill>
                  <a:srgbClr val="333333"/>
                </a:solidFill>
                <a:effectLst/>
                <a:latin typeface="Georgia" pitchFamily="18" charset="0"/>
                <a:ea typeface="Calibri" pitchFamily="34" charset="0"/>
                <a:hlinkClick r:id="rId3"/>
              </a:rPr>
              <a:t>Elizabeth</a:t>
            </a:r>
            <a:r>
              <a:rPr kumimoji="0" lang="en-US" sz="2400" b="0" i="0" u="none" strike="noStrike" cap="none" normalizeH="0" baseline="0" dirty="0" smtClean="0">
                <a:ln>
                  <a:noFill/>
                </a:ln>
                <a:solidFill>
                  <a:srgbClr val="333333"/>
                </a:solidFill>
                <a:effectLst/>
                <a:latin typeface="Calibri"/>
                <a:ea typeface="Calibri" pitchFamily="34" charset="0"/>
              </a:rPr>
              <a:t>’</a:t>
            </a:r>
            <a:r>
              <a:rPr kumimoji="0" lang="en-US" sz="2400" b="0" i="0" u="none" strike="noStrike" cap="none" normalizeH="0" baseline="0" dirty="0" smtClean="0">
                <a:ln>
                  <a:noFill/>
                </a:ln>
                <a:solidFill>
                  <a:srgbClr val="333333"/>
                </a:solidFill>
                <a:effectLst/>
                <a:latin typeface="Georgia" pitchFamily="18" charset="0"/>
                <a:ea typeface="Calibri" pitchFamily="34" charset="0"/>
              </a:rPr>
              <a:t>s condolences on the deaths of their fathers. But along with this formal task, he also had secret instructions to sound out the German princes on their attitude toward the formation of a Protestant league</a:t>
            </a:r>
            <a:r>
              <a:rPr kumimoji="0" lang="en-US" sz="2400" b="0" i="0" u="none" strike="noStrike" cap="none" normalizeH="0" baseline="0" dirty="0" smtClean="0">
                <a:ln>
                  <a:noFill/>
                </a:ln>
                <a:solidFill>
                  <a:srgbClr val="333333"/>
                </a:solidFill>
                <a:effectLst/>
                <a:latin typeface="Calibri"/>
                <a:ea typeface="Calibri" pitchFamily="34" charset="0"/>
              </a:rPr>
              <a:t>—</a:t>
            </a:r>
            <a:r>
              <a:rPr kumimoji="0" lang="en-US" sz="2400" b="0" i="0" u="none" strike="noStrike" cap="none" normalizeH="0" baseline="0" dirty="0" smtClean="0">
                <a:ln>
                  <a:noFill/>
                </a:ln>
                <a:solidFill>
                  <a:srgbClr val="333333"/>
                </a:solidFill>
                <a:effectLst/>
                <a:latin typeface="Georgia" pitchFamily="18" charset="0"/>
                <a:ea typeface="Calibri" pitchFamily="34" charset="0"/>
              </a:rPr>
              <a:t>the chief political aim being to protect England by associating it with other Protestant states in Europe that would counterbalance the threatening power of Roman Catholic Spain. Sidney apparently brought back enthusiastic reports on the possibilities of forming such a league, but the cautious queen sent other emissaries to check on his reports, and they returned with less-optimistic accounts of the German princes</a:t>
            </a:r>
            <a:r>
              <a:rPr kumimoji="0" lang="en-US" sz="2400" b="0" i="0" u="none" strike="noStrike" cap="none" normalizeH="0" baseline="0" dirty="0" smtClean="0">
                <a:ln>
                  <a:noFill/>
                </a:ln>
                <a:solidFill>
                  <a:srgbClr val="333333"/>
                </a:solidFill>
                <a:effectLst/>
                <a:latin typeface="Calibri"/>
                <a:ea typeface="Calibri" pitchFamily="34" charset="0"/>
              </a:rPr>
              <a:t>’</a:t>
            </a:r>
            <a:r>
              <a:rPr kumimoji="0" lang="en-US" sz="2400" b="0" i="0" u="none" strike="noStrike" cap="none" normalizeH="0" baseline="0" dirty="0" smtClean="0">
                <a:ln>
                  <a:noFill/>
                </a:ln>
                <a:solidFill>
                  <a:srgbClr val="333333"/>
                </a:solidFill>
                <a:effectLst/>
                <a:latin typeface="Georgia" pitchFamily="18" charset="0"/>
                <a:ea typeface="Calibri" pitchFamily="34" charset="0"/>
              </a:rPr>
              <a:t> reliability as allies. He did not receive another major official appointment until eight years later.</a:t>
            </a:r>
            <a:endParaRPr kumimoji="0" lang="en-US"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صورة 1" descr="images (8).jpg"/>
          <p:cNvPicPr>
            <a:picLocks noChangeAspect="1"/>
          </p:cNvPicPr>
          <p:nvPr/>
        </p:nvPicPr>
        <p:blipFill>
          <a:blip r:embed="rId3"/>
          <a:stretch>
            <a:fillRect/>
          </a:stretch>
        </p:blipFill>
        <p:spPr>
          <a:xfrm>
            <a:off x="1785918" y="1142984"/>
            <a:ext cx="5786478" cy="4633793"/>
          </a:xfrm>
          <a:prstGeom prst="rect">
            <a:avLst/>
          </a:prstGeom>
          <a:effectLst>
            <a:softEdge rad="635000"/>
          </a:effectLst>
          <a:scene3d>
            <a:camera prst="isometricOffAxis1Right"/>
            <a:lightRig rig="threePt" dir="t"/>
          </a:scene3d>
        </p:spPr>
      </p:pic>
      <p:sp>
        <p:nvSpPr>
          <p:cNvPr id="3" name="مستطيل 2"/>
          <p:cNvSpPr/>
          <p:nvPr/>
        </p:nvSpPr>
        <p:spPr>
          <a:xfrm>
            <a:off x="0" y="571480"/>
            <a:ext cx="9144000" cy="830997"/>
          </a:xfrm>
          <a:prstGeom prst="rect">
            <a:avLst/>
          </a:prstGeom>
          <a:noFill/>
        </p:spPr>
        <p:txBody>
          <a:bodyPr wrap="square" lIns="91440" tIns="45720" rIns="91440" bIns="45720">
            <a:spAutoFit/>
            <a:scene3d>
              <a:camera prst="perspectiveContrastingRightFacing"/>
              <a:lightRig rig="threePt" dir="t"/>
            </a:scene3d>
          </a:bodyPr>
          <a:lstStyle/>
          <a:p>
            <a:pPr algn="ctr"/>
            <a:r>
              <a:rPr lang="en-US" sz="4800" b="1" dirty="0" smtClean="0">
                <a:ln w="900" cmpd="sng">
                  <a:solidFill>
                    <a:schemeClr val="accent1">
                      <a:satMod val="190000"/>
                      <a:alpha val="55000"/>
                    </a:schemeClr>
                  </a:solidFill>
                  <a:prstDash val="solid"/>
                </a:ln>
                <a:solidFill>
                  <a:schemeClr val="accent1">
                    <a:satMod val="200000"/>
                    <a:tint val="3000"/>
                  </a:schemeClr>
                </a:solidFill>
                <a:effectLst>
                  <a:glow rad="228600">
                    <a:schemeClr val="accent3">
                      <a:satMod val="175000"/>
                      <a:alpha val="40000"/>
                    </a:schemeClr>
                  </a:glow>
                  <a:innerShdw blurRad="101600" dist="76200" dir="5400000">
                    <a:schemeClr val="accent1">
                      <a:satMod val="190000"/>
                      <a:tint val="100000"/>
                      <a:alpha val="74000"/>
                    </a:schemeClr>
                  </a:innerShdw>
                </a:effectLst>
              </a:rPr>
              <a:t>Significance </a:t>
            </a:r>
            <a:endParaRPr lang="ar-SA" sz="4400" b="1" cap="none" spc="0" dirty="0">
              <a:ln w="900" cmpd="sng">
                <a:solidFill>
                  <a:schemeClr val="accent1">
                    <a:satMod val="190000"/>
                    <a:alpha val="55000"/>
                  </a:schemeClr>
                </a:solidFill>
                <a:prstDash val="solid"/>
              </a:ln>
              <a:solidFill>
                <a:schemeClr val="accent1">
                  <a:satMod val="200000"/>
                  <a:tint val="3000"/>
                </a:schemeClr>
              </a:solidFill>
              <a:effectLst>
                <a:glow rad="228600">
                  <a:schemeClr val="accent3">
                    <a:satMod val="175000"/>
                    <a:alpha val="40000"/>
                  </a:schemeClr>
                </a:glow>
                <a:innerShdw blurRad="101600" dist="76200" dir="5400000">
                  <a:schemeClr val="accent1">
                    <a:satMod val="190000"/>
                    <a:tint val="100000"/>
                    <a:alpha val="74000"/>
                  </a:schemeClr>
                </a:innerShdw>
              </a:effectLs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مستطيل 1"/>
          <p:cNvSpPr/>
          <p:nvPr/>
        </p:nvSpPr>
        <p:spPr>
          <a:xfrm>
            <a:off x="357158" y="357166"/>
            <a:ext cx="8429684" cy="65556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An apology for poetry is one of the most important contributions to literary theory written in English during the renaissance.</a:t>
            </a:r>
          </a:p>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 advocates a place for poetry within the framework of an aristocratic state, while showing concern for both </a:t>
            </a:r>
            <a:endPar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literary and national identity .</a:t>
            </a:r>
          </a:p>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It is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defense of </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nobility of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poetry .</a:t>
            </a:r>
            <a:endPar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It was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England’s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 philosophical defense in which he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describes poetry’s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ancient and indispensable place in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society and its mimetic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nature and ethical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function. It includes his famous definition of poetry as art, imitation, and exercise.</a:t>
            </a:r>
            <a:endPar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Among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his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gifts to his contemporaries were his respect for tradition and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his notion to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experiment.</a:t>
            </a:r>
          </a:p>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ar-SA"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rot="20918321">
            <a:off x="1176261" y="2319939"/>
            <a:ext cx="680327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Sidney’s  </a:t>
            </a: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method</a:t>
            </a:r>
            <a:endParaRPr lang="ar-SA"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مستطيل 1"/>
          <p:cNvSpPr/>
          <p:nvPr/>
        </p:nvSpPr>
        <p:spPr>
          <a:xfrm>
            <a:off x="214282" y="928670"/>
            <a:ext cx="8501122" cy="4462760"/>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Rhetorical devices .</a:t>
            </a:r>
          </a:p>
          <a:p>
            <a:pPr algn="ct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Courtier ship .</a:t>
            </a:r>
          </a:p>
          <a:p>
            <a:pPr algn="ct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He </a:t>
            </a: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uses </a:t>
            </a: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the structure of classical oration from his humanist education .</a:t>
            </a:r>
          </a:p>
          <a:p>
            <a:pPr algn="ct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He </a:t>
            </a: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uses </a:t>
            </a: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this method to build argument by making use of the Rhetorical methods .</a:t>
            </a:r>
          </a:p>
          <a:p>
            <a:pPr algn="ctr"/>
            <a:r>
              <a:rPr lang="en-US" sz="3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Metaphor and allegory to conceal and reveal his position .</a:t>
            </a:r>
          </a:p>
          <a:p>
            <a:pPr algn="ctr"/>
            <a:r>
              <a:rPr lang="en-US" sz="2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تنزيل (6).jpg"/>
          <p:cNvPicPr>
            <a:picLocks noChangeAspect="1"/>
          </p:cNvPicPr>
          <p:nvPr/>
        </p:nvPicPr>
        <p:blipFill>
          <a:blip r:embed="rId2"/>
          <a:stretch>
            <a:fillRect/>
          </a:stretch>
        </p:blipFill>
        <p:spPr>
          <a:xfrm>
            <a:off x="500034" y="1000084"/>
            <a:ext cx="8429684" cy="5857916"/>
          </a:xfrm>
          <a:prstGeom prst="ellipse">
            <a:avLst/>
          </a:prstGeom>
          <a:ln>
            <a:noFill/>
          </a:ln>
          <a:effectLst>
            <a:softEdge rad="635000"/>
          </a:effectLst>
        </p:spPr>
      </p:pic>
      <p:sp>
        <p:nvSpPr>
          <p:cNvPr id="4" name="مستطيل 3"/>
          <p:cNvSpPr/>
          <p:nvPr/>
        </p:nvSpPr>
        <p:spPr>
          <a:xfrm rot="269339">
            <a:off x="1383631" y="891335"/>
            <a:ext cx="6384067" cy="923330"/>
          </a:xfrm>
          <a:prstGeom prst="rect">
            <a:avLst/>
          </a:prstGeom>
          <a:noFill/>
        </p:spPr>
        <p:txBody>
          <a:bodyPr wrap="square" lIns="91440" tIns="45720" rIns="91440" bIns="45720">
            <a:prstTxWarp prst="textArchUp">
              <a:avLst/>
            </a:prstTxWarp>
            <a:spAutoFit/>
          </a:bodyPr>
          <a:lstStyle/>
          <a:p>
            <a:pPr algn="ctr"/>
            <a:r>
              <a:rPr lang="ar-SA" sz="5400" b="1" dirty="0" smtClean="0">
                <a:ln w="1905"/>
                <a:solidFill>
                  <a:srgbClr val="DE6F00"/>
                </a:solidFill>
                <a:effectLst>
                  <a:innerShdw blurRad="69850" dist="43180" dir="5400000">
                    <a:srgbClr val="000000">
                      <a:alpha val="65000"/>
                    </a:srgbClr>
                  </a:innerShdw>
                </a:effectLst>
              </a:rPr>
              <a:t> </a:t>
            </a:r>
            <a:r>
              <a:rPr lang="en-US" sz="5400" b="1" dirty="0" smtClean="0">
                <a:ln w="1905"/>
                <a:solidFill>
                  <a:srgbClr val="DE6F00"/>
                </a:solidFill>
                <a:effectLst>
                  <a:innerShdw blurRad="69850" dist="43180" dir="5400000">
                    <a:srgbClr val="000000">
                      <a:alpha val="65000"/>
                    </a:srgbClr>
                  </a:innerShdw>
                </a:effectLst>
              </a:rPr>
              <a:t>Names </a:t>
            </a:r>
            <a:r>
              <a:rPr lang="en-US" sz="5400" b="1" dirty="0" smtClean="0">
                <a:ln w="1905"/>
                <a:solidFill>
                  <a:srgbClr val="DE6F00"/>
                </a:solidFill>
                <a:effectLst>
                  <a:innerShdw blurRad="69850" dist="43180" dir="5400000">
                    <a:srgbClr val="000000">
                      <a:alpha val="65000"/>
                    </a:srgbClr>
                  </a:innerShdw>
                </a:effectLst>
              </a:rPr>
              <a:t>of his </a:t>
            </a:r>
            <a:r>
              <a:rPr lang="en-US" sz="5400" b="1" dirty="0" smtClean="0">
                <a:ln w="1905"/>
                <a:solidFill>
                  <a:srgbClr val="DE6F00"/>
                </a:solidFill>
                <a:effectLst>
                  <a:innerShdw blurRad="69850" dist="43180" dir="5400000">
                    <a:srgbClr val="000000">
                      <a:alpha val="65000"/>
                    </a:srgbClr>
                  </a:innerShdw>
                </a:effectLst>
              </a:rPr>
              <a:t>works</a:t>
            </a:r>
            <a:endParaRPr lang="ar-SA" sz="5400" b="1" cap="none" spc="0" dirty="0">
              <a:ln w="1905"/>
              <a:solidFill>
                <a:srgbClr val="DE6F00"/>
              </a:soli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مربع نص 5"/>
          <p:cNvSpPr txBox="1"/>
          <p:nvPr/>
        </p:nvSpPr>
        <p:spPr>
          <a:xfrm>
            <a:off x="285720" y="357166"/>
            <a:ext cx="8572560" cy="6124754"/>
          </a:xfrm>
          <a:prstGeom prst="rect">
            <a:avLst/>
          </a:prstGeom>
          <a:noFill/>
        </p:spPr>
        <p:txBody>
          <a:bodyPr wrap="square" rtlCol="1">
            <a:spAutoFit/>
          </a:bodyPr>
          <a:lstStyle/>
          <a:p>
            <a:pPr algn="l"/>
            <a:r>
              <a:rPr lang="en-US" sz="2800" dirty="0" smtClean="0">
                <a:cs typeface="Diwani Letter" pitchFamily="2" charset="-78"/>
              </a:rPr>
              <a:t>1- Lady of may : is one of his lesser known works , </a:t>
            </a:r>
            <a:r>
              <a:rPr lang="en-US" sz="2800" dirty="0" smtClean="0">
                <a:cs typeface="Diwani Letter" pitchFamily="2" charset="-78"/>
              </a:rPr>
              <a:t>it is a play </a:t>
            </a:r>
            <a:r>
              <a:rPr lang="en-US" sz="2800" dirty="0" smtClean="0">
                <a:cs typeface="Diwani Letter" pitchFamily="2" charset="-78"/>
              </a:rPr>
              <a:t>written for Queen Elizabeth in 1578</a:t>
            </a:r>
          </a:p>
          <a:p>
            <a:pPr algn="l"/>
            <a:endParaRPr lang="en-US" sz="2800" dirty="0" smtClean="0">
              <a:cs typeface="Diwani Letter" pitchFamily="2" charset="-78"/>
            </a:endParaRPr>
          </a:p>
          <a:p>
            <a:pPr algn="l"/>
            <a:endParaRPr lang="en-US" sz="2800" dirty="0" smtClean="0">
              <a:cs typeface="Diwani Letter" pitchFamily="2" charset="-78"/>
            </a:endParaRPr>
          </a:p>
          <a:p>
            <a:pPr algn="l"/>
            <a:r>
              <a:rPr lang="en-US" sz="2800" dirty="0" smtClean="0">
                <a:cs typeface="Diwani Letter" pitchFamily="2" charset="-78"/>
              </a:rPr>
              <a:t>2- Astrophel and stella : the first of the famous sonnet </a:t>
            </a:r>
            <a:r>
              <a:rPr lang="ar-SA" sz="2800" dirty="0" smtClean="0">
                <a:cs typeface="Diwani Letter" pitchFamily="2" charset="-78"/>
              </a:rPr>
              <a:t> </a:t>
            </a:r>
          </a:p>
          <a:p>
            <a:pPr algn="l"/>
            <a:r>
              <a:rPr lang="en-US" sz="2800" dirty="0" smtClean="0">
                <a:cs typeface="Diwani Letter" pitchFamily="2" charset="-78"/>
              </a:rPr>
              <a:t>sequences , it was probably composed in the early 1580.</a:t>
            </a:r>
          </a:p>
          <a:p>
            <a:pPr algn="l"/>
            <a:endParaRPr lang="en-US" sz="2800" dirty="0" smtClean="0">
              <a:cs typeface="Diwani Letter" pitchFamily="2" charset="-78"/>
            </a:endParaRPr>
          </a:p>
          <a:p>
            <a:pPr algn="l"/>
            <a:endParaRPr lang="en-US" sz="2800" dirty="0" smtClean="0">
              <a:cs typeface="Diwani Letter" pitchFamily="2" charset="-78"/>
            </a:endParaRPr>
          </a:p>
          <a:p>
            <a:pPr algn="l"/>
            <a:r>
              <a:rPr lang="en-US" sz="2800" dirty="0" smtClean="0">
                <a:cs typeface="Diwani Letter" pitchFamily="2" charset="-78"/>
              </a:rPr>
              <a:t>3- The countess of Pembroke Arcadia : the arcadia , by </a:t>
            </a:r>
            <a:r>
              <a:rPr lang="en-US" sz="2800" dirty="0" smtClean="0">
                <a:cs typeface="Diwani Letter" pitchFamily="2" charset="-78"/>
              </a:rPr>
              <a:t>far is Sidney’s </a:t>
            </a:r>
            <a:r>
              <a:rPr lang="en-US" sz="2800" dirty="0" smtClean="0">
                <a:cs typeface="Diwani Letter" pitchFamily="2" charset="-78"/>
              </a:rPr>
              <a:t>most ambitious work , </a:t>
            </a:r>
            <a:r>
              <a:rPr lang="en-US" sz="2800" dirty="0" smtClean="0">
                <a:cs typeface="Diwani Letter" pitchFamily="2" charset="-78"/>
              </a:rPr>
              <a:t>it is as </a:t>
            </a:r>
            <a:r>
              <a:rPr lang="en-US" sz="2800" dirty="0" smtClean="0">
                <a:cs typeface="Diwani Letter" pitchFamily="2" charset="-78"/>
              </a:rPr>
              <a:t>significant in its own way as his sonnets .</a:t>
            </a:r>
          </a:p>
          <a:p>
            <a:pPr algn="l"/>
            <a:endParaRPr lang="en-US" sz="2800" dirty="0" smtClean="0">
              <a:cs typeface="Diwani Letter" pitchFamily="2" charset="-78"/>
            </a:endParaRPr>
          </a:p>
          <a:p>
            <a:pPr algn="l"/>
            <a:endParaRPr lang="en-US" sz="2800" dirty="0" smtClean="0">
              <a:cs typeface="Diwani Letter" pitchFamily="2" charset="-78"/>
            </a:endParaRPr>
          </a:p>
          <a:p>
            <a:pPr marL="514350" indent="-514350" algn="l"/>
            <a:r>
              <a:rPr lang="en-US" sz="2800" dirty="0" smtClean="0">
                <a:cs typeface="Diwani Letter" pitchFamily="2" charset="-78"/>
              </a:rPr>
              <a:t>4- An Apology for poetry </a:t>
            </a:r>
            <a:r>
              <a:rPr lang="en-US" sz="2800" dirty="0" smtClean="0">
                <a:cs typeface="Diwani Letter" pitchFamily="2" charset="-78"/>
              </a:rPr>
              <a:t>: an important critical essay.   </a:t>
            </a:r>
            <a:endParaRPr lang="ar-SA" sz="2800" dirty="0">
              <a:cs typeface="Diwani Letter"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psidney2.jpg"/>
          <p:cNvPicPr>
            <a:picLocks noChangeAspect="1"/>
          </p:cNvPicPr>
          <p:nvPr/>
        </p:nvPicPr>
        <p:blipFill>
          <a:blip r:embed="rId3"/>
          <a:stretch>
            <a:fillRect/>
          </a:stretch>
        </p:blipFill>
        <p:spPr>
          <a:xfrm>
            <a:off x="1571604" y="1500150"/>
            <a:ext cx="5929354" cy="5357850"/>
          </a:xfrm>
          <a:prstGeom prst="rect">
            <a:avLst/>
          </a:prstGeom>
          <a:effectLst>
            <a:softEdge rad="635000"/>
          </a:effectLst>
        </p:spPr>
      </p:pic>
      <p:sp>
        <p:nvSpPr>
          <p:cNvPr id="3" name="مستطيل 2"/>
          <p:cNvSpPr/>
          <p:nvPr/>
        </p:nvSpPr>
        <p:spPr>
          <a:xfrm>
            <a:off x="2214546" y="928670"/>
            <a:ext cx="494436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blipFill>
                  <a:blip r:embed="rId4"/>
                  <a:tile tx="0" ty="0" sx="100000" sy="100000" flip="none" algn="tl"/>
                </a:blipFill>
                <a:effectLst>
                  <a:outerShdw blurRad="80000" dist="40000" dir="5040000" algn="tl">
                    <a:srgbClr val="000000">
                      <a:alpha val="30000"/>
                    </a:srgbClr>
                  </a:outerShdw>
                </a:effectLst>
              </a:rPr>
              <a:t>Sydney's death</a:t>
            </a:r>
            <a:endParaRPr lang="ar-SA" sz="5400" b="1" cap="none" spc="0" dirty="0">
              <a:ln w="11430"/>
              <a:blipFill>
                <a:blip r:embed="rId4"/>
                <a:tile tx="0" ty="0" sx="100000" sy="100000" flip="none" algn="tl"/>
              </a:blip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714348" y="615552"/>
            <a:ext cx="8429652" cy="5632311"/>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altLang="ko-KR" sz="2000" i="0" strike="noStrike" cap="none" normalizeH="0" baseline="0" dirty="0" smtClean="0">
                <a:ln>
                  <a:noFill/>
                </a:ln>
                <a:solidFill>
                  <a:schemeClr val="tx2"/>
                </a:solidFill>
                <a:effectLst/>
                <a:latin typeface="Arial" pitchFamily="34" charset="0"/>
                <a:ea typeface="Malgun Gothic"/>
              </a:rPr>
              <a:t>Sidney </a:t>
            </a:r>
            <a:r>
              <a:rPr kumimoji="0" lang="en-US" altLang="ko-KR" sz="2000" i="0" strike="noStrike" cap="none" normalizeH="0" baseline="0" dirty="0" smtClean="0">
                <a:ln>
                  <a:noFill/>
                </a:ln>
                <a:solidFill>
                  <a:schemeClr val="tx2"/>
                </a:solidFill>
                <a:effectLst/>
                <a:latin typeface="Arial" pitchFamily="34" charset="0"/>
                <a:ea typeface="Malgun Gothic"/>
              </a:rPr>
              <a:t>joined</a:t>
            </a:r>
            <a:r>
              <a:rPr kumimoji="0" lang="en-US" altLang="ko-KR" sz="2000" i="0" strike="noStrike" cap="none" normalizeH="0" baseline="0" dirty="0" smtClean="0">
                <a:ln>
                  <a:noFill/>
                </a:ln>
                <a:solidFill>
                  <a:schemeClr val="tx2"/>
                </a:solidFill>
                <a:effectLst/>
                <a:latin typeface="Calibri"/>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hlinkClick r:id="rId3" tooltip="John Norreys"/>
              </a:rPr>
              <a:t>Sir John Norris</a:t>
            </a:r>
            <a:r>
              <a:rPr kumimoji="0" lang="en-US" altLang="ko-KR" sz="2000" i="0" strike="noStrike" cap="none" normalizeH="0" baseline="0" dirty="0" smtClean="0">
                <a:ln>
                  <a:noFill/>
                </a:ln>
                <a:solidFill>
                  <a:schemeClr val="tx2"/>
                </a:solidFill>
                <a:effectLst/>
                <a:latin typeface="Calibri"/>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rPr>
              <a:t>in the</a:t>
            </a:r>
            <a:r>
              <a:rPr kumimoji="0" lang="en-US" altLang="ko-KR" sz="2000" i="0" strike="noStrike" cap="none" normalizeH="0" baseline="0" dirty="0" smtClean="0">
                <a:ln>
                  <a:noFill/>
                </a:ln>
                <a:solidFill>
                  <a:schemeClr val="tx2"/>
                </a:solidFill>
                <a:effectLst/>
                <a:latin typeface="Calibri"/>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hlinkClick r:id="rId4" tooltip="Battle of Zutphen"/>
              </a:rPr>
              <a:t>Battle of Stephen</a:t>
            </a:r>
            <a:r>
              <a:rPr kumimoji="0" lang="en-US" altLang="ko-KR" sz="2000" i="0" strike="noStrike" cap="none" normalizeH="0" baseline="0" dirty="0" smtClean="0">
                <a:ln>
                  <a:noFill/>
                </a:ln>
                <a:solidFill>
                  <a:schemeClr val="tx2"/>
                </a:solidFill>
                <a:effectLst/>
                <a:latin typeface="Arial" pitchFamily="34" charset="0"/>
                <a:ea typeface="Malgun Gothic"/>
              </a:rPr>
              <a:t>, fighting for the Protestant cause against the </a:t>
            </a:r>
            <a:r>
              <a:rPr kumimoji="0" lang="en-US" altLang="ko-KR" sz="2000" i="0" strike="noStrike" cap="none" normalizeH="0" baseline="0" dirty="0" smtClean="0">
                <a:ln>
                  <a:noFill/>
                </a:ln>
                <a:solidFill>
                  <a:schemeClr val="tx2"/>
                </a:solidFill>
                <a:effectLst/>
                <a:latin typeface="Arial" pitchFamily="34" charset="0"/>
                <a:ea typeface="Malgun Gothic"/>
              </a:rPr>
              <a:t>Spanish.</a:t>
            </a:r>
            <a:r>
              <a:rPr kumimoji="0" lang="en-US" altLang="ko-KR" sz="2000" i="0" strike="noStrike" cap="none" normalizeH="0" baseline="0" dirty="0" smtClean="0">
                <a:ln>
                  <a:noFill/>
                </a:ln>
                <a:solidFill>
                  <a:schemeClr val="tx2"/>
                </a:solidFill>
                <a:effectLst/>
                <a:latin typeface="Calibri"/>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rPr>
              <a:t>During the battle, he was shot in the thigh and died of gangrene twenty-six days later, at the age of 32. According to the story, while lying wounded he gave his water to another wounded soldier, saying, "Thy necessity is yet greater than mine</a:t>
            </a:r>
            <a:r>
              <a:rPr kumimoji="0" lang="en-US" altLang="ko-KR" sz="2000" i="0" strike="noStrike" cap="none" normalizeH="0" baseline="0" dirty="0" smtClean="0">
                <a:ln>
                  <a:noFill/>
                </a:ln>
                <a:solidFill>
                  <a:schemeClr val="tx2"/>
                </a:solidFill>
                <a:effectLst/>
                <a:latin typeface="Arial" pitchFamily="34" charset="0"/>
                <a:ea typeface="Malgun Gothic"/>
              </a:rPr>
              <a:t>".</a:t>
            </a:r>
            <a:r>
              <a:rPr kumimoji="0" lang="en-US" altLang="ko-KR" sz="2000" i="0" strike="noStrike" cap="none" normalizeH="0" baseline="30000" dirty="0" smtClean="0">
                <a:ln>
                  <a:noFill/>
                </a:ln>
                <a:solidFill>
                  <a:schemeClr val="tx2"/>
                </a:solidFill>
                <a:effectLst/>
                <a:latin typeface="Arial" pitchFamily="34" charset="0"/>
                <a:ea typeface="Malgun Gothic"/>
              </a:rPr>
              <a:t> </a:t>
            </a:r>
            <a:r>
              <a:rPr kumimoji="0" lang="en-US" altLang="ko-KR" sz="2000" i="0" strike="noStrike" cap="none" normalizeH="0" baseline="0" dirty="0" smtClean="0">
                <a:ln>
                  <a:noFill/>
                </a:ln>
                <a:solidFill>
                  <a:schemeClr val="tx2"/>
                </a:solidFill>
                <a:effectLst/>
                <a:latin typeface="Calibri"/>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rPr>
              <a:t>As he lay dying, Sidney composed a song to be sung by his deathbed</a:t>
            </a:r>
            <a:r>
              <a:rPr kumimoji="0" lang="en-US" altLang="ko-KR" sz="2000" i="0" strike="noStrike" cap="none" normalizeH="0" baseline="0" dirty="0" smtClean="0">
                <a:ln>
                  <a:noFill/>
                </a:ln>
                <a:solidFill>
                  <a:schemeClr val="tx2"/>
                </a:solidFill>
                <a:effectLst/>
                <a:latin typeface="Arial" pitchFamily="34" charset="0"/>
                <a:ea typeface="Malgun Gothic"/>
              </a:rPr>
              <a:t>.</a:t>
            </a:r>
            <a:r>
              <a:rPr kumimoji="0" lang="en-US" altLang="ko-KR" sz="2000" i="0" strike="noStrike" cap="none" normalizeH="0" baseline="30000" dirty="0" smtClean="0">
                <a:ln>
                  <a:noFill/>
                </a:ln>
                <a:solidFill>
                  <a:schemeClr val="tx2"/>
                </a:solidFill>
                <a:effectLst/>
                <a:latin typeface="Arial" pitchFamily="34" charset="0"/>
                <a:ea typeface="Malgun Gothic"/>
              </a:rPr>
              <a:t> </a:t>
            </a:r>
            <a:r>
              <a:rPr kumimoji="0" lang="en-US" altLang="ko-KR" sz="2000" i="0" strike="noStrike" cap="none" normalizeH="0" baseline="0" dirty="0" smtClean="0">
                <a:ln>
                  <a:noFill/>
                </a:ln>
                <a:solidFill>
                  <a:schemeClr val="tx2"/>
                </a:solidFill>
                <a:effectLst/>
                <a:latin typeface="Calibri"/>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rPr>
              <a:t>This became possibly the most famous story about Sir Phillip, intended to illustrate his noble and gallant character</a:t>
            </a:r>
            <a:r>
              <a:rPr kumimoji="0" lang="en-US" altLang="ko-KR" sz="2000" i="0" strike="noStrike" cap="none" normalizeH="0" baseline="0" dirty="0" smtClean="0">
                <a:ln>
                  <a:noFill/>
                </a:ln>
                <a:solidFill>
                  <a:schemeClr val="tx2"/>
                </a:solidFill>
                <a:effectLst/>
                <a:latin typeface="Arial" pitchFamily="34" charset="0"/>
                <a:ea typeface="Malgun Gothic"/>
              </a:rPr>
              <a:t>.</a:t>
            </a:r>
            <a:r>
              <a:rPr kumimoji="0" lang="en-US" altLang="ko-KR" sz="2000" i="0" strike="noStrike" cap="none" normalizeH="0" baseline="30000" dirty="0" smtClean="0">
                <a:ln>
                  <a:noFill/>
                </a:ln>
                <a:solidFill>
                  <a:schemeClr val="tx2"/>
                </a:solidFill>
                <a:effectLst/>
                <a:latin typeface="Arial" pitchFamily="34" charset="0"/>
                <a:ea typeface="Malgun Gothic"/>
              </a:rPr>
              <a:t> </a:t>
            </a:r>
            <a:r>
              <a:rPr kumimoji="0" lang="en-US" altLang="ko-KR" sz="2000" i="0" strike="noStrike" cap="none" normalizeH="0" baseline="0" dirty="0" smtClean="0">
                <a:ln>
                  <a:noFill/>
                </a:ln>
                <a:solidFill>
                  <a:schemeClr val="tx2"/>
                </a:solidFill>
                <a:effectLst/>
                <a:latin typeface="Calibri"/>
                <a:ea typeface="Malgun Gothic"/>
              </a:rPr>
              <a:t> </a:t>
            </a:r>
            <a:endParaRPr kumimoji="0" lang="en-US" altLang="ko-KR" sz="2000" i="0" strike="noStrike" cap="none" normalizeH="0" baseline="0" dirty="0" smtClean="0">
              <a:ln>
                <a:noFill/>
              </a:ln>
              <a:solidFill>
                <a:schemeClr val="tx2"/>
              </a:solidFill>
              <a:effectLst/>
              <a:latin typeface="Arial" pitchFamily="34" charset="0"/>
              <a:ea typeface="Malgun Gothic"/>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2000" i="0" strike="noStrike" cap="none" normalizeH="0" baseline="0" dirty="0" smtClean="0">
                <a:ln>
                  <a:noFill/>
                </a:ln>
                <a:solidFill>
                  <a:schemeClr val="tx2"/>
                </a:solidFill>
                <a:effectLst/>
                <a:latin typeface="Arial" pitchFamily="34" charset="0"/>
                <a:ea typeface="Malgun Gothic"/>
              </a:rPr>
              <a:t>. Sidney's body was returned to London and </a:t>
            </a:r>
            <a:r>
              <a:rPr kumimoji="0" lang="en-US" altLang="ko-KR" sz="2000" i="0" strike="noStrike" cap="none" normalizeH="0" baseline="0" dirty="0" smtClean="0">
                <a:ln>
                  <a:noFill/>
                </a:ln>
                <a:solidFill>
                  <a:schemeClr val="tx2"/>
                </a:solidFill>
                <a:effectLst/>
                <a:latin typeface="Arial" pitchFamily="34" charset="0"/>
                <a:ea typeface="Malgun Gothic"/>
              </a:rPr>
              <a:t>was buried in</a:t>
            </a:r>
            <a:r>
              <a:rPr kumimoji="0" lang="en-US" altLang="ko-KR" sz="2000" i="0" strike="noStrike" cap="none" normalizeH="0" baseline="0" dirty="0" smtClean="0">
                <a:ln>
                  <a:noFill/>
                </a:ln>
                <a:solidFill>
                  <a:schemeClr val="tx2"/>
                </a:solidFill>
                <a:effectLst/>
                <a:latin typeface="Arial" pitchFamily="34" charset="0"/>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hlinkClick r:id="rId5" tooltip="St Paul's Cathedral"/>
              </a:rPr>
              <a:t>St. Paul's Cathedral</a:t>
            </a:r>
            <a:r>
              <a:rPr kumimoji="0" lang="en-US" altLang="ko-KR" sz="2000" i="0" strike="noStrike" cap="none" normalizeH="0" baseline="0" dirty="0" smtClean="0">
                <a:ln>
                  <a:noFill/>
                </a:ln>
                <a:solidFill>
                  <a:schemeClr val="tx2"/>
                </a:solidFill>
                <a:effectLst/>
                <a:latin typeface="Arial" pitchFamily="34" charset="0"/>
                <a:ea typeface="Malgun Gothic"/>
              </a:rPr>
              <a:t> on 16 February 1587. Already during his own lifetime, but even more after his death, he had become for many English people the very epitome of a Castiglione courtier: learned and politic, but at the same time generous, brave, and impulsive. The funeral procession was one of the most elaborate ever staged, so much so that his father-in-law, </a:t>
            </a:r>
            <a:r>
              <a:rPr kumimoji="0" lang="en-US" altLang="ko-KR" sz="2000" i="0" strike="noStrike" cap="none" normalizeH="0" baseline="0" dirty="0" smtClean="0">
                <a:ln>
                  <a:noFill/>
                </a:ln>
                <a:solidFill>
                  <a:schemeClr val="tx2"/>
                </a:solidFill>
                <a:effectLst/>
                <a:latin typeface="Arial" pitchFamily="34" charset="0"/>
                <a:ea typeface="Malgun Gothic"/>
                <a:hlinkClick r:id="rId6" tooltip="Francis Walsingham"/>
              </a:rPr>
              <a:t>Francis Willingham</a:t>
            </a:r>
            <a:r>
              <a:rPr kumimoji="0" lang="en-US" altLang="ko-KR" sz="2000" i="0" strike="noStrike" cap="none" normalizeH="0" baseline="0" dirty="0" smtClean="0">
                <a:ln>
                  <a:noFill/>
                </a:ln>
                <a:solidFill>
                  <a:schemeClr val="tx2"/>
                </a:solidFill>
                <a:effectLst/>
                <a:latin typeface="Arial" pitchFamily="34" charset="0"/>
                <a:ea typeface="Malgun Gothic"/>
              </a:rPr>
              <a:t>, almost went bankrupt</a:t>
            </a:r>
            <a:r>
              <a:rPr kumimoji="0" lang="en-US" altLang="ko-KR" sz="2000" i="0" strike="noStrike" cap="none" normalizeH="0" baseline="0" dirty="0" smtClean="0">
                <a:ln>
                  <a:noFill/>
                </a:ln>
                <a:solidFill>
                  <a:schemeClr val="tx2"/>
                </a:solidFill>
                <a:effectLst/>
                <a:latin typeface="Arial" pitchFamily="34" charset="0"/>
                <a:ea typeface="Malgun Gothic"/>
              </a:rPr>
              <a:t>.</a:t>
            </a:r>
            <a:r>
              <a:rPr kumimoji="0" lang="en-US" altLang="ko-KR" sz="2000" i="0" strike="noStrike" cap="none" normalizeH="0" baseline="30000" dirty="0" smtClean="0">
                <a:ln>
                  <a:noFill/>
                </a:ln>
                <a:solidFill>
                  <a:schemeClr val="tx2"/>
                </a:solidFill>
                <a:effectLst/>
                <a:latin typeface="Arial" pitchFamily="34" charset="0"/>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rPr>
              <a:t> Never more than a marginal figure in the politics of his time, </a:t>
            </a:r>
            <a:r>
              <a:rPr kumimoji="0" lang="en-US" altLang="ko-KR" sz="2000" i="0" strike="noStrike" cap="none" normalizeH="0" baseline="0" dirty="0" smtClean="0">
                <a:ln>
                  <a:noFill/>
                </a:ln>
                <a:solidFill>
                  <a:schemeClr val="tx2"/>
                </a:solidFill>
                <a:effectLst/>
                <a:latin typeface="Arial" pitchFamily="34" charset="0"/>
                <a:ea typeface="Malgun Gothic"/>
              </a:rPr>
              <a:t>he</a:t>
            </a:r>
            <a:r>
              <a:rPr kumimoji="0" lang="en-US" altLang="ko-KR" sz="2000" i="0" strike="noStrike" cap="none" normalizeH="0" dirty="0" smtClean="0">
                <a:ln>
                  <a:noFill/>
                </a:ln>
                <a:solidFill>
                  <a:schemeClr val="tx2"/>
                </a:solidFill>
                <a:effectLst/>
                <a:latin typeface="Arial" pitchFamily="34" charset="0"/>
                <a:ea typeface="Malgun Gothic"/>
              </a:rPr>
              <a:t> </a:t>
            </a:r>
            <a:r>
              <a:rPr kumimoji="0" lang="en-US" altLang="ko-KR" sz="2000" i="0" strike="noStrike" cap="none" normalizeH="0" baseline="0" dirty="0" smtClean="0">
                <a:ln>
                  <a:noFill/>
                </a:ln>
                <a:solidFill>
                  <a:schemeClr val="tx2"/>
                </a:solidFill>
                <a:effectLst/>
                <a:latin typeface="Arial" pitchFamily="34" charset="0"/>
                <a:ea typeface="Malgun Gothic"/>
              </a:rPr>
              <a:t>was </a:t>
            </a:r>
            <a:r>
              <a:rPr kumimoji="0" lang="en-US" altLang="ko-KR" sz="2000" i="0" strike="noStrike" cap="none" normalizeH="0" baseline="0" dirty="0" smtClean="0">
                <a:ln>
                  <a:noFill/>
                </a:ln>
                <a:solidFill>
                  <a:schemeClr val="tx2"/>
                </a:solidFill>
                <a:effectLst/>
                <a:latin typeface="Arial" pitchFamily="34" charset="0"/>
                <a:ea typeface="Malgun Gothic"/>
              </a:rPr>
              <a:t>memorialized as the flower of English manhood in </a:t>
            </a:r>
            <a:r>
              <a:rPr kumimoji="0" lang="en-US" altLang="ko-KR" sz="2000" i="0" strike="noStrike" cap="none" normalizeH="0" baseline="0" dirty="0" smtClean="0">
                <a:ln>
                  <a:noFill/>
                </a:ln>
                <a:solidFill>
                  <a:schemeClr val="tx2"/>
                </a:solidFill>
                <a:effectLst/>
                <a:latin typeface="Arial" pitchFamily="34" charset="0"/>
                <a:ea typeface="Malgun Gothic"/>
                <a:hlinkClick r:id="rId7" tooltip="Edmund Spenser"/>
              </a:rPr>
              <a:t>Edmund Spenser</a:t>
            </a:r>
            <a:r>
              <a:rPr kumimoji="0" lang="en-US" altLang="ko-KR" sz="2000" i="0" strike="noStrike" cap="none" normalizeH="0" baseline="0" dirty="0" smtClean="0">
                <a:ln>
                  <a:noFill/>
                </a:ln>
                <a:solidFill>
                  <a:schemeClr val="tx2"/>
                </a:solidFill>
                <a:effectLst/>
                <a:latin typeface="Arial" pitchFamily="34" charset="0"/>
                <a:ea typeface="Malgun Gothic"/>
              </a:rPr>
              <a:t>'s </a:t>
            </a:r>
            <a:r>
              <a:rPr kumimoji="0" lang="en-US" altLang="ko-KR" sz="2000" i="1" strike="noStrike" cap="none" normalizeH="0" baseline="0" dirty="0" smtClean="0">
                <a:ln>
                  <a:noFill/>
                </a:ln>
                <a:solidFill>
                  <a:schemeClr val="tx2"/>
                </a:solidFill>
                <a:effectLst/>
                <a:latin typeface="Arial" pitchFamily="34" charset="0"/>
                <a:ea typeface="Malgun Gothic"/>
              </a:rPr>
              <a:t>Strophe</a:t>
            </a:r>
            <a:r>
              <a:rPr kumimoji="0" lang="en-US" altLang="ko-KR" sz="2000" i="0" strike="noStrike" cap="none" normalizeH="0" baseline="0" dirty="0" smtClean="0">
                <a:ln>
                  <a:noFill/>
                </a:ln>
                <a:solidFill>
                  <a:schemeClr val="tx2"/>
                </a:solidFill>
                <a:effectLst/>
                <a:latin typeface="Arial" pitchFamily="34" charset="0"/>
                <a:ea typeface="Malgun Gothic"/>
              </a:rPr>
              <a:t>, one of the greatest English Renaissance elegies.</a:t>
            </a:r>
            <a:r>
              <a:rPr kumimoji="0" lang="en-US" altLang="ko-KR" sz="2000" i="0" strike="noStrike" cap="none" normalizeH="0" baseline="0" dirty="0" smtClean="0">
                <a:ln>
                  <a:noFill/>
                </a:ln>
                <a:solidFill>
                  <a:schemeClr val="tx2"/>
                </a:solidFill>
                <a:effectLst/>
                <a:latin typeface="Arial" pitchFamily="34" charset="0"/>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تنزيل (7).jpg"/>
          <p:cNvPicPr>
            <a:picLocks noChangeAspect="1"/>
          </p:cNvPicPr>
          <p:nvPr/>
        </p:nvPicPr>
        <p:blipFill>
          <a:blip r:embed="rId2"/>
          <a:stretch>
            <a:fillRect/>
          </a:stretch>
        </p:blipFill>
        <p:spPr>
          <a:xfrm>
            <a:off x="-5890" y="0"/>
            <a:ext cx="9155782" cy="6857999"/>
          </a:xfrm>
          <a:prstGeom prst="rect">
            <a:avLst/>
          </a:prstGeom>
          <a:effectLst>
            <a:softEdge rad="317500"/>
          </a:effectLst>
        </p:spPr>
      </p:pic>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ورق">
  <a:themeElements>
    <a:clrScheme name="ورق">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6.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1_ورق">
  <a:themeElements>
    <a:clrScheme name="ورق">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8.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مخصص 1">
    <a:dk1>
      <a:srgbClr val="FF9396"/>
    </a:dk1>
    <a:lt1>
      <a:srgbClr val="FF7C80"/>
    </a:lt1>
    <a:dk2>
      <a:srgbClr val="FF9396"/>
    </a:dk2>
    <a:lt2>
      <a:srgbClr val="FF7C80"/>
    </a:lt2>
    <a:accent1>
      <a:srgbClr val="FF9396"/>
    </a:accent1>
    <a:accent2>
      <a:srgbClr val="FF7C80"/>
    </a:accent2>
    <a:accent3>
      <a:srgbClr val="FF9396"/>
    </a:accent3>
    <a:accent4>
      <a:srgbClr val="FF7C80"/>
    </a:accent4>
    <a:accent5>
      <a:srgbClr val="FF9396"/>
    </a:accent5>
    <a:accent6>
      <a:srgbClr val="FF7C80"/>
    </a:accent6>
    <a:hlink>
      <a:srgbClr val="FF9396"/>
    </a:hlink>
    <a:folHlink>
      <a:srgbClr val="FF7C80"/>
    </a:folHlink>
  </a:clrScheme>
</a:themeOverride>
</file>

<file path=ppt/theme/themeOverride2.xml><?xml version="1.0" encoding="utf-8"?>
<a:themeOverride xmlns:a="http://schemas.openxmlformats.org/drawingml/2006/main">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3.xml><?xml version="1.0" encoding="utf-8"?>
<a:themeOverride xmlns:a="http://schemas.openxmlformats.org/drawingml/2006/main">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
  <TotalTime>129</TotalTime>
  <Words>645</Words>
  <Application>Microsoft Office PowerPoint</Application>
  <PresentationFormat>On-screen Show (4:3)</PresentationFormat>
  <Paragraphs>40</Paragraphs>
  <Slides>16</Slides>
  <Notes>1</Notes>
  <HiddenSlides>0</HiddenSlides>
  <MMClips>0</MMClips>
  <ScaleCrop>false</ScaleCrop>
  <HeadingPairs>
    <vt:vector size="4" baseType="variant">
      <vt:variant>
        <vt:lpstr>Theme</vt:lpstr>
      </vt:variant>
      <vt:variant>
        <vt:i4>7</vt:i4>
      </vt:variant>
      <vt:variant>
        <vt:lpstr>Slide Titles</vt:lpstr>
      </vt:variant>
      <vt:variant>
        <vt:i4>16</vt:i4>
      </vt:variant>
    </vt:vector>
  </HeadingPairs>
  <TitlesOfParts>
    <vt:vector size="23" baseType="lpstr">
      <vt:lpstr>1_سمة Office</vt:lpstr>
      <vt:lpstr>ورق</vt:lpstr>
      <vt:lpstr>مشربية</vt:lpstr>
      <vt:lpstr>تدفق</vt:lpstr>
      <vt:lpstr>انقلاب</vt:lpstr>
      <vt:lpstr>وافر</vt:lpstr>
      <vt:lpstr>1_ورق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BURAQ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14</cp:revision>
  <dcterms:created xsi:type="dcterms:W3CDTF">2013-03-24T12:19:33Z</dcterms:created>
  <dcterms:modified xsi:type="dcterms:W3CDTF">2013-03-19T17:41:54Z</dcterms:modified>
</cp:coreProperties>
</file>