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28A8C-E392-42B1-AF16-E4A6DBC5716E}" type="datetimeFigureOut">
              <a:rPr lang="en-US" smtClean="0"/>
              <a:pPr/>
              <a:t>2/26/2013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8DE27-93CF-417C-A8B1-4DA7EAB5F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7072330" y="285728"/>
            <a:ext cx="157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600" dirty="0" smtClean="0"/>
              <a:t>جيل جديد</a:t>
            </a:r>
            <a:endParaRPr lang="en-US" sz="36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72363" y="928670"/>
            <a:ext cx="8480206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dirty="0" smtClean="0"/>
              <a:t>. </a:t>
            </a:r>
            <a:r>
              <a:rPr lang="ar-SA" sz="2800" dirty="0"/>
              <a:t>1</a:t>
            </a:r>
            <a:r>
              <a:rPr lang="ar-SA" sz="2800" dirty="0" smtClean="0"/>
              <a:t>/ أهم أعلامه عبد الرحمن شكري _ عباس العقاد _ عبد القادر المازني </a:t>
            </a:r>
          </a:p>
          <a:p>
            <a:pPr algn="r"/>
            <a:r>
              <a:rPr lang="ar-SA" sz="2800" dirty="0" smtClean="0"/>
              <a:t>2/التعبير عن الذات</a:t>
            </a:r>
          </a:p>
          <a:p>
            <a:pPr algn="r"/>
            <a:r>
              <a:rPr lang="ar-SA" sz="2800" dirty="0" smtClean="0"/>
              <a:t>3/ الرومنسية.</a:t>
            </a:r>
          </a:p>
          <a:p>
            <a:pPr algn="r"/>
            <a:r>
              <a:rPr lang="ar-SA" sz="2800" dirty="0" smtClean="0"/>
              <a:t>4/ الطبيعة</a:t>
            </a:r>
          </a:p>
          <a:p>
            <a:pPr algn="r"/>
            <a:r>
              <a:rPr lang="ar-SA" sz="2800" dirty="0" smtClean="0"/>
              <a:t>5/ ألفاظ رقيقة وعبارات سهلة</a:t>
            </a:r>
          </a:p>
          <a:p>
            <a:pPr algn="r"/>
            <a:r>
              <a:rPr lang="ar-SA" sz="2800" dirty="0" smtClean="0"/>
              <a:t>6/ التأثر بالأدب الانجليزي</a:t>
            </a:r>
          </a:p>
          <a:p>
            <a:pPr algn="r"/>
            <a:r>
              <a:rPr lang="ar-SA" sz="2800" dirty="0" smtClean="0"/>
              <a:t>7/ التجديد في الأوزان</a:t>
            </a:r>
          </a:p>
          <a:p>
            <a:pPr algn="r"/>
            <a:r>
              <a:rPr lang="ar-SA" sz="2800" dirty="0" smtClean="0"/>
              <a:t>8/ سيطرة الحزن</a:t>
            </a:r>
          </a:p>
          <a:p>
            <a:pPr algn="r"/>
            <a:r>
              <a:rPr lang="ar-SA" sz="2800" dirty="0" smtClean="0"/>
              <a:t>9/ شن حملة على الكلاسيكية</a:t>
            </a:r>
          </a:p>
          <a:p>
            <a:pPr algn="r"/>
            <a:r>
              <a:rPr lang="ar-SA" sz="2800" dirty="0" smtClean="0"/>
              <a:t>10/ وقع خلاف بين الثلاثة</a:t>
            </a:r>
          </a:p>
          <a:p>
            <a:pPr algn="r"/>
            <a:r>
              <a:rPr lang="ar-SA" sz="2800" dirty="0" smtClean="0"/>
              <a:t>11/ دعوتهم كانت نظرية</a:t>
            </a:r>
          </a:p>
        </p:txBody>
      </p:sp>
      <p:pic>
        <p:nvPicPr>
          <p:cNvPr id="6" name="صورة 5" descr="Q6IARCA54JPG5CAUAIJ4MCAOGK6IKCARL6HY1CAVKA9D1CAIRX7MQCAHJND0RCA0NP5H6CA1DWWRVCAR31NTTCAV52VN5CAZNLNC6CAZ72XSUCALTZJMPCA036FIYCA6GN8ZXCAF1FCZECAZ1Z5Y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3143248"/>
            <a:ext cx="1390648" cy="1571636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  <p:pic>
        <p:nvPicPr>
          <p:cNvPr id="7" name="صورة 6" descr="عبد الرحمن شكري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1428736"/>
            <a:ext cx="1500198" cy="1643074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  <p:pic>
        <p:nvPicPr>
          <p:cNvPr id="8" name="صورة 7" descr="ابراهيم المازني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28" y="4857760"/>
            <a:ext cx="1500198" cy="1633305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715140" y="500042"/>
            <a:ext cx="2159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000" dirty="0" smtClean="0"/>
              <a:t>جماعة أبولو</a:t>
            </a:r>
            <a:endParaRPr lang="en-US" sz="40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215653" y="1285860"/>
            <a:ext cx="518443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sz="3600" dirty="0" smtClean="0"/>
              <a:t>1/ كثر الشعراء لتوفر العلم</a:t>
            </a:r>
          </a:p>
          <a:p>
            <a:pPr algn="r"/>
            <a:r>
              <a:rPr lang="ar-SA" sz="3600" dirty="0" smtClean="0"/>
              <a:t>2/ رائدها أحمد زكي أبو شادي</a:t>
            </a:r>
          </a:p>
          <a:p>
            <a:pPr algn="r"/>
            <a:r>
              <a:rPr lang="ar-SA" sz="3600" dirty="0" smtClean="0"/>
              <a:t>3/ضمت مجموعة من الشعراء</a:t>
            </a:r>
          </a:p>
          <a:p>
            <a:pPr algn="r"/>
            <a:r>
              <a:rPr lang="ar-SA" sz="3600" dirty="0" smtClean="0"/>
              <a:t>4/ ازدادت صلتهم بالغرب</a:t>
            </a:r>
          </a:p>
          <a:p>
            <a:pPr algn="r"/>
            <a:r>
              <a:rPr lang="ar-SA" sz="3600" dirty="0" smtClean="0"/>
              <a:t>5/ أصدرت مجلة ابولو</a:t>
            </a:r>
          </a:p>
          <a:p>
            <a:pPr algn="r"/>
            <a:r>
              <a:rPr lang="ar-SA" sz="3600" dirty="0" smtClean="0"/>
              <a:t>6/ كتبوا في كثير من الموضوعات</a:t>
            </a:r>
            <a:endParaRPr lang="en-US" sz="3600" dirty="0"/>
          </a:p>
        </p:txBody>
      </p:sp>
      <p:pic>
        <p:nvPicPr>
          <p:cNvPr id="5" name="صورة 4" descr="أحمد زكي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428736"/>
            <a:ext cx="2042810" cy="35719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00298" y="500042"/>
            <a:ext cx="6385081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sz="4000" dirty="0" smtClean="0"/>
              <a:t>شعر الوجدان الاجتماعي:</a:t>
            </a:r>
          </a:p>
          <a:p>
            <a:pPr algn="r"/>
            <a:r>
              <a:rPr lang="ar-SA" sz="3600" dirty="0" smtClean="0"/>
              <a:t>1/</a:t>
            </a:r>
            <a:r>
              <a:rPr lang="ar-SA" sz="3600" dirty="0" smtClean="0"/>
              <a:t>ا</a:t>
            </a:r>
            <a:r>
              <a:rPr lang="ar-SA" sz="3600" dirty="0" smtClean="0"/>
              <a:t>نتشر </a:t>
            </a:r>
            <a:r>
              <a:rPr lang="ar-SA" sz="3600" dirty="0" smtClean="0"/>
              <a:t>داء الكوليرا</a:t>
            </a:r>
          </a:p>
          <a:p>
            <a:pPr algn="r"/>
            <a:r>
              <a:rPr lang="ar-SA" sz="3600" dirty="0" smtClean="0"/>
              <a:t>2/العدوان الثلاثي</a:t>
            </a:r>
          </a:p>
          <a:p>
            <a:pPr algn="r"/>
            <a:r>
              <a:rPr lang="ar-SA" sz="3600" dirty="0" smtClean="0"/>
              <a:t>3/ثورة 1952</a:t>
            </a:r>
          </a:p>
          <a:p>
            <a:pPr algn="r"/>
            <a:r>
              <a:rPr lang="ar-SA" sz="3600" dirty="0" smtClean="0"/>
              <a:t>4/أصبح الشاعر لا يعيش لنفسه</a:t>
            </a:r>
          </a:p>
          <a:p>
            <a:pPr algn="r"/>
            <a:r>
              <a:rPr lang="ar-SA" sz="3600" dirty="0" smtClean="0"/>
              <a:t>5/ اتجهوا إلى الرمز بشكل جزئي</a:t>
            </a:r>
          </a:p>
          <a:p>
            <a:pPr algn="r"/>
            <a:r>
              <a:rPr lang="ar-SA" sz="3600" dirty="0" smtClean="0"/>
              <a:t>6/ مذهب السريالية  كان قليل</a:t>
            </a:r>
          </a:p>
          <a:p>
            <a:pPr algn="r"/>
            <a:r>
              <a:rPr lang="ar-SA" sz="3600" dirty="0" smtClean="0"/>
              <a:t>7/ جددوا في الأوزان</a:t>
            </a:r>
          </a:p>
          <a:p>
            <a:pPr algn="r"/>
            <a:r>
              <a:rPr lang="ar-SA" sz="3600" dirty="0" smtClean="0"/>
              <a:t>8/ تخللتها قطع مغناة</a:t>
            </a:r>
          </a:p>
          <a:p>
            <a:pPr algn="r"/>
            <a:r>
              <a:rPr lang="ar-SA" sz="3600" dirty="0" smtClean="0"/>
              <a:t>9/ ساهم عزيز أباظة في المسرح المصري</a:t>
            </a:r>
            <a:endParaRPr lang="en-US" sz="3600" dirty="0"/>
          </a:p>
        </p:txBody>
      </p:sp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642918"/>
            <a:ext cx="3571900" cy="4874154"/>
          </a:xfrm>
          <a:prstGeom prst="rect">
            <a:avLst/>
          </a:prstGeom>
          <a:effectLst>
            <a:softEdge rad="635000"/>
          </a:effectLst>
          <a:scene3d>
            <a:camera prst="perspectiveContrastingRightFacing"/>
            <a:lightRig rig="threePt" dir="t"/>
          </a:scene3d>
        </p:spPr>
      </p:pic>
      <p:sp>
        <p:nvSpPr>
          <p:cNvPr id="6" name="مربع نص 5"/>
          <p:cNvSpPr txBox="1"/>
          <p:nvPr/>
        </p:nvSpPr>
        <p:spPr>
          <a:xfrm>
            <a:off x="1785918" y="928670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dirty="0" smtClean="0">
                <a:cs typeface="Akhbar MT" pitchFamily="2" charset="-78"/>
              </a:rPr>
              <a:t>ثورة 1952</a:t>
            </a:r>
            <a:endParaRPr lang="en-US" sz="2800" dirty="0">
              <a:cs typeface="Akhbar MT" pitchFamily="2" charset="-78"/>
            </a:endParaRPr>
          </a:p>
        </p:txBody>
      </p:sp>
      <p:pic>
        <p:nvPicPr>
          <p:cNvPr id="7" name="صورة 6" descr="اباظه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708056"/>
            <a:ext cx="1714512" cy="2149944"/>
          </a:xfrm>
          <a:prstGeom prst="rect">
            <a:avLst/>
          </a:prstGeom>
          <a:effectLst>
            <a:softEdge rad="317500"/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86249" y="928670"/>
            <a:ext cx="4432624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sz="4000" dirty="0" smtClean="0"/>
              <a:t>الشعر التمثيلي</a:t>
            </a:r>
          </a:p>
          <a:p>
            <a:pPr algn="r"/>
            <a:r>
              <a:rPr lang="ar-SA" sz="3200" dirty="0" smtClean="0"/>
              <a:t>1/ أول من أدخله شوقي</a:t>
            </a:r>
          </a:p>
          <a:p>
            <a:pPr algn="r"/>
            <a:r>
              <a:rPr lang="ar-SA" sz="3200" dirty="0" smtClean="0"/>
              <a:t>2/ </a:t>
            </a:r>
            <a:r>
              <a:rPr lang="ar-SA" sz="3200" dirty="0" smtClean="0"/>
              <a:t>انشغل </a:t>
            </a:r>
            <a:r>
              <a:rPr lang="ar-SA" sz="3200" dirty="0" err="1" smtClean="0"/>
              <a:t>به</a:t>
            </a:r>
            <a:r>
              <a:rPr lang="ar-SA" sz="3200" dirty="0" smtClean="0"/>
              <a:t> بعد المنفى</a:t>
            </a:r>
          </a:p>
          <a:p>
            <a:pPr algn="r"/>
            <a:r>
              <a:rPr lang="ar-SA" sz="3200" dirty="0" smtClean="0"/>
              <a:t>3/ ألف سبع مسرحيات</a:t>
            </a:r>
          </a:p>
          <a:p>
            <a:pPr algn="r"/>
            <a:r>
              <a:rPr lang="ar-SA" sz="3200" dirty="0" smtClean="0"/>
              <a:t>4/ قاوم تيار العامية</a:t>
            </a:r>
          </a:p>
          <a:p>
            <a:pPr algn="r"/>
            <a:r>
              <a:rPr lang="ar-SA" sz="3200" dirty="0" smtClean="0"/>
              <a:t>5/ شخصياته من الملوك</a:t>
            </a:r>
          </a:p>
          <a:p>
            <a:pPr algn="r"/>
            <a:r>
              <a:rPr lang="ar-SA" sz="3200" dirty="0" smtClean="0"/>
              <a:t>6/ لم يتقيد بوحدة الزمان والمكان</a:t>
            </a:r>
          </a:p>
          <a:p>
            <a:pPr algn="r"/>
            <a:r>
              <a:rPr lang="ar-SA" sz="3200" dirty="0" smtClean="0"/>
              <a:t>7/ أدخل الفكاهة </a:t>
            </a:r>
          </a:p>
          <a:p>
            <a:pPr algn="r"/>
            <a:r>
              <a:rPr lang="ar-SA" sz="3200" dirty="0" smtClean="0"/>
              <a:t>8</a:t>
            </a:r>
            <a:r>
              <a:rPr lang="ar-SA" sz="3200" smtClean="0"/>
              <a:t>/ </a:t>
            </a:r>
            <a:r>
              <a:rPr lang="ar-SA" sz="3200" smtClean="0"/>
              <a:t>ابتعد </a:t>
            </a:r>
            <a:r>
              <a:rPr lang="ar-SA" sz="3200" dirty="0" smtClean="0"/>
              <a:t>عن الحياة اليومية</a:t>
            </a:r>
            <a:endParaRPr lang="en-US" sz="3200" dirty="0" smtClean="0"/>
          </a:p>
        </p:txBody>
      </p:sp>
      <p:pic>
        <p:nvPicPr>
          <p:cNvPr id="3" name="صورة 2" descr="احمد شوقي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25" y="857231"/>
            <a:ext cx="3388533" cy="4102783"/>
          </a:xfrm>
          <a:prstGeom prst="rect">
            <a:avLst/>
          </a:prstGeom>
          <a:effectLst>
            <a:softEdge rad="635000"/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195</Words>
  <Application>Microsoft Office PowerPoint</Application>
  <PresentationFormat>عرض على الشاشة (3:4)‏</PresentationFormat>
  <Paragraphs>39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freeusersr</dc:creator>
  <cp:lastModifiedBy>Toshiba</cp:lastModifiedBy>
  <cp:revision>10</cp:revision>
  <dcterms:created xsi:type="dcterms:W3CDTF">2013-02-25T08:23:55Z</dcterms:created>
  <dcterms:modified xsi:type="dcterms:W3CDTF">2013-02-26T13:09:35Z</dcterms:modified>
</cp:coreProperties>
</file>