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theme/theme4.xml" ContentType="application/vnd.openxmlformats-officedocument.them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86" r:id="rId3"/>
  </p:sldMasterIdLst>
  <p:notesMasterIdLst>
    <p:notesMasterId r:id="rId29"/>
  </p:notesMasterIdLst>
  <p:sldIdLst>
    <p:sldId id="256" r:id="rId4"/>
    <p:sldId id="318" r:id="rId5"/>
    <p:sldId id="278" r:id="rId6"/>
    <p:sldId id="321" r:id="rId7"/>
    <p:sldId id="324" r:id="rId8"/>
    <p:sldId id="327" r:id="rId9"/>
    <p:sldId id="295" r:id="rId10"/>
    <p:sldId id="319" r:id="rId11"/>
    <p:sldId id="329" r:id="rId12"/>
    <p:sldId id="330" r:id="rId13"/>
    <p:sldId id="331" r:id="rId14"/>
    <p:sldId id="332" r:id="rId15"/>
    <p:sldId id="333" r:id="rId16"/>
    <p:sldId id="334" r:id="rId17"/>
    <p:sldId id="335" r:id="rId18"/>
    <p:sldId id="336" r:id="rId19"/>
    <p:sldId id="337" r:id="rId20"/>
    <p:sldId id="339" r:id="rId21"/>
    <p:sldId id="340" r:id="rId22"/>
    <p:sldId id="341" r:id="rId23"/>
    <p:sldId id="342" r:id="rId24"/>
    <p:sldId id="343" r:id="rId25"/>
    <p:sldId id="344" r:id="rId26"/>
    <p:sldId id="345" r:id="rId27"/>
    <p:sldId id="346" r:id="rId28"/>
  </p:sldIdLst>
  <p:sldSz cx="9144000" cy="5143500" type="screen16x9"/>
  <p:notesSz cx="6858000" cy="9144000"/>
  <p:custDataLst>
    <p:tags r:id="rId3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E7FA6"/>
    <a:srgbClr val="8BA3BF"/>
    <a:srgbClr val="9FA8C5"/>
    <a:srgbClr val="D5DCE1"/>
    <a:srgbClr val="618F9F"/>
    <a:srgbClr val="8FAFBB"/>
    <a:srgbClr val="557E8D"/>
    <a:srgbClr val="637B8B"/>
    <a:srgbClr val="97A9B5"/>
    <a:srgbClr val="38445E"/>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7034" autoAdjust="0"/>
  </p:normalViewPr>
  <p:slideViewPr>
    <p:cSldViewPr showGuides="1">
      <p:cViewPr varScale="1">
        <p:scale>
          <a:sx n="52" d="100"/>
          <a:sy n="52" d="100"/>
        </p:scale>
        <p:origin x="-942" y="-90"/>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EG"/>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09EDBE0F-454E-4E23-9025-3FCB0D2A2459}" type="datetimeFigureOut">
              <a:rPr lang="ar-EG" smtClean="0"/>
              <a:pPr/>
              <a:t>23/06/1434</a:t>
            </a:fld>
            <a:endParaRPr lang="ar-EG"/>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1" anchor="ctr"/>
          <a:lstStyle/>
          <a:p>
            <a:endParaRPr lang="ar-EG"/>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EG"/>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953461D4-C238-4928-AD59-2CB5255659FB}" type="slidenum">
              <a:rPr lang="ar-EG" smtClean="0"/>
              <a:pPr/>
              <a:t>‹#›</a:t>
            </a:fld>
            <a:endParaRPr lang="ar-EG"/>
          </a:p>
        </p:txBody>
      </p:sp>
    </p:spTree>
    <p:extLst>
      <p:ext uri="{BB962C8B-B14F-4D97-AF65-F5344CB8AC3E}">
        <p14:creationId xmlns:p14="http://schemas.microsoft.com/office/powerpoint/2010/main" xmlns="" val="210407752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a:blip r:embed="rId2" cstate="print"/>
          <a:stretch>
            <a:fillRect/>
          </a:stretch>
        </a:blipFill>
        <a:effectLst/>
      </p:bgPr>
    </p:bg>
    <p:spTree>
      <p:nvGrpSpPr>
        <p:cNvPr id="1" name=""/>
        <p:cNvGrpSpPr/>
        <p:nvPr/>
      </p:nvGrpSpPr>
      <p:grpSpPr>
        <a:xfrm>
          <a:off x="0" y="0"/>
          <a:ext cx="0" cy="0"/>
          <a:chOff x="0" y="0"/>
          <a:chExt cx="0" cy="0"/>
        </a:xfrm>
      </p:grpSpPr>
      <p:sp>
        <p:nvSpPr>
          <p:cNvPr id="11" name="eSyCGTitleMasterTransparentShape"/>
          <p:cNvSpPr/>
          <p:nvPr userDrawn="1"/>
        </p:nvSpPr>
        <p:spPr>
          <a:xfrm>
            <a:off x="-254000" y="0"/>
            <a:ext cx="9652000" cy="5143500"/>
          </a:xfrm>
          <a:prstGeom prst="rect">
            <a:avLst/>
          </a:prstGeom>
          <a:solidFill>
            <a:schemeClr val="accent1">
              <a:alpha val="0"/>
            </a:schemeClr>
          </a:solidFill>
          <a:ln w="25400" cap="flat" cmpd="sng" algn="ctr">
            <a:noFill/>
            <a:prstDash val="solid"/>
          </a:ln>
          <a:effectLst/>
          <a:extLst>
            <a:ext uri="{91240B29-F687-4F45-9708-019B960494DF}">
              <a14:hiddenLine xmlns:a14="http://schemas.microsoft.com/office/drawing/2010/main" xmlns=""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eSyCGVideoTemplateTextBkgShape1"/>
          <p:cNvSpPr/>
          <p:nvPr userDrawn="1"/>
        </p:nvSpPr>
        <p:spPr>
          <a:xfrm>
            <a:off x="119743" y="389165"/>
            <a:ext cx="8534400" cy="4191000"/>
          </a:xfrm>
          <a:prstGeom prst="rect">
            <a:avLst/>
          </a:prstGeom>
          <a:gradFill flip="none" rotWithShape="1">
            <a:gsLst>
              <a:gs pos="53800">
                <a:schemeClr val="tx2">
                  <a:lumMod val="60000"/>
                  <a:lumOff val="40000"/>
                  <a:alpha val="0"/>
                </a:schemeClr>
              </a:gs>
              <a:gs pos="0">
                <a:srgbClr val="9FA8C5"/>
              </a:gs>
              <a:gs pos="100000">
                <a:srgbClr val="DAE5EA">
                  <a:alpha val="62000"/>
                </a:srgbClr>
              </a:gs>
            </a:gsLst>
            <a:lin ang="4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eSyCGVideoTemplateTextBkgShape2"/>
          <p:cNvSpPr/>
          <p:nvPr userDrawn="1"/>
        </p:nvSpPr>
        <p:spPr>
          <a:xfrm>
            <a:off x="272143" y="541565"/>
            <a:ext cx="8534400" cy="4191000"/>
          </a:xfrm>
          <a:prstGeom prst="rect">
            <a:avLst/>
          </a:prstGeom>
          <a:gradFill flip="none" rotWithShape="1">
            <a:gsLst>
              <a:gs pos="53800">
                <a:srgbClr val="896700">
                  <a:alpha val="0"/>
                </a:srgbClr>
              </a:gs>
              <a:gs pos="0">
                <a:srgbClr val="8BA3BF"/>
              </a:gs>
              <a:gs pos="100000">
                <a:srgbClr val="C4CFD4">
                  <a:alpha val="28627"/>
                </a:srgbClr>
              </a:gs>
            </a:gsLst>
            <a:lin ang="4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eSyCGVideoTemplateTextBkgShape3"/>
          <p:cNvSpPr/>
          <p:nvPr userDrawn="1"/>
        </p:nvSpPr>
        <p:spPr>
          <a:xfrm>
            <a:off x="424543" y="693965"/>
            <a:ext cx="8534400" cy="4191000"/>
          </a:xfrm>
          <a:prstGeom prst="rect">
            <a:avLst/>
          </a:prstGeom>
          <a:gradFill flip="none" rotWithShape="1">
            <a:gsLst>
              <a:gs pos="57000">
                <a:srgbClr val="896700">
                  <a:alpha val="0"/>
                </a:srgbClr>
              </a:gs>
              <a:gs pos="0">
                <a:schemeClr val="bg1"/>
              </a:gs>
              <a:gs pos="100000">
                <a:srgbClr val="C3CED5"/>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09600" y="666751"/>
            <a:ext cx="7924800" cy="914400"/>
          </a:xfrm>
        </p:spPr>
        <p:txBody>
          <a:bodyPr>
            <a:noAutofit/>
          </a:bodyPr>
          <a:lstStyle>
            <a:lvl1pPr algn="l">
              <a:defRPr sz="4800" b="1">
                <a:solidFill>
                  <a:schemeClr val="tx1"/>
                </a:solidFill>
                <a:latin typeface="Candara"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1504952"/>
            <a:ext cx="6400800" cy="657225"/>
          </a:xfrm>
        </p:spPr>
        <p:txBody>
          <a:bodyPr>
            <a:normAutofit/>
          </a:bodyPr>
          <a:lstStyle>
            <a:lvl1pPr marL="0" indent="0" algn="l">
              <a:buNone/>
              <a:defRPr sz="2400" b="1">
                <a:solidFill>
                  <a:srgbClr val="618F9F"/>
                </a:solidFill>
                <a:latin typeface="Candar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57200" y="4812507"/>
            <a:ext cx="2133600" cy="273844"/>
          </a:xfrm>
        </p:spPr>
        <p:txBody>
          <a:bodyPr/>
          <a:lstStyle>
            <a:lvl1pPr>
              <a:defRPr>
                <a:solidFill>
                  <a:schemeClr val="tx1"/>
                </a:solidFill>
              </a:defRPr>
            </a:lvl1pPr>
          </a:lstStyle>
          <a:p>
            <a:fld id="{1909F1AB-4D8C-4A64-BA64-1AE6184D7623}" type="datetimeFigureOut">
              <a:rPr lang="en-US" smtClean="0"/>
              <a:pPr/>
              <a:t>5/3/2013</a:t>
            </a:fld>
            <a:endParaRPr lang="en-US"/>
          </a:p>
        </p:txBody>
      </p:sp>
      <p:sp>
        <p:nvSpPr>
          <p:cNvPr id="5" name="Footer Placeholder 4"/>
          <p:cNvSpPr>
            <a:spLocks noGrp="1"/>
          </p:cNvSpPr>
          <p:nvPr>
            <p:ph type="ftr" sz="quarter" idx="11"/>
          </p:nvPr>
        </p:nvSpPr>
        <p:spPr>
          <a:xfrm>
            <a:off x="3124200" y="4812507"/>
            <a:ext cx="2895600" cy="273844"/>
          </a:xfrm>
        </p:spPr>
        <p:txBody>
          <a:bodyPr/>
          <a:lstStyle>
            <a:lvl1pPr>
              <a:defRPr>
                <a:solidFill>
                  <a:schemeClr val="tx1"/>
                </a:solidFill>
              </a:defRPr>
            </a:lvl1pPr>
          </a:lstStyle>
          <a:p>
            <a:endParaRPr lang="en-US"/>
          </a:p>
        </p:txBody>
      </p:sp>
      <p:sp>
        <p:nvSpPr>
          <p:cNvPr id="6" name="Slide Number Placeholder 5"/>
          <p:cNvSpPr>
            <a:spLocks noGrp="1"/>
          </p:cNvSpPr>
          <p:nvPr>
            <p:ph type="sldNum" sz="quarter" idx="12"/>
          </p:nvPr>
        </p:nvSpPr>
        <p:spPr>
          <a:xfrm>
            <a:off x="6553200" y="4812507"/>
            <a:ext cx="2133600" cy="273844"/>
          </a:xfrm>
        </p:spPr>
        <p:txBody>
          <a:bodyPr/>
          <a:lstStyle>
            <a:lvl1pPr>
              <a:defRPr>
                <a:solidFill>
                  <a:schemeClr val="tx1"/>
                </a:solidFill>
              </a:defRPr>
            </a:lvl1pPr>
          </a:lstStyle>
          <a:p>
            <a:fld id="{83891493-3AA2-4B0B-9BF7-422DB929F11E}" type="slidenum">
              <a:rPr lang="en-US" smtClean="0"/>
              <a:pPr/>
              <a:t>‹#›</a:t>
            </a:fld>
            <a:endParaRPr lang="en-US"/>
          </a:p>
        </p:txBody>
      </p:sp>
    </p:spTree>
    <p:extLst>
      <p:ext uri="{BB962C8B-B14F-4D97-AF65-F5344CB8AC3E}">
        <p14:creationId xmlns:p14="http://schemas.microsoft.com/office/powerpoint/2010/main" xmlns="" val="340027884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atin typeface="Candara"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09F1AB-4D8C-4A64-BA64-1AE6184D7623}" type="datetimeFigureOut">
              <a:rPr lang="en-US" smtClean="0"/>
              <a:pPr/>
              <a:t>5/3/2013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891493-3AA2-4B0B-9BF7-422DB929F11E}" type="slidenum">
              <a:rPr lang="en-US" smtClean="0"/>
              <a:pPr/>
              <a:t>‹#›</a:t>
            </a:fld>
            <a:endParaRPr lang="en-US"/>
          </a:p>
        </p:txBody>
      </p:sp>
    </p:spTree>
    <p:extLst>
      <p:ext uri="{BB962C8B-B14F-4D97-AF65-F5344CB8AC3E}">
        <p14:creationId xmlns:p14="http://schemas.microsoft.com/office/powerpoint/2010/main" xmlns="" val="12115138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909F1AB-4D8C-4A64-BA64-1AE6184D7623}" type="datetimeFigureOut">
              <a:rPr lang="en-US" smtClean="0"/>
              <a:pPr/>
              <a:t>5/3/2013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891493-3AA2-4B0B-9BF7-422DB929F11E}" type="slidenum">
              <a:rPr lang="en-US" smtClean="0"/>
              <a:pPr/>
              <a:t>‹#›</a:t>
            </a:fld>
            <a:endParaRPr lang="en-US"/>
          </a:p>
        </p:txBody>
      </p:sp>
    </p:spTree>
    <p:extLst>
      <p:ext uri="{BB962C8B-B14F-4D97-AF65-F5344CB8AC3E}">
        <p14:creationId xmlns:p14="http://schemas.microsoft.com/office/powerpoint/2010/main" xmlns="" val="7428196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900115"/>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900115"/>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909F1AB-4D8C-4A64-BA64-1AE6184D7623}" type="datetimeFigureOut">
              <a:rPr lang="en-US" smtClean="0"/>
              <a:pPr/>
              <a:t>5/3/2013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891493-3AA2-4B0B-9BF7-422DB929F11E}" type="slidenum">
              <a:rPr lang="en-US" smtClean="0"/>
              <a:pPr/>
              <a:t>‹#›</a:t>
            </a:fld>
            <a:endParaRPr lang="en-US"/>
          </a:p>
        </p:txBody>
      </p:sp>
    </p:spTree>
    <p:extLst>
      <p:ext uri="{BB962C8B-B14F-4D97-AF65-F5344CB8AC3E}">
        <p14:creationId xmlns:p14="http://schemas.microsoft.com/office/powerpoint/2010/main" xmlns="" val="34054993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909F1AB-4D8C-4A64-BA64-1AE6184D7623}" type="datetimeFigureOut">
              <a:rPr lang="en-US" smtClean="0"/>
              <a:pPr/>
              <a:t>5/3/2013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3891493-3AA2-4B0B-9BF7-422DB929F11E}" type="slidenum">
              <a:rPr lang="en-US" smtClean="0"/>
              <a:pPr/>
              <a:t>‹#›</a:t>
            </a:fld>
            <a:endParaRPr lang="en-US"/>
          </a:p>
        </p:txBody>
      </p:sp>
    </p:spTree>
    <p:extLst>
      <p:ext uri="{BB962C8B-B14F-4D97-AF65-F5344CB8AC3E}">
        <p14:creationId xmlns:p14="http://schemas.microsoft.com/office/powerpoint/2010/main" xmlns="" val="42233262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909F1AB-4D8C-4A64-BA64-1AE6184D7623}" type="datetimeFigureOut">
              <a:rPr lang="en-US" smtClean="0"/>
              <a:pPr/>
              <a:t>5/3/2013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3891493-3AA2-4B0B-9BF7-422DB929F11E}" type="slidenum">
              <a:rPr lang="en-US" smtClean="0"/>
              <a:pPr/>
              <a:t>‹#›</a:t>
            </a:fld>
            <a:endParaRPr lang="en-US"/>
          </a:p>
        </p:txBody>
      </p:sp>
    </p:spTree>
    <p:extLst>
      <p:ext uri="{BB962C8B-B14F-4D97-AF65-F5344CB8AC3E}">
        <p14:creationId xmlns:p14="http://schemas.microsoft.com/office/powerpoint/2010/main" xmlns="" val="33904874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09F1AB-4D8C-4A64-BA64-1AE6184D7623}" type="datetimeFigureOut">
              <a:rPr lang="en-US" smtClean="0"/>
              <a:pPr/>
              <a:t>5/3/2013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3891493-3AA2-4B0B-9BF7-422DB929F11E}" type="slidenum">
              <a:rPr lang="en-US" smtClean="0"/>
              <a:pPr/>
              <a:t>‹#›</a:t>
            </a:fld>
            <a:endParaRPr lang="en-US"/>
          </a:p>
        </p:txBody>
      </p:sp>
    </p:spTree>
    <p:extLst>
      <p:ext uri="{BB962C8B-B14F-4D97-AF65-F5344CB8AC3E}">
        <p14:creationId xmlns:p14="http://schemas.microsoft.com/office/powerpoint/2010/main" xmlns="" val="22022492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9"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09F1AB-4D8C-4A64-BA64-1AE6184D7623}" type="datetimeFigureOut">
              <a:rPr lang="en-US" smtClean="0"/>
              <a:pPr/>
              <a:t>5/3/2013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891493-3AA2-4B0B-9BF7-422DB929F11E}" type="slidenum">
              <a:rPr lang="en-US" smtClean="0"/>
              <a:pPr/>
              <a:t>‹#›</a:t>
            </a:fld>
            <a:endParaRPr lang="en-US"/>
          </a:p>
        </p:txBody>
      </p:sp>
    </p:spTree>
    <p:extLst>
      <p:ext uri="{BB962C8B-B14F-4D97-AF65-F5344CB8AC3E}">
        <p14:creationId xmlns:p14="http://schemas.microsoft.com/office/powerpoint/2010/main" xmlns="" val="21198514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402551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09F1AB-4D8C-4A64-BA64-1AE6184D7623}" type="datetimeFigureOut">
              <a:rPr lang="en-US" smtClean="0"/>
              <a:pPr/>
              <a:t>5/3/2013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891493-3AA2-4B0B-9BF7-422DB929F11E}" type="slidenum">
              <a:rPr lang="en-US" smtClean="0"/>
              <a:pPr/>
              <a:t>‹#›</a:t>
            </a:fld>
            <a:endParaRPr lang="en-US"/>
          </a:p>
        </p:txBody>
      </p:sp>
    </p:spTree>
    <p:extLst>
      <p:ext uri="{BB962C8B-B14F-4D97-AF65-F5344CB8AC3E}">
        <p14:creationId xmlns:p14="http://schemas.microsoft.com/office/powerpoint/2010/main" xmlns="" val="1843720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09F1AB-4D8C-4A64-BA64-1AE6184D7623}" type="datetimeFigureOut">
              <a:rPr lang="en-US" smtClean="0"/>
              <a:pPr/>
              <a:t>5/3/2013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891493-3AA2-4B0B-9BF7-422DB929F11E}" type="slidenum">
              <a:rPr lang="en-US" smtClean="0"/>
              <a:pPr/>
              <a:t>‹#›</a:t>
            </a:fld>
            <a:endParaRPr lang="en-US"/>
          </a:p>
        </p:txBody>
      </p:sp>
    </p:spTree>
    <p:extLst>
      <p:ext uri="{BB962C8B-B14F-4D97-AF65-F5344CB8AC3E}">
        <p14:creationId xmlns:p14="http://schemas.microsoft.com/office/powerpoint/2010/main" xmlns="" val="1845717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3"/>
            <a:ext cx="2057400" cy="32908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4783"/>
            <a:ext cx="6019800" cy="32908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09F1AB-4D8C-4A64-BA64-1AE6184D7623}" type="datetimeFigureOut">
              <a:rPr lang="en-US" smtClean="0"/>
              <a:pPr/>
              <a:t>5/3/2013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891493-3AA2-4B0B-9BF7-422DB929F11E}" type="slidenum">
              <a:rPr lang="en-US" smtClean="0"/>
              <a:pPr/>
              <a:t>‹#›</a:t>
            </a:fld>
            <a:endParaRPr lang="en-US"/>
          </a:p>
        </p:txBody>
      </p:sp>
    </p:spTree>
    <p:extLst>
      <p:ext uri="{BB962C8B-B14F-4D97-AF65-F5344CB8AC3E}">
        <p14:creationId xmlns:p14="http://schemas.microsoft.com/office/powerpoint/2010/main" xmlns="" val="1242221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19050" y="832248"/>
            <a:ext cx="9156700" cy="567928"/>
            <a:chOff x="0" y="0"/>
            <a:chExt cx="5768" cy="477"/>
          </a:xfrm>
        </p:grpSpPr>
        <p:sp>
          <p:nvSpPr>
            <p:cNvPr id="5" name="Freeform 3"/>
            <p:cNvSpPr>
              <a:spLocks/>
            </p:cNvSpPr>
            <p:nvPr userDrawn="1"/>
          </p:nvSpPr>
          <p:spPr bwMode="auto">
            <a:xfrm>
              <a:off x="5" y="0"/>
              <a:ext cx="5763" cy="477"/>
            </a:xfrm>
            <a:custGeom>
              <a:avLst/>
              <a:gdLst>
                <a:gd name="T0" fmla="*/ 0 w 5763"/>
                <a:gd name="T1" fmla="*/ 450 h 477"/>
                <a:gd name="T2" fmla="*/ 3 w 5763"/>
                <a:gd name="T3" fmla="*/ 0 h 477"/>
                <a:gd name="T4" fmla="*/ 5763 w 5763"/>
                <a:gd name="T5" fmla="*/ 0 h 477"/>
                <a:gd name="T6" fmla="*/ 5763 w 5763"/>
                <a:gd name="T7" fmla="*/ 465 h 477"/>
                <a:gd name="T8" fmla="*/ 4821 w 5763"/>
                <a:gd name="T9" fmla="*/ 477 h 477"/>
                <a:gd name="T10" fmla="*/ 4326 w 5763"/>
                <a:gd name="T11" fmla="*/ 447 h 477"/>
                <a:gd name="T12" fmla="*/ 3783 w 5763"/>
                <a:gd name="T13" fmla="*/ 465 h 477"/>
                <a:gd name="T14" fmla="*/ 3417 w 5763"/>
                <a:gd name="T15" fmla="*/ 456 h 477"/>
                <a:gd name="T16" fmla="*/ 2973 w 5763"/>
                <a:gd name="T17" fmla="*/ 459 h 477"/>
                <a:gd name="T18" fmla="*/ 2451 w 5763"/>
                <a:gd name="T19" fmla="*/ 453 h 477"/>
                <a:gd name="T20" fmla="*/ 2289 w 5763"/>
                <a:gd name="T21" fmla="*/ 441 h 477"/>
                <a:gd name="T22" fmla="*/ 2010 w 5763"/>
                <a:gd name="T23" fmla="*/ 453 h 477"/>
                <a:gd name="T24" fmla="*/ 1827 w 5763"/>
                <a:gd name="T25" fmla="*/ 450 h 477"/>
                <a:gd name="T26" fmla="*/ 1215 w 5763"/>
                <a:gd name="T27" fmla="*/ 465 h 477"/>
                <a:gd name="T28" fmla="*/ 660 w 5763"/>
                <a:gd name="T29" fmla="*/ 456 h 477"/>
                <a:gd name="T30" fmla="*/ 0 w 5763"/>
                <a:gd name="T31" fmla="*/ 450 h 47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195"/>
              </a:schemeClr>
            </a:solidFill>
            <a:ln>
              <a:noFill/>
            </a:ln>
            <a:extLst>
              <a:ext uri="{91240B29-F687-4F45-9708-019B960494DF}">
                <a14:hiddenLine xmlns:a14="http://schemas.microsoft.com/office/drawing/2010/main" xmlns="" w="9525" cap="flat" cmpd="sng">
                  <a:solidFill>
                    <a:srgbClr val="000000"/>
                  </a:solidFill>
                  <a:prstDash val="solid"/>
                  <a:round/>
                  <a:headEnd/>
                  <a:tailEn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6" name="Freeform 4"/>
            <p:cNvSpPr>
              <a:spLocks/>
            </p:cNvSpPr>
            <p:nvPr userDrawn="1"/>
          </p:nvSpPr>
          <p:spPr bwMode="auto">
            <a:xfrm>
              <a:off x="0" y="98"/>
              <a:ext cx="256" cy="253"/>
            </a:xfrm>
            <a:custGeom>
              <a:avLst/>
              <a:gdLst>
                <a:gd name="T0" fmla="*/ 8 w 256"/>
                <a:gd name="T1" fmla="*/ 190 h 253"/>
                <a:gd name="T2" fmla="*/ 71 w 256"/>
                <a:gd name="T3" fmla="*/ 115 h 253"/>
                <a:gd name="T4" fmla="*/ 203 w 256"/>
                <a:gd name="T5" fmla="*/ 16 h 253"/>
                <a:gd name="T6" fmla="*/ 251 w 256"/>
                <a:gd name="T7" fmla="*/ 19 h 253"/>
                <a:gd name="T8" fmla="*/ 236 w 256"/>
                <a:gd name="T9" fmla="*/ 46 h 253"/>
                <a:gd name="T10" fmla="*/ 176 w 256"/>
                <a:gd name="T11" fmla="*/ 82 h 253"/>
                <a:gd name="T12" fmla="*/ 92 w 256"/>
                <a:gd name="T13" fmla="*/ 154 h 253"/>
                <a:gd name="T14" fmla="*/ 23 w 256"/>
                <a:gd name="T15" fmla="*/ 247 h 253"/>
                <a:gd name="T16" fmla="*/ 8 w 256"/>
                <a:gd name="T17" fmla="*/ 190 h 2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7"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r" rtl="1" fontAlgn="base">
                <a:spcBef>
                  <a:spcPct val="0"/>
                </a:spcBef>
                <a:spcAft>
                  <a:spcPct val="0"/>
                </a:spcAft>
                <a:defRPr/>
              </a:pPr>
              <a:endParaRPr kumimoji="1" lang="ar-SA" sz="2400">
                <a:solidFill>
                  <a:srgbClr val="545472"/>
                </a:solidFill>
                <a:latin typeface="Times New Roman" pitchFamily="18" charset="0"/>
                <a:cs typeface="Times New Roman (Arabic)" charset="0"/>
              </a:endParaRPr>
            </a:p>
          </p:txBody>
        </p:sp>
        <p:sp>
          <p:nvSpPr>
            <p:cNvPr id="8" name="Freeform 6"/>
            <p:cNvSpPr>
              <a:spLocks/>
            </p:cNvSpPr>
            <p:nvPr userDrawn="1"/>
          </p:nvSpPr>
          <p:spPr bwMode="auto">
            <a:xfrm>
              <a:off x="131" y="269"/>
              <a:ext cx="251" cy="194"/>
            </a:xfrm>
            <a:custGeom>
              <a:avLst/>
              <a:gdLst>
                <a:gd name="T0" fmla="*/ 21 w 251"/>
                <a:gd name="T1" fmla="*/ 163 h 194"/>
                <a:gd name="T2" fmla="*/ 9 w 251"/>
                <a:gd name="T3" fmla="*/ 184 h 194"/>
                <a:gd name="T4" fmla="*/ 75 w 251"/>
                <a:gd name="T5" fmla="*/ 103 h 194"/>
                <a:gd name="T6" fmla="*/ 165 w 251"/>
                <a:gd name="T7" fmla="*/ 28 h 194"/>
                <a:gd name="T8" fmla="*/ 207 w 251"/>
                <a:gd name="T9" fmla="*/ 7 h 194"/>
                <a:gd name="T10" fmla="*/ 246 w 251"/>
                <a:gd name="T11" fmla="*/ 4 h 194"/>
                <a:gd name="T12" fmla="*/ 237 w 251"/>
                <a:gd name="T13" fmla="*/ 34 h 194"/>
                <a:gd name="T14" fmla="*/ 183 w 251"/>
                <a:gd name="T15" fmla="*/ 61 h 194"/>
                <a:gd name="T16" fmla="*/ 108 w 251"/>
                <a:gd name="T17" fmla="*/ 124 h 194"/>
                <a:gd name="T18" fmla="*/ 54 w 251"/>
                <a:gd name="T19" fmla="*/ 190 h 194"/>
                <a:gd name="T20" fmla="*/ 6 w 251"/>
                <a:gd name="T21" fmla="*/ 184 h 19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9" name="Freeform 7"/>
            <p:cNvSpPr>
              <a:spLocks/>
            </p:cNvSpPr>
            <p:nvPr userDrawn="1"/>
          </p:nvSpPr>
          <p:spPr bwMode="auto">
            <a:xfrm>
              <a:off x="341" y="0"/>
              <a:ext cx="159" cy="72"/>
            </a:xfrm>
            <a:custGeom>
              <a:avLst/>
              <a:gdLst>
                <a:gd name="T0" fmla="*/ 99 w 159"/>
                <a:gd name="T1" fmla="*/ 0 h 72"/>
                <a:gd name="T2" fmla="*/ 15 w 159"/>
                <a:gd name="T3" fmla="*/ 36 h 72"/>
                <a:gd name="T4" fmla="*/ 6 w 159"/>
                <a:gd name="T5" fmla="*/ 60 h 72"/>
                <a:gd name="T6" fmla="*/ 36 w 159"/>
                <a:gd name="T7" fmla="*/ 69 h 72"/>
                <a:gd name="T8" fmla="*/ 87 w 159"/>
                <a:gd name="T9" fmla="*/ 42 h 72"/>
                <a:gd name="T10" fmla="*/ 159 w 159"/>
                <a:gd name="T11" fmla="*/ 0 h 72"/>
                <a:gd name="T12" fmla="*/ 99 w 159"/>
                <a:gd name="T13" fmla="*/ 0 h 7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0" name="Freeform 8"/>
            <p:cNvSpPr>
              <a:spLocks/>
            </p:cNvSpPr>
            <p:nvPr userDrawn="1"/>
          </p:nvSpPr>
          <p:spPr bwMode="auto">
            <a:xfrm>
              <a:off x="488" y="0"/>
              <a:ext cx="455" cy="216"/>
            </a:xfrm>
            <a:custGeom>
              <a:avLst/>
              <a:gdLst>
                <a:gd name="T0" fmla="*/ 395 w 455"/>
                <a:gd name="T1" fmla="*/ 0 h 216"/>
                <a:gd name="T2" fmla="*/ 338 w 455"/>
                <a:gd name="T3" fmla="*/ 48 h 216"/>
                <a:gd name="T4" fmla="*/ 242 w 455"/>
                <a:gd name="T5" fmla="*/ 102 h 216"/>
                <a:gd name="T6" fmla="*/ 104 w 455"/>
                <a:gd name="T7" fmla="*/ 147 h 216"/>
                <a:gd name="T8" fmla="*/ 35 w 455"/>
                <a:gd name="T9" fmla="*/ 168 h 216"/>
                <a:gd name="T10" fmla="*/ 8 w 455"/>
                <a:gd name="T11" fmla="*/ 192 h 216"/>
                <a:gd name="T12" fmla="*/ 8 w 455"/>
                <a:gd name="T13" fmla="*/ 213 h 216"/>
                <a:gd name="T14" fmla="*/ 59 w 455"/>
                <a:gd name="T15" fmla="*/ 213 h 216"/>
                <a:gd name="T16" fmla="*/ 86 w 455"/>
                <a:gd name="T17" fmla="*/ 192 h 216"/>
                <a:gd name="T18" fmla="*/ 173 w 455"/>
                <a:gd name="T19" fmla="*/ 159 h 216"/>
                <a:gd name="T20" fmla="*/ 299 w 455"/>
                <a:gd name="T21" fmla="*/ 126 h 216"/>
                <a:gd name="T22" fmla="*/ 392 w 455"/>
                <a:gd name="T23" fmla="*/ 72 h 216"/>
                <a:gd name="T24" fmla="*/ 455 w 455"/>
                <a:gd name="T25" fmla="*/ 0 h 216"/>
                <a:gd name="T26" fmla="*/ 395 w 455"/>
                <a:gd name="T27" fmla="*/ 0 h 2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1" name="Freeform 9"/>
            <p:cNvSpPr>
              <a:spLocks/>
            </p:cNvSpPr>
            <p:nvPr userDrawn="1"/>
          </p:nvSpPr>
          <p:spPr bwMode="auto">
            <a:xfrm>
              <a:off x="1448" y="37"/>
              <a:ext cx="414" cy="108"/>
            </a:xfrm>
            <a:custGeom>
              <a:avLst/>
              <a:gdLst>
                <a:gd name="T0" fmla="*/ 0 w 414"/>
                <a:gd name="T1" fmla="*/ 11 h 108"/>
                <a:gd name="T2" fmla="*/ 24 w 414"/>
                <a:gd name="T3" fmla="*/ 11 h 108"/>
                <a:gd name="T4" fmla="*/ 156 w 414"/>
                <a:gd name="T5" fmla="*/ 2 h 108"/>
                <a:gd name="T6" fmla="*/ 288 w 414"/>
                <a:gd name="T7" fmla="*/ 23 h 108"/>
                <a:gd name="T8" fmla="*/ 384 w 414"/>
                <a:gd name="T9" fmla="*/ 53 h 108"/>
                <a:gd name="T10" fmla="*/ 411 w 414"/>
                <a:gd name="T11" fmla="*/ 74 h 108"/>
                <a:gd name="T12" fmla="*/ 405 w 414"/>
                <a:gd name="T13" fmla="*/ 104 h 108"/>
                <a:gd name="T14" fmla="*/ 363 w 414"/>
                <a:gd name="T15" fmla="*/ 101 h 108"/>
                <a:gd name="T16" fmla="*/ 294 w 414"/>
                <a:gd name="T17" fmla="*/ 77 h 108"/>
                <a:gd name="T18" fmla="*/ 174 w 414"/>
                <a:gd name="T19" fmla="*/ 50 h 108"/>
                <a:gd name="T20" fmla="*/ 72 w 414"/>
                <a:gd name="T21" fmla="*/ 62 h 108"/>
                <a:gd name="T22" fmla="*/ 36 w 414"/>
                <a:gd name="T23" fmla="*/ 59 h 108"/>
                <a:gd name="T24" fmla="*/ 0 w 414"/>
                <a:gd name="T25" fmla="*/ 11 h 1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2" name="Freeform 10"/>
            <p:cNvSpPr>
              <a:spLocks/>
            </p:cNvSpPr>
            <p:nvPr userDrawn="1"/>
          </p:nvSpPr>
          <p:spPr bwMode="auto">
            <a:xfrm>
              <a:off x="1790" y="0"/>
              <a:ext cx="520" cy="225"/>
            </a:xfrm>
            <a:custGeom>
              <a:avLst/>
              <a:gdLst>
                <a:gd name="T0" fmla="*/ 42 w 520"/>
                <a:gd name="T1" fmla="*/ 0 h 225"/>
                <a:gd name="T2" fmla="*/ 12 w 520"/>
                <a:gd name="T3" fmla="*/ 24 h 225"/>
                <a:gd name="T4" fmla="*/ 114 w 520"/>
                <a:gd name="T5" fmla="*/ 54 h 225"/>
                <a:gd name="T6" fmla="*/ 240 w 520"/>
                <a:gd name="T7" fmla="*/ 117 h 225"/>
                <a:gd name="T8" fmla="*/ 333 w 520"/>
                <a:gd name="T9" fmla="*/ 153 h 225"/>
                <a:gd name="T10" fmla="*/ 438 w 520"/>
                <a:gd name="T11" fmla="*/ 219 h 225"/>
                <a:gd name="T12" fmla="*/ 426 w 520"/>
                <a:gd name="T13" fmla="*/ 192 h 225"/>
                <a:gd name="T14" fmla="*/ 441 w 520"/>
                <a:gd name="T15" fmla="*/ 180 h 225"/>
                <a:gd name="T16" fmla="*/ 519 w 520"/>
                <a:gd name="T17" fmla="*/ 216 h 225"/>
                <a:gd name="T18" fmla="*/ 450 w 520"/>
                <a:gd name="T19" fmla="*/ 162 h 225"/>
                <a:gd name="T20" fmla="*/ 381 w 520"/>
                <a:gd name="T21" fmla="*/ 135 h 225"/>
                <a:gd name="T22" fmla="*/ 285 w 520"/>
                <a:gd name="T23" fmla="*/ 84 h 225"/>
                <a:gd name="T24" fmla="*/ 186 w 520"/>
                <a:gd name="T25" fmla="*/ 18 h 225"/>
                <a:gd name="T26" fmla="*/ 123 w 520"/>
                <a:gd name="T27" fmla="*/ 0 h 225"/>
                <a:gd name="T28" fmla="*/ 42 w 520"/>
                <a:gd name="T29" fmla="*/ 0 h 22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3" name="Freeform 11"/>
            <p:cNvSpPr>
              <a:spLocks/>
            </p:cNvSpPr>
            <p:nvPr userDrawn="1"/>
          </p:nvSpPr>
          <p:spPr bwMode="auto">
            <a:xfrm>
              <a:off x="1943" y="154"/>
              <a:ext cx="431" cy="233"/>
            </a:xfrm>
            <a:custGeom>
              <a:avLst/>
              <a:gdLst>
                <a:gd name="T0" fmla="*/ 6 w 431"/>
                <a:gd name="T1" fmla="*/ 38 h 233"/>
                <a:gd name="T2" fmla="*/ 9 w 431"/>
                <a:gd name="T3" fmla="*/ 20 h 233"/>
                <a:gd name="T4" fmla="*/ 42 w 431"/>
                <a:gd name="T5" fmla="*/ 2 h 233"/>
                <a:gd name="T6" fmla="*/ 90 w 431"/>
                <a:gd name="T7" fmla="*/ 35 h 233"/>
                <a:gd name="T8" fmla="*/ 189 w 431"/>
                <a:gd name="T9" fmla="*/ 89 h 233"/>
                <a:gd name="T10" fmla="*/ 288 w 431"/>
                <a:gd name="T11" fmla="*/ 140 h 233"/>
                <a:gd name="T12" fmla="*/ 375 w 431"/>
                <a:gd name="T13" fmla="*/ 176 h 233"/>
                <a:gd name="T14" fmla="*/ 396 w 431"/>
                <a:gd name="T15" fmla="*/ 176 h 233"/>
                <a:gd name="T16" fmla="*/ 429 w 431"/>
                <a:gd name="T17" fmla="*/ 212 h 233"/>
                <a:gd name="T18" fmla="*/ 408 w 431"/>
                <a:gd name="T19" fmla="*/ 233 h 233"/>
                <a:gd name="T20" fmla="*/ 333 w 431"/>
                <a:gd name="T21" fmla="*/ 212 h 233"/>
                <a:gd name="T22" fmla="*/ 186 w 431"/>
                <a:gd name="T23" fmla="*/ 143 h 233"/>
                <a:gd name="T24" fmla="*/ 48 w 431"/>
                <a:gd name="T25" fmla="*/ 68 h 233"/>
                <a:gd name="T26" fmla="*/ 6 w 431"/>
                <a:gd name="T27" fmla="*/ 38 h 23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4" name="Freeform 12"/>
            <p:cNvSpPr>
              <a:spLocks/>
            </p:cNvSpPr>
            <p:nvPr userDrawn="1"/>
          </p:nvSpPr>
          <p:spPr bwMode="auto">
            <a:xfrm>
              <a:off x="2262" y="87"/>
              <a:ext cx="396" cy="227"/>
            </a:xfrm>
            <a:custGeom>
              <a:avLst/>
              <a:gdLst>
                <a:gd name="T0" fmla="*/ 2 w 396"/>
                <a:gd name="T1" fmla="*/ 9 h 227"/>
                <a:gd name="T2" fmla="*/ 53 w 396"/>
                <a:gd name="T3" fmla="*/ 66 h 227"/>
                <a:gd name="T4" fmla="*/ 176 w 396"/>
                <a:gd name="T5" fmla="*/ 132 h 227"/>
                <a:gd name="T6" fmla="*/ 293 w 396"/>
                <a:gd name="T7" fmla="*/ 189 h 227"/>
                <a:gd name="T8" fmla="*/ 341 w 396"/>
                <a:gd name="T9" fmla="*/ 222 h 227"/>
                <a:gd name="T10" fmla="*/ 377 w 396"/>
                <a:gd name="T11" fmla="*/ 219 h 227"/>
                <a:gd name="T12" fmla="*/ 377 w 396"/>
                <a:gd name="T13" fmla="*/ 180 h 227"/>
                <a:gd name="T14" fmla="*/ 260 w 396"/>
                <a:gd name="T15" fmla="*/ 126 h 227"/>
                <a:gd name="T16" fmla="*/ 113 w 396"/>
                <a:gd name="T17" fmla="*/ 51 h 227"/>
                <a:gd name="T18" fmla="*/ 41 w 396"/>
                <a:gd name="T19" fmla="*/ 9 h 227"/>
                <a:gd name="T20" fmla="*/ 2 w 396"/>
                <a:gd name="T21" fmla="*/ 9 h 22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5" name="Freeform 13"/>
            <p:cNvSpPr>
              <a:spLocks/>
            </p:cNvSpPr>
            <p:nvPr userDrawn="1"/>
          </p:nvSpPr>
          <p:spPr bwMode="auto">
            <a:xfrm>
              <a:off x="2264" y="240"/>
              <a:ext cx="516" cy="223"/>
            </a:xfrm>
            <a:custGeom>
              <a:avLst/>
              <a:gdLst>
                <a:gd name="T0" fmla="*/ 3 w 516"/>
                <a:gd name="T1" fmla="*/ 10 h 223"/>
                <a:gd name="T2" fmla="*/ 105 w 516"/>
                <a:gd name="T3" fmla="*/ 97 h 223"/>
                <a:gd name="T4" fmla="*/ 243 w 516"/>
                <a:gd name="T5" fmla="*/ 178 h 223"/>
                <a:gd name="T6" fmla="*/ 357 w 516"/>
                <a:gd name="T7" fmla="*/ 217 h 223"/>
                <a:gd name="T8" fmla="*/ 498 w 516"/>
                <a:gd name="T9" fmla="*/ 214 h 223"/>
                <a:gd name="T10" fmla="*/ 468 w 516"/>
                <a:gd name="T11" fmla="*/ 187 h 223"/>
                <a:gd name="T12" fmla="*/ 309 w 516"/>
                <a:gd name="T13" fmla="*/ 136 h 223"/>
                <a:gd name="T14" fmla="*/ 123 w 516"/>
                <a:gd name="T15" fmla="*/ 34 h 223"/>
                <a:gd name="T16" fmla="*/ 3 w 516"/>
                <a:gd name="T17" fmla="*/ 10 h 2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6" name="Freeform 14"/>
            <p:cNvSpPr>
              <a:spLocks/>
            </p:cNvSpPr>
            <p:nvPr userDrawn="1"/>
          </p:nvSpPr>
          <p:spPr bwMode="auto">
            <a:xfrm>
              <a:off x="2723" y="324"/>
              <a:ext cx="414" cy="100"/>
            </a:xfrm>
            <a:custGeom>
              <a:avLst/>
              <a:gdLst>
                <a:gd name="T0" fmla="*/ 69 w 414"/>
                <a:gd name="T1" fmla="*/ 60 h 100"/>
                <a:gd name="T2" fmla="*/ 12 w 414"/>
                <a:gd name="T3" fmla="*/ 42 h 100"/>
                <a:gd name="T4" fmla="*/ 3 w 414"/>
                <a:gd name="T5" fmla="*/ 15 h 100"/>
                <a:gd name="T6" fmla="*/ 30 w 414"/>
                <a:gd name="T7" fmla="*/ 0 h 100"/>
                <a:gd name="T8" fmla="*/ 117 w 414"/>
                <a:gd name="T9" fmla="*/ 18 h 100"/>
                <a:gd name="T10" fmla="*/ 243 w 414"/>
                <a:gd name="T11" fmla="*/ 48 h 100"/>
                <a:gd name="T12" fmla="*/ 387 w 414"/>
                <a:gd name="T13" fmla="*/ 48 h 100"/>
                <a:gd name="T14" fmla="*/ 408 w 414"/>
                <a:gd name="T15" fmla="*/ 54 h 100"/>
                <a:gd name="T16" fmla="*/ 381 w 414"/>
                <a:gd name="T17" fmla="*/ 87 h 100"/>
                <a:gd name="T18" fmla="*/ 318 w 414"/>
                <a:gd name="T19" fmla="*/ 99 h 100"/>
                <a:gd name="T20" fmla="*/ 195 w 414"/>
                <a:gd name="T21" fmla="*/ 93 h 100"/>
                <a:gd name="T22" fmla="*/ 69 w 414"/>
                <a:gd name="T23" fmla="*/ 60 h 1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7" name="Freeform 15"/>
            <p:cNvSpPr>
              <a:spLocks/>
            </p:cNvSpPr>
            <p:nvPr userDrawn="1"/>
          </p:nvSpPr>
          <p:spPr bwMode="auto">
            <a:xfrm>
              <a:off x="3165" y="375"/>
              <a:ext cx="150" cy="72"/>
            </a:xfrm>
            <a:custGeom>
              <a:avLst/>
              <a:gdLst>
                <a:gd name="T0" fmla="*/ 3 w 150"/>
                <a:gd name="T1" fmla="*/ 67 h 72"/>
                <a:gd name="T2" fmla="*/ 84 w 150"/>
                <a:gd name="T3" fmla="*/ 19 h 72"/>
                <a:gd name="T4" fmla="*/ 123 w 150"/>
                <a:gd name="T5" fmla="*/ 1 h 72"/>
                <a:gd name="T6" fmla="*/ 150 w 150"/>
                <a:gd name="T7" fmla="*/ 22 h 72"/>
                <a:gd name="T8" fmla="*/ 123 w 150"/>
                <a:gd name="T9" fmla="*/ 55 h 72"/>
                <a:gd name="T10" fmla="*/ 90 w 150"/>
                <a:gd name="T11" fmla="*/ 70 h 72"/>
                <a:gd name="T12" fmla="*/ 0 w 150"/>
                <a:gd name="T13" fmla="*/ 67 h 7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8" name="Freeform 16"/>
            <p:cNvSpPr>
              <a:spLocks/>
            </p:cNvSpPr>
            <p:nvPr userDrawn="1"/>
          </p:nvSpPr>
          <p:spPr bwMode="auto">
            <a:xfrm>
              <a:off x="3463" y="267"/>
              <a:ext cx="148" cy="91"/>
            </a:xfrm>
            <a:custGeom>
              <a:avLst/>
              <a:gdLst>
                <a:gd name="T0" fmla="*/ 1 w 148"/>
                <a:gd name="T1" fmla="*/ 69 h 91"/>
                <a:gd name="T2" fmla="*/ 25 w 148"/>
                <a:gd name="T3" fmla="*/ 51 h 91"/>
                <a:gd name="T4" fmla="*/ 100 w 148"/>
                <a:gd name="T5" fmla="*/ 9 h 91"/>
                <a:gd name="T6" fmla="*/ 133 w 148"/>
                <a:gd name="T7" fmla="*/ 3 h 91"/>
                <a:gd name="T8" fmla="*/ 136 w 148"/>
                <a:gd name="T9" fmla="*/ 27 h 91"/>
                <a:gd name="T10" fmla="*/ 61 w 148"/>
                <a:gd name="T11" fmla="*/ 75 h 91"/>
                <a:gd name="T12" fmla="*/ 19 w 148"/>
                <a:gd name="T13" fmla="*/ 90 h 91"/>
                <a:gd name="T14" fmla="*/ 1 w 148"/>
                <a:gd name="T15" fmla="*/ 69 h 9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9" name="Freeform 17"/>
            <p:cNvSpPr>
              <a:spLocks/>
            </p:cNvSpPr>
            <p:nvPr userDrawn="1"/>
          </p:nvSpPr>
          <p:spPr bwMode="auto">
            <a:xfrm>
              <a:off x="3580" y="58"/>
              <a:ext cx="938" cy="158"/>
            </a:xfrm>
            <a:custGeom>
              <a:avLst/>
              <a:gdLst>
                <a:gd name="T0" fmla="*/ 172 w 938"/>
                <a:gd name="T1" fmla="*/ 86 h 158"/>
                <a:gd name="T2" fmla="*/ 61 w 938"/>
                <a:gd name="T3" fmla="*/ 137 h 158"/>
                <a:gd name="T4" fmla="*/ 16 w 938"/>
                <a:gd name="T5" fmla="*/ 155 h 158"/>
                <a:gd name="T6" fmla="*/ 7 w 938"/>
                <a:gd name="T7" fmla="*/ 122 h 158"/>
                <a:gd name="T8" fmla="*/ 58 w 938"/>
                <a:gd name="T9" fmla="*/ 80 h 158"/>
                <a:gd name="T10" fmla="*/ 172 w 938"/>
                <a:gd name="T11" fmla="*/ 38 h 158"/>
                <a:gd name="T12" fmla="*/ 304 w 938"/>
                <a:gd name="T13" fmla="*/ 11 h 158"/>
                <a:gd name="T14" fmla="*/ 463 w 938"/>
                <a:gd name="T15" fmla="*/ 2 h 158"/>
                <a:gd name="T16" fmla="*/ 631 w 938"/>
                <a:gd name="T17" fmla="*/ 23 h 158"/>
                <a:gd name="T18" fmla="*/ 796 w 938"/>
                <a:gd name="T19" fmla="*/ 53 h 158"/>
                <a:gd name="T20" fmla="*/ 841 w 938"/>
                <a:gd name="T21" fmla="*/ 47 h 158"/>
                <a:gd name="T22" fmla="*/ 907 w 938"/>
                <a:gd name="T23" fmla="*/ 71 h 158"/>
                <a:gd name="T24" fmla="*/ 919 w 938"/>
                <a:gd name="T25" fmla="*/ 101 h 158"/>
                <a:gd name="T26" fmla="*/ 793 w 938"/>
                <a:gd name="T27" fmla="*/ 98 h 158"/>
                <a:gd name="T28" fmla="*/ 634 w 938"/>
                <a:gd name="T29" fmla="*/ 62 h 158"/>
                <a:gd name="T30" fmla="*/ 439 w 938"/>
                <a:gd name="T31" fmla="*/ 38 h 158"/>
                <a:gd name="T32" fmla="*/ 238 w 938"/>
                <a:gd name="T33" fmla="*/ 59 h 158"/>
                <a:gd name="T34" fmla="*/ 172 w 938"/>
                <a:gd name="T35" fmla="*/ 86 h 15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20" name="Freeform 18"/>
            <p:cNvSpPr>
              <a:spLocks/>
            </p:cNvSpPr>
            <p:nvPr userDrawn="1"/>
          </p:nvSpPr>
          <p:spPr bwMode="auto">
            <a:xfrm>
              <a:off x="3686" y="145"/>
              <a:ext cx="372" cy="98"/>
            </a:xfrm>
            <a:custGeom>
              <a:avLst/>
              <a:gdLst>
                <a:gd name="T0" fmla="*/ 18 w 372"/>
                <a:gd name="T1" fmla="*/ 47 h 98"/>
                <a:gd name="T2" fmla="*/ 141 w 372"/>
                <a:gd name="T3" fmla="*/ 17 h 98"/>
                <a:gd name="T4" fmla="*/ 246 w 372"/>
                <a:gd name="T5" fmla="*/ 2 h 98"/>
                <a:gd name="T6" fmla="*/ 351 w 372"/>
                <a:gd name="T7" fmla="*/ 5 h 98"/>
                <a:gd name="T8" fmla="*/ 372 w 372"/>
                <a:gd name="T9" fmla="*/ 23 h 98"/>
                <a:gd name="T10" fmla="*/ 354 w 372"/>
                <a:gd name="T11" fmla="*/ 44 h 98"/>
                <a:gd name="T12" fmla="*/ 264 w 372"/>
                <a:gd name="T13" fmla="*/ 50 h 98"/>
                <a:gd name="T14" fmla="*/ 168 w 372"/>
                <a:gd name="T15" fmla="*/ 53 h 98"/>
                <a:gd name="T16" fmla="*/ 72 w 372"/>
                <a:gd name="T17" fmla="*/ 77 h 98"/>
                <a:gd name="T18" fmla="*/ 15 w 372"/>
                <a:gd name="T19" fmla="*/ 95 h 98"/>
                <a:gd name="T20" fmla="*/ 0 w 372"/>
                <a:gd name="T21" fmla="*/ 56 h 9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21"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r" rtl="1" fontAlgn="base">
                <a:spcBef>
                  <a:spcPct val="0"/>
                </a:spcBef>
                <a:spcAft>
                  <a:spcPct val="0"/>
                </a:spcAft>
                <a:defRPr/>
              </a:pPr>
              <a:endParaRPr kumimoji="1" lang="ar-SA" sz="2400">
                <a:solidFill>
                  <a:srgbClr val="545472"/>
                </a:solidFill>
                <a:latin typeface="Times New Roman" pitchFamily="18" charset="0"/>
                <a:cs typeface="Times New Roman (Arabic)" charset="0"/>
              </a:endParaRPr>
            </a:p>
          </p:txBody>
        </p:sp>
        <p:sp>
          <p:nvSpPr>
            <p:cNvPr id="22" name="Freeform 20"/>
            <p:cNvSpPr>
              <a:spLocks/>
            </p:cNvSpPr>
            <p:nvPr userDrawn="1"/>
          </p:nvSpPr>
          <p:spPr bwMode="auto">
            <a:xfrm>
              <a:off x="3413" y="291"/>
              <a:ext cx="380" cy="174"/>
            </a:xfrm>
            <a:custGeom>
              <a:avLst/>
              <a:gdLst>
                <a:gd name="T0" fmla="*/ 3 w 380"/>
                <a:gd name="T1" fmla="*/ 165 h 174"/>
                <a:gd name="T2" fmla="*/ 129 w 380"/>
                <a:gd name="T3" fmla="*/ 93 h 174"/>
                <a:gd name="T4" fmla="*/ 261 w 380"/>
                <a:gd name="T5" fmla="*/ 30 h 174"/>
                <a:gd name="T6" fmla="*/ 351 w 380"/>
                <a:gd name="T7" fmla="*/ 0 h 174"/>
                <a:gd name="T8" fmla="*/ 378 w 380"/>
                <a:gd name="T9" fmla="*/ 27 h 174"/>
                <a:gd name="T10" fmla="*/ 336 w 380"/>
                <a:gd name="T11" fmla="*/ 51 h 174"/>
                <a:gd name="T12" fmla="*/ 291 w 380"/>
                <a:gd name="T13" fmla="*/ 60 h 174"/>
                <a:gd name="T14" fmla="*/ 240 w 380"/>
                <a:gd name="T15" fmla="*/ 75 h 174"/>
                <a:gd name="T16" fmla="*/ 189 w 380"/>
                <a:gd name="T17" fmla="*/ 120 h 174"/>
                <a:gd name="T18" fmla="*/ 102 w 380"/>
                <a:gd name="T19" fmla="*/ 174 h 174"/>
                <a:gd name="T20" fmla="*/ 0 w 380"/>
                <a:gd name="T21" fmla="*/ 162 h 17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23" name="Freeform 21"/>
            <p:cNvSpPr>
              <a:spLocks/>
            </p:cNvSpPr>
            <p:nvPr userDrawn="1"/>
          </p:nvSpPr>
          <p:spPr bwMode="auto">
            <a:xfrm>
              <a:off x="4178" y="187"/>
              <a:ext cx="523" cy="69"/>
            </a:xfrm>
            <a:custGeom>
              <a:avLst/>
              <a:gdLst>
                <a:gd name="T0" fmla="*/ 84 w 523"/>
                <a:gd name="T1" fmla="*/ 11 h 69"/>
                <a:gd name="T2" fmla="*/ 27 w 523"/>
                <a:gd name="T3" fmla="*/ 5 h 69"/>
                <a:gd name="T4" fmla="*/ 9 w 523"/>
                <a:gd name="T5" fmla="*/ 35 h 69"/>
                <a:gd name="T6" fmla="*/ 81 w 523"/>
                <a:gd name="T7" fmla="*/ 56 h 69"/>
                <a:gd name="T8" fmla="*/ 255 w 523"/>
                <a:gd name="T9" fmla="*/ 68 h 69"/>
                <a:gd name="T10" fmla="*/ 432 w 523"/>
                <a:gd name="T11" fmla="*/ 50 h 69"/>
                <a:gd name="T12" fmla="*/ 513 w 523"/>
                <a:gd name="T13" fmla="*/ 5 h 69"/>
                <a:gd name="T14" fmla="*/ 372 w 523"/>
                <a:gd name="T15" fmla="*/ 20 h 69"/>
                <a:gd name="T16" fmla="*/ 141 w 523"/>
                <a:gd name="T17" fmla="*/ 14 h 69"/>
                <a:gd name="T18" fmla="*/ 84 w 523"/>
                <a:gd name="T19" fmla="*/ 11 h 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24"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r" rtl="1" fontAlgn="base">
                <a:spcBef>
                  <a:spcPct val="0"/>
                </a:spcBef>
                <a:spcAft>
                  <a:spcPct val="0"/>
                </a:spcAft>
                <a:defRPr/>
              </a:pPr>
              <a:endParaRPr kumimoji="1" lang="ar-SA" sz="2400">
                <a:solidFill>
                  <a:srgbClr val="545472"/>
                </a:solidFill>
                <a:latin typeface="Times New Roman" pitchFamily="18" charset="0"/>
                <a:cs typeface="Times New Roman (Arabic)" charset="0"/>
              </a:endParaRPr>
            </a:p>
          </p:txBody>
        </p:sp>
        <p:sp>
          <p:nvSpPr>
            <p:cNvPr id="25"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r" rtl="1" fontAlgn="base">
                <a:spcBef>
                  <a:spcPct val="0"/>
                </a:spcBef>
                <a:spcAft>
                  <a:spcPct val="0"/>
                </a:spcAft>
                <a:defRPr/>
              </a:pPr>
              <a:endParaRPr kumimoji="1" lang="ar-SA" sz="2400">
                <a:solidFill>
                  <a:srgbClr val="545472"/>
                </a:solidFill>
                <a:latin typeface="Times New Roman" pitchFamily="18" charset="0"/>
                <a:cs typeface="Times New Roman (Arabic)" charset="0"/>
              </a:endParaRPr>
            </a:p>
          </p:txBody>
        </p:sp>
        <p:sp>
          <p:nvSpPr>
            <p:cNvPr id="26" name="Freeform 24"/>
            <p:cNvSpPr>
              <a:spLocks/>
            </p:cNvSpPr>
            <p:nvPr userDrawn="1"/>
          </p:nvSpPr>
          <p:spPr bwMode="auto">
            <a:xfrm>
              <a:off x="5318" y="240"/>
              <a:ext cx="402" cy="115"/>
            </a:xfrm>
            <a:custGeom>
              <a:avLst/>
              <a:gdLst>
                <a:gd name="T0" fmla="*/ 402 w 402"/>
                <a:gd name="T1" fmla="*/ 0 h 115"/>
                <a:gd name="T2" fmla="*/ 384 w 402"/>
                <a:gd name="T3" fmla="*/ 12 h 115"/>
                <a:gd name="T4" fmla="*/ 276 w 402"/>
                <a:gd name="T5" fmla="*/ 51 h 115"/>
                <a:gd name="T6" fmla="*/ 165 w 402"/>
                <a:gd name="T7" fmla="*/ 66 h 115"/>
                <a:gd name="T8" fmla="*/ 51 w 402"/>
                <a:gd name="T9" fmla="*/ 57 h 115"/>
                <a:gd name="T10" fmla="*/ 15 w 402"/>
                <a:gd name="T11" fmla="*/ 54 h 115"/>
                <a:gd name="T12" fmla="*/ 3 w 402"/>
                <a:gd name="T13" fmla="*/ 69 h 115"/>
                <a:gd name="T14" fmla="*/ 9 w 402"/>
                <a:gd name="T15" fmla="*/ 93 h 115"/>
                <a:gd name="T16" fmla="*/ 54 w 402"/>
                <a:gd name="T17" fmla="*/ 102 h 115"/>
                <a:gd name="T18" fmla="*/ 198 w 402"/>
                <a:gd name="T19" fmla="*/ 111 h 115"/>
                <a:gd name="T20" fmla="*/ 336 w 402"/>
                <a:gd name="T21" fmla="*/ 75 h 115"/>
                <a:gd name="T22" fmla="*/ 375 w 402"/>
                <a:gd name="T23" fmla="*/ 54 h 115"/>
                <a:gd name="T24" fmla="*/ 402 w 402"/>
                <a:gd name="T25" fmla="*/ 0 h 1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grpSp>
      <p:grpSp>
        <p:nvGrpSpPr>
          <p:cNvPr id="27" name="Group 25"/>
          <p:cNvGrpSpPr>
            <a:grpSpLocks/>
          </p:cNvGrpSpPr>
          <p:nvPr/>
        </p:nvGrpSpPr>
        <p:grpSpPr bwMode="auto">
          <a:xfrm>
            <a:off x="20638" y="4620816"/>
            <a:ext cx="9169400" cy="103584"/>
            <a:chOff x="0" y="4032"/>
            <a:chExt cx="5776" cy="87"/>
          </a:xfrm>
        </p:grpSpPr>
        <p:sp>
          <p:nvSpPr>
            <p:cNvPr id="28" name="Freeform 26"/>
            <p:cNvSpPr>
              <a:spLocks/>
            </p:cNvSpPr>
            <p:nvPr userDrawn="1"/>
          </p:nvSpPr>
          <p:spPr bwMode="auto">
            <a:xfrm>
              <a:off x="4041" y="4047"/>
              <a:ext cx="1735" cy="72"/>
            </a:xfrm>
            <a:custGeom>
              <a:avLst/>
              <a:gdLst>
                <a:gd name="T0" fmla="*/ 165 w 1735"/>
                <a:gd name="T1" fmla="*/ 6 h 72"/>
                <a:gd name="T2" fmla="*/ 450 w 1735"/>
                <a:gd name="T3" fmla="*/ 3 h 72"/>
                <a:gd name="T4" fmla="*/ 714 w 1735"/>
                <a:gd name="T5" fmla="*/ 12 h 72"/>
                <a:gd name="T6" fmla="*/ 957 w 1735"/>
                <a:gd name="T7" fmla="*/ 24 h 72"/>
                <a:gd name="T8" fmla="*/ 1173 w 1735"/>
                <a:gd name="T9" fmla="*/ 24 h 72"/>
                <a:gd name="T10" fmla="*/ 1473 w 1735"/>
                <a:gd name="T11" fmla="*/ 15 h 72"/>
                <a:gd name="T12" fmla="*/ 1617 w 1735"/>
                <a:gd name="T13" fmla="*/ 0 h 72"/>
                <a:gd name="T14" fmla="*/ 1719 w 1735"/>
                <a:gd name="T15" fmla="*/ 15 h 72"/>
                <a:gd name="T16" fmla="*/ 1716 w 1735"/>
                <a:gd name="T17" fmla="*/ 66 h 72"/>
                <a:gd name="T18" fmla="*/ 1632 w 1735"/>
                <a:gd name="T19" fmla="*/ 51 h 72"/>
                <a:gd name="T20" fmla="*/ 1407 w 1735"/>
                <a:gd name="T21" fmla="*/ 51 h 72"/>
                <a:gd name="T22" fmla="*/ 1191 w 1735"/>
                <a:gd name="T23" fmla="*/ 48 h 72"/>
                <a:gd name="T24" fmla="*/ 870 w 1735"/>
                <a:gd name="T25" fmla="*/ 60 h 72"/>
                <a:gd name="T26" fmla="*/ 492 w 1735"/>
                <a:gd name="T27" fmla="*/ 48 h 72"/>
                <a:gd name="T28" fmla="*/ 291 w 1735"/>
                <a:gd name="T29" fmla="*/ 27 h 72"/>
                <a:gd name="T30" fmla="*/ 21 w 1735"/>
                <a:gd name="T31" fmla="*/ 36 h 72"/>
                <a:gd name="T32" fmla="*/ 165 w 1735"/>
                <a:gd name="T33" fmla="*/ 6 h 7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29" name="Freeform 27"/>
            <p:cNvSpPr>
              <a:spLocks/>
            </p:cNvSpPr>
            <p:nvPr userDrawn="1"/>
          </p:nvSpPr>
          <p:spPr bwMode="auto">
            <a:xfrm>
              <a:off x="1727" y="4038"/>
              <a:ext cx="2655" cy="60"/>
            </a:xfrm>
            <a:custGeom>
              <a:avLst/>
              <a:gdLst>
                <a:gd name="T0" fmla="*/ 2641 w 2655"/>
                <a:gd name="T1" fmla="*/ 6 h 60"/>
                <a:gd name="T2" fmla="*/ 2620 w 2655"/>
                <a:gd name="T3" fmla="*/ 30 h 60"/>
                <a:gd name="T4" fmla="*/ 2368 w 2655"/>
                <a:gd name="T5" fmla="*/ 45 h 60"/>
                <a:gd name="T6" fmla="*/ 2023 w 2655"/>
                <a:gd name="T7" fmla="*/ 60 h 60"/>
                <a:gd name="T8" fmla="*/ 1786 w 2655"/>
                <a:gd name="T9" fmla="*/ 48 h 60"/>
                <a:gd name="T10" fmla="*/ 1525 w 2655"/>
                <a:gd name="T11" fmla="*/ 36 h 60"/>
                <a:gd name="T12" fmla="*/ 1195 w 2655"/>
                <a:gd name="T13" fmla="*/ 45 h 60"/>
                <a:gd name="T14" fmla="*/ 817 w 2655"/>
                <a:gd name="T15" fmla="*/ 39 h 60"/>
                <a:gd name="T16" fmla="*/ 499 w 2655"/>
                <a:gd name="T17" fmla="*/ 27 h 60"/>
                <a:gd name="T18" fmla="*/ 136 w 2655"/>
                <a:gd name="T19" fmla="*/ 39 h 60"/>
                <a:gd name="T20" fmla="*/ 10 w 2655"/>
                <a:gd name="T21" fmla="*/ 33 h 60"/>
                <a:gd name="T22" fmla="*/ 76 w 2655"/>
                <a:gd name="T23" fmla="*/ 24 h 60"/>
                <a:gd name="T24" fmla="*/ 310 w 2655"/>
                <a:gd name="T25" fmla="*/ 18 h 60"/>
                <a:gd name="T26" fmla="*/ 544 w 2655"/>
                <a:gd name="T27" fmla="*/ 0 h 60"/>
                <a:gd name="T28" fmla="*/ 853 w 2655"/>
                <a:gd name="T29" fmla="*/ 21 h 60"/>
                <a:gd name="T30" fmla="*/ 1114 w 2655"/>
                <a:gd name="T31" fmla="*/ 21 h 60"/>
                <a:gd name="T32" fmla="*/ 1399 w 2655"/>
                <a:gd name="T33" fmla="*/ 3 h 60"/>
                <a:gd name="T34" fmla="*/ 1588 w 2655"/>
                <a:gd name="T35" fmla="*/ 9 h 60"/>
                <a:gd name="T36" fmla="*/ 1807 w 2655"/>
                <a:gd name="T37" fmla="*/ 21 h 60"/>
                <a:gd name="T38" fmla="*/ 2035 w 2655"/>
                <a:gd name="T39" fmla="*/ 12 h 60"/>
                <a:gd name="T40" fmla="*/ 2290 w 2655"/>
                <a:gd name="T41" fmla="*/ 18 h 60"/>
                <a:gd name="T42" fmla="*/ 2596 w 2655"/>
                <a:gd name="T43" fmla="*/ 3 h 60"/>
                <a:gd name="T44" fmla="*/ 2641 w 2655"/>
                <a:gd name="T45" fmla="*/ 6 h 6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 name="Freeform 28"/>
            <p:cNvSpPr>
              <a:spLocks/>
            </p:cNvSpPr>
            <p:nvPr userDrawn="1"/>
          </p:nvSpPr>
          <p:spPr bwMode="auto">
            <a:xfrm>
              <a:off x="0" y="4032"/>
              <a:ext cx="2041" cy="62"/>
            </a:xfrm>
            <a:custGeom>
              <a:avLst/>
              <a:gdLst>
                <a:gd name="T0" fmla="*/ 1893 w 2041"/>
                <a:gd name="T1" fmla="*/ 39 h 62"/>
                <a:gd name="T2" fmla="*/ 1578 w 2041"/>
                <a:gd name="T3" fmla="*/ 45 h 62"/>
                <a:gd name="T4" fmla="*/ 1011 w 2041"/>
                <a:gd name="T5" fmla="*/ 60 h 62"/>
                <a:gd name="T6" fmla="*/ 438 w 2041"/>
                <a:gd name="T7" fmla="*/ 57 h 62"/>
                <a:gd name="T8" fmla="*/ 0 w 2041"/>
                <a:gd name="T9" fmla="*/ 36 h 62"/>
                <a:gd name="T10" fmla="*/ 0 w 2041"/>
                <a:gd name="T11" fmla="*/ 3 h 62"/>
                <a:gd name="T12" fmla="*/ 210 w 2041"/>
                <a:gd name="T13" fmla="*/ 18 h 62"/>
                <a:gd name="T14" fmla="*/ 474 w 2041"/>
                <a:gd name="T15" fmla="*/ 21 h 62"/>
                <a:gd name="T16" fmla="*/ 678 w 2041"/>
                <a:gd name="T17" fmla="*/ 9 h 62"/>
                <a:gd name="T18" fmla="*/ 897 w 2041"/>
                <a:gd name="T19" fmla="*/ 9 h 62"/>
                <a:gd name="T20" fmla="*/ 1167 w 2041"/>
                <a:gd name="T21" fmla="*/ 30 h 62"/>
                <a:gd name="T22" fmla="*/ 1500 w 2041"/>
                <a:gd name="T23" fmla="*/ 24 h 62"/>
                <a:gd name="T24" fmla="*/ 1758 w 2041"/>
                <a:gd name="T25" fmla="*/ 3 h 62"/>
                <a:gd name="T26" fmla="*/ 1938 w 2041"/>
                <a:gd name="T27" fmla="*/ 18 h 62"/>
                <a:gd name="T28" fmla="*/ 2034 w 2041"/>
                <a:gd name="T29" fmla="*/ 33 h 62"/>
                <a:gd name="T30" fmla="*/ 1893 w 2041"/>
                <a:gd name="T31" fmla="*/ 39 h 6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grpSp>
      <p:sp>
        <p:nvSpPr>
          <p:cNvPr id="217117" name="Rectangle 29"/>
          <p:cNvSpPr>
            <a:spLocks noGrp="1" noChangeArrowheads="1"/>
          </p:cNvSpPr>
          <p:nvPr>
            <p:ph type="ctrTitle" sz="quarter"/>
          </p:nvPr>
        </p:nvSpPr>
        <p:spPr>
          <a:xfrm>
            <a:off x="685800" y="1401366"/>
            <a:ext cx="7772400" cy="1200150"/>
          </a:xfrm>
        </p:spPr>
        <p:txBody>
          <a:bodyPr anchorCtr="1"/>
          <a:lstStyle>
            <a:lvl1pPr>
              <a:defRPr/>
            </a:lvl1pPr>
          </a:lstStyle>
          <a:p>
            <a:r>
              <a:rPr lang="ar-SA"/>
              <a:t>انقر لتحرير نمط العنوان الرئيسي</a:t>
            </a:r>
          </a:p>
        </p:txBody>
      </p:sp>
      <p:sp>
        <p:nvSpPr>
          <p:cNvPr id="217118" name="Rectangle 30"/>
          <p:cNvSpPr>
            <a:spLocks noGrp="1" noChangeArrowheads="1"/>
          </p:cNvSpPr>
          <p:nvPr>
            <p:ph type="subTitle" sz="quarter" idx="1"/>
          </p:nvPr>
        </p:nvSpPr>
        <p:spPr>
          <a:xfrm>
            <a:off x="1273175" y="2796779"/>
            <a:ext cx="6400800" cy="1028700"/>
          </a:xfrm>
        </p:spPr>
        <p:txBody>
          <a:bodyPr anchorCtr="1"/>
          <a:lstStyle>
            <a:lvl1pPr marL="0" indent="0" algn="ctr">
              <a:buFontTx/>
              <a:buNone/>
              <a:defRPr/>
            </a:lvl1pPr>
          </a:lstStyle>
          <a:p>
            <a:r>
              <a:rPr lang="ar-SA"/>
              <a:t>انقر لتحرير نمط العنوان الثانوي الرئيسي</a:t>
            </a:r>
          </a:p>
        </p:txBody>
      </p:sp>
      <p:sp>
        <p:nvSpPr>
          <p:cNvPr id="31" name="Rectangle 31"/>
          <p:cNvSpPr>
            <a:spLocks noGrp="1" noChangeArrowheads="1"/>
          </p:cNvSpPr>
          <p:nvPr>
            <p:ph type="dt" sz="quarter" idx="10"/>
          </p:nvPr>
        </p:nvSpPr>
        <p:spPr>
          <a:xfrm>
            <a:off x="685800" y="4761310"/>
            <a:ext cx="1905000" cy="342900"/>
          </a:xfrm>
        </p:spPr>
        <p:txBody>
          <a:bodyPr/>
          <a:lstStyle>
            <a:lvl1pPr>
              <a:defRPr/>
            </a:lvl1pPr>
          </a:lstStyle>
          <a:p>
            <a:pPr>
              <a:defRPr/>
            </a:pPr>
            <a:endParaRPr lang="en-US">
              <a:solidFill>
                <a:srgbClr val="545472"/>
              </a:solidFill>
            </a:endParaRPr>
          </a:p>
        </p:txBody>
      </p:sp>
      <p:sp>
        <p:nvSpPr>
          <p:cNvPr id="32" name="Rectangle 32"/>
          <p:cNvSpPr>
            <a:spLocks noGrp="1" noChangeArrowheads="1"/>
          </p:cNvSpPr>
          <p:nvPr>
            <p:ph type="ftr" sz="quarter" idx="11"/>
          </p:nvPr>
        </p:nvSpPr>
        <p:spPr>
          <a:xfrm>
            <a:off x="3124200" y="4761310"/>
            <a:ext cx="2895600" cy="342900"/>
          </a:xfrm>
        </p:spPr>
        <p:txBody>
          <a:bodyPr/>
          <a:lstStyle>
            <a:lvl1pPr>
              <a:defRPr/>
            </a:lvl1pPr>
          </a:lstStyle>
          <a:p>
            <a:pPr>
              <a:defRPr/>
            </a:pPr>
            <a:endParaRPr lang="en-US">
              <a:solidFill>
                <a:srgbClr val="545472"/>
              </a:solidFill>
            </a:endParaRPr>
          </a:p>
        </p:txBody>
      </p:sp>
      <p:sp>
        <p:nvSpPr>
          <p:cNvPr id="33" name="Rectangle 33"/>
          <p:cNvSpPr>
            <a:spLocks noGrp="1" noChangeArrowheads="1"/>
          </p:cNvSpPr>
          <p:nvPr>
            <p:ph type="sldNum" sz="quarter" idx="12"/>
          </p:nvPr>
        </p:nvSpPr>
        <p:spPr>
          <a:xfrm>
            <a:off x="6553200" y="4761310"/>
            <a:ext cx="1905000" cy="342900"/>
          </a:xfrm>
        </p:spPr>
        <p:txBody>
          <a:bodyPr/>
          <a:lstStyle>
            <a:lvl1pPr>
              <a:defRPr/>
            </a:lvl1pPr>
          </a:lstStyle>
          <a:p>
            <a:fld id="{6BD0855D-1910-40E0-8F09-782B78DA27BF}" type="slidenum">
              <a:rPr lang="ar-SA">
                <a:solidFill>
                  <a:srgbClr val="545472"/>
                </a:solidFill>
              </a:rPr>
              <a:pPr/>
              <a:t>‹#›</a:t>
            </a:fld>
            <a:endParaRPr lang="en-US">
              <a:solidFill>
                <a:srgbClr val="545472"/>
              </a:solidFill>
            </a:endParaRPr>
          </a:p>
        </p:txBody>
      </p:sp>
    </p:spTree>
    <p:extLst>
      <p:ext uri="{BB962C8B-B14F-4D97-AF65-F5344CB8AC3E}">
        <p14:creationId xmlns:p14="http://schemas.microsoft.com/office/powerpoint/2010/main" xmlns="" val="16515026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Rectangle 1055"/>
          <p:cNvSpPr>
            <a:spLocks noGrp="1" noChangeArrowheads="1"/>
          </p:cNvSpPr>
          <p:nvPr>
            <p:ph type="dt" sz="half" idx="10"/>
          </p:nvPr>
        </p:nvSpPr>
        <p:spPr>
          <a:ln/>
        </p:spPr>
        <p:txBody>
          <a:bodyPr/>
          <a:lstStyle>
            <a:lvl1pPr>
              <a:defRPr/>
            </a:lvl1pPr>
          </a:lstStyle>
          <a:p>
            <a:pPr>
              <a:defRPr/>
            </a:pPr>
            <a:endParaRPr lang="en-US">
              <a:solidFill>
                <a:srgbClr val="545472"/>
              </a:solidFill>
            </a:endParaRPr>
          </a:p>
        </p:txBody>
      </p:sp>
      <p:sp>
        <p:nvSpPr>
          <p:cNvPr id="5" name="Rectangle 1056"/>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6" name="Rectangle 1057"/>
          <p:cNvSpPr>
            <a:spLocks noGrp="1" noChangeArrowheads="1"/>
          </p:cNvSpPr>
          <p:nvPr>
            <p:ph type="sldNum" sz="quarter" idx="12"/>
          </p:nvPr>
        </p:nvSpPr>
        <p:spPr>
          <a:ln/>
        </p:spPr>
        <p:txBody>
          <a:bodyPr/>
          <a:lstStyle>
            <a:lvl1pPr>
              <a:defRPr/>
            </a:lvl1pPr>
          </a:lstStyle>
          <a:p>
            <a:fld id="{4B98189B-DB52-4BE7-88F3-05BB5786833A}" type="slidenum">
              <a:rPr lang="ar-SA">
                <a:solidFill>
                  <a:srgbClr val="545472"/>
                </a:solidFill>
              </a:rPr>
              <a:pPr/>
              <a:t>‹#›</a:t>
            </a:fld>
            <a:endParaRPr lang="en-US">
              <a:solidFill>
                <a:srgbClr val="545472"/>
              </a:solidFill>
            </a:endParaRPr>
          </a:p>
        </p:txBody>
      </p:sp>
    </p:spTree>
    <p:extLst>
      <p:ext uri="{BB962C8B-B14F-4D97-AF65-F5344CB8AC3E}">
        <p14:creationId xmlns:p14="http://schemas.microsoft.com/office/powerpoint/2010/main" xmlns="" val="20294032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55"/>
          <p:cNvSpPr>
            <a:spLocks noGrp="1" noChangeArrowheads="1"/>
          </p:cNvSpPr>
          <p:nvPr>
            <p:ph type="dt" sz="half" idx="10"/>
          </p:nvPr>
        </p:nvSpPr>
        <p:spPr>
          <a:ln/>
        </p:spPr>
        <p:txBody>
          <a:bodyPr/>
          <a:lstStyle>
            <a:lvl1pPr>
              <a:defRPr/>
            </a:lvl1pPr>
          </a:lstStyle>
          <a:p>
            <a:pPr>
              <a:defRPr/>
            </a:pPr>
            <a:endParaRPr lang="en-US">
              <a:solidFill>
                <a:srgbClr val="545472"/>
              </a:solidFill>
            </a:endParaRPr>
          </a:p>
        </p:txBody>
      </p:sp>
      <p:sp>
        <p:nvSpPr>
          <p:cNvPr id="5" name="Rectangle 1056"/>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6" name="Rectangle 1057"/>
          <p:cNvSpPr>
            <a:spLocks noGrp="1" noChangeArrowheads="1"/>
          </p:cNvSpPr>
          <p:nvPr>
            <p:ph type="sldNum" sz="quarter" idx="12"/>
          </p:nvPr>
        </p:nvSpPr>
        <p:spPr>
          <a:ln/>
        </p:spPr>
        <p:txBody>
          <a:bodyPr/>
          <a:lstStyle>
            <a:lvl1pPr>
              <a:defRPr/>
            </a:lvl1pPr>
          </a:lstStyle>
          <a:p>
            <a:fld id="{D9D4AB95-5810-4C73-BBC3-61A358597952}" type="slidenum">
              <a:rPr lang="ar-SA">
                <a:solidFill>
                  <a:srgbClr val="545472"/>
                </a:solidFill>
              </a:rPr>
              <a:pPr/>
              <a:t>‹#›</a:t>
            </a:fld>
            <a:endParaRPr lang="en-US">
              <a:solidFill>
                <a:srgbClr val="545472"/>
              </a:solidFill>
            </a:endParaRPr>
          </a:p>
        </p:txBody>
      </p:sp>
    </p:spTree>
    <p:extLst>
      <p:ext uri="{BB962C8B-B14F-4D97-AF65-F5344CB8AC3E}">
        <p14:creationId xmlns:p14="http://schemas.microsoft.com/office/powerpoint/2010/main" xmlns="" val="19640480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685800" y="1485900"/>
            <a:ext cx="3810000" cy="3086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485900"/>
            <a:ext cx="3810000" cy="3086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Rectangle 1055"/>
          <p:cNvSpPr>
            <a:spLocks noGrp="1" noChangeArrowheads="1"/>
          </p:cNvSpPr>
          <p:nvPr>
            <p:ph type="dt" sz="half" idx="10"/>
          </p:nvPr>
        </p:nvSpPr>
        <p:spPr>
          <a:ln/>
        </p:spPr>
        <p:txBody>
          <a:bodyPr/>
          <a:lstStyle>
            <a:lvl1pPr>
              <a:defRPr/>
            </a:lvl1pPr>
          </a:lstStyle>
          <a:p>
            <a:pPr>
              <a:defRPr/>
            </a:pPr>
            <a:endParaRPr lang="en-US">
              <a:solidFill>
                <a:srgbClr val="545472"/>
              </a:solidFill>
            </a:endParaRPr>
          </a:p>
        </p:txBody>
      </p:sp>
      <p:sp>
        <p:nvSpPr>
          <p:cNvPr id="6" name="Rectangle 1056"/>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7" name="Rectangle 1057"/>
          <p:cNvSpPr>
            <a:spLocks noGrp="1" noChangeArrowheads="1"/>
          </p:cNvSpPr>
          <p:nvPr>
            <p:ph type="sldNum" sz="quarter" idx="12"/>
          </p:nvPr>
        </p:nvSpPr>
        <p:spPr>
          <a:ln/>
        </p:spPr>
        <p:txBody>
          <a:bodyPr/>
          <a:lstStyle>
            <a:lvl1pPr>
              <a:defRPr/>
            </a:lvl1pPr>
          </a:lstStyle>
          <a:p>
            <a:fld id="{8A76DA43-2ABF-4E69-A5D9-6D2DB5416C7E}" type="slidenum">
              <a:rPr lang="ar-SA">
                <a:solidFill>
                  <a:srgbClr val="545472"/>
                </a:solidFill>
              </a:rPr>
              <a:pPr/>
              <a:t>‹#›</a:t>
            </a:fld>
            <a:endParaRPr lang="en-US">
              <a:solidFill>
                <a:srgbClr val="545472"/>
              </a:solidFill>
            </a:endParaRPr>
          </a:p>
        </p:txBody>
      </p:sp>
    </p:spTree>
    <p:extLst>
      <p:ext uri="{BB962C8B-B14F-4D97-AF65-F5344CB8AC3E}">
        <p14:creationId xmlns:p14="http://schemas.microsoft.com/office/powerpoint/2010/main" xmlns="" val="1266025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Rectangle 1055"/>
          <p:cNvSpPr>
            <a:spLocks noGrp="1" noChangeArrowheads="1"/>
          </p:cNvSpPr>
          <p:nvPr>
            <p:ph type="dt" sz="half" idx="10"/>
          </p:nvPr>
        </p:nvSpPr>
        <p:spPr>
          <a:ln/>
        </p:spPr>
        <p:txBody>
          <a:bodyPr/>
          <a:lstStyle>
            <a:lvl1pPr>
              <a:defRPr/>
            </a:lvl1pPr>
          </a:lstStyle>
          <a:p>
            <a:pPr>
              <a:defRPr/>
            </a:pPr>
            <a:endParaRPr lang="en-US">
              <a:solidFill>
                <a:srgbClr val="545472"/>
              </a:solidFill>
            </a:endParaRPr>
          </a:p>
        </p:txBody>
      </p:sp>
      <p:sp>
        <p:nvSpPr>
          <p:cNvPr id="8" name="Rectangle 1056"/>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9" name="Rectangle 1057"/>
          <p:cNvSpPr>
            <a:spLocks noGrp="1" noChangeArrowheads="1"/>
          </p:cNvSpPr>
          <p:nvPr>
            <p:ph type="sldNum" sz="quarter" idx="12"/>
          </p:nvPr>
        </p:nvSpPr>
        <p:spPr>
          <a:ln/>
        </p:spPr>
        <p:txBody>
          <a:bodyPr/>
          <a:lstStyle>
            <a:lvl1pPr>
              <a:defRPr/>
            </a:lvl1pPr>
          </a:lstStyle>
          <a:p>
            <a:fld id="{9BBDEFC5-6E3A-42F5-B8F6-1CAA7125DDAD}" type="slidenum">
              <a:rPr lang="ar-SA">
                <a:solidFill>
                  <a:srgbClr val="545472"/>
                </a:solidFill>
              </a:rPr>
              <a:pPr/>
              <a:t>‹#›</a:t>
            </a:fld>
            <a:endParaRPr lang="en-US">
              <a:solidFill>
                <a:srgbClr val="545472"/>
              </a:solidFill>
            </a:endParaRPr>
          </a:p>
        </p:txBody>
      </p:sp>
    </p:spTree>
    <p:extLst>
      <p:ext uri="{BB962C8B-B14F-4D97-AF65-F5344CB8AC3E}">
        <p14:creationId xmlns:p14="http://schemas.microsoft.com/office/powerpoint/2010/main" xmlns="" val="30366089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Rectangle 1055"/>
          <p:cNvSpPr>
            <a:spLocks noGrp="1" noChangeArrowheads="1"/>
          </p:cNvSpPr>
          <p:nvPr>
            <p:ph type="dt" sz="half" idx="10"/>
          </p:nvPr>
        </p:nvSpPr>
        <p:spPr>
          <a:ln/>
        </p:spPr>
        <p:txBody>
          <a:bodyPr/>
          <a:lstStyle>
            <a:lvl1pPr>
              <a:defRPr/>
            </a:lvl1pPr>
          </a:lstStyle>
          <a:p>
            <a:pPr>
              <a:defRPr/>
            </a:pPr>
            <a:endParaRPr lang="en-US">
              <a:solidFill>
                <a:srgbClr val="545472"/>
              </a:solidFill>
            </a:endParaRPr>
          </a:p>
        </p:txBody>
      </p:sp>
      <p:sp>
        <p:nvSpPr>
          <p:cNvPr id="4" name="Rectangle 1056"/>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5" name="Rectangle 1057"/>
          <p:cNvSpPr>
            <a:spLocks noGrp="1" noChangeArrowheads="1"/>
          </p:cNvSpPr>
          <p:nvPr>
            <p:ph type="sldNum" sz="quarter" idx="12"/>
          </p:nvPr>
        </p:nvSpPr>
        <p:spPr>
          <a:ln/>
        </p:spPr>
        <p:txBody>
          <a:bodyPr/>
          <a:lstStyle>
            <a:lvl1pPr>
              <a:defRPr/>
            </a:lvl1pPr>
          </a:lstStyle>
          <a:p>
            <a:fld id="{D65CCD28-9434-4ACB-AE6A-EC51D126B7C8}" type="slidenum">
              <a:rPr lang="ar-SA">
                <a:solidFill>
                  <a:srgbClr val="545472"/>
                </a:solidFill>
              </a:rPr>
              <a:pPr/>
              <a:t>‹#›</a:t>
            </a:fld>
            <a:endParaRPr lang="en-US">
              <a:solidFill>
                <a:srgbClr val="545472"/>
              </a:solidFill>
            </a:endParaRPr>
          </a:p>
        </p:txBody>
      </p:sp>
    </p:spTree>
    <p:extLst>
      <p:ext uri="{BB962C8B-B14F-4D97-AF65-F5344CB8AC3E}">
        <p14:creationId xmlns:p14="http://schemas.microsoft.com/office/powerpoint/2010/main" xmlns="" val="2033946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55"/>
          <p:cNvSpPr>
            <a:spLocks noGrp="1" noChangeArrowheads="1"/>
          </p:cNvSpPr>
          <p:nvPr>
            <p:ph type="dt" sz="half" idx="10"/>
          </p:nvPr>
        </p:nvSpPr>
        <p:spPr>
          <a:ln/>
        </p:spPr>
        <p:txBody>
          <a:bodyPr/>
          <a:lstStyle>
            <a:lvl1pPr>
              <a:defRPr/>
            </a:lvl1pPr>
          </a:lstStyle>
          <a:p>
            <a:pPr>
              <a:defRPr/>
            </a:pPr>
            <a:endParaRPr lang="en-US">
              <a:solidFill>
                <a:srgbClr val="545472"/>
              </a:solidFill>
            </a:endParaRPr>
          </a:p>
        </p:txBody>
      </p:sp>
      <p:sp>
        <p:nvSpPr>
          <p:cNvPr id="3" name="Rectangle 1056"/>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4" name="Rectangle 1057"/>
          <p:cNvSpPr>
            <a:spLocks noGrp="1" noChangeArrowheads="1"/>
          </p:cNvSpPr>
          <p:nvPr>
            <p:ph type="sldNum" sz="quarter" idx="12"/>
          </p:nvPr>
        </p:nvSpPr>
        <p:spPr>
          <a:ln/>
        </p:spPr>
        <p:txBody>
          <a:bodyPr/>
          <a:lstStyle>
            <a:lvl1pPr>
              <a:defRPr/>
            </a:lvl1pPr>
          </a:lstStyle>
          <a:p>
            <a:fld id="{C3190ADF-526B-4F1C-A710-0B00FE1C9EC6}" type="slidenum">
              <a:rPr lang="ar-SA">
                <a:solidFill>
                  <a:srgbClr val="545472"/>
                </a:solidFill>
              </a:rPr>
              <a:pPr/>
              <a:t>‹#›</a:t>
            </a:fld>
            <a:endParaRPr lang="en-US">
              <a:solidFill>
                <a:srgbClr val="545472"/>
              </a:solidFill>
            </a:endParaRPr>
          </a:p>
        </p:txBody>
      </p:sp>
    </p:spTree>
    <p:extLst>
      <p:ext uri="{BB962C8B-B14F-4D97-AF65-F5344CB8AC3E}">
        <p14:creationId xmlns:p14="http://schemas.microsoft.com/office/powerpoint/2010/main" xmlns="" val="27973367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04787"/>
            <a:ext cx="3008313" cy="871538"/>
          </a:xfrm>
        </p:spPr>
        <p:txBody>
          <a:bodyPr/>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0479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19"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55"/>
          <p:cNvSpPr>
            <a:spLocks noGrp="1" noChangeArrowheads="1"/>
          </p:cNvSpPr>
          <p:nvPr>
            <p:ph type="dt" sz="half" idx="10"/>
          </p:nvPr>
        </p:nvSpPr>
        <p:spPr>
          <a:ln/>
        </p:spPr>
        <p:txBody>
          <a:bodyPr/>
          <a:lstStyle>
            <a:lvl1pPr>
              <a:defRPr/>
            </a:lvl1pPr>
          </a:lstStyle>
          <a:p>
            <a:pPr>
              <a:defRPr/>
            </a:pPr>
            <a:endParaRPr lang="en-US">
              <a:solidFill>
                <a:srgbClr val="545472"/>
              </a:solidFill>
            </a:endParaRPr>
          </a:p>
        </p:txBody>
      </p:sp>
      <p:sp>
        <p:nvSpPr>
          <p:cNvPr id="6" name="Rectangle 1056"/>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7" name="Rectangle 1057"/>
          <p:cNvSpPr>
            <a:spLocks noGrp="1" noChangeArrowheads="1"/>
          </p:cNvSpPr>
          <p:nvPr>
            <p:ph type="sldNum" sz="quarter" idx="12"/>
          </p:nvPr>
        </p:nvSpPr>
        <p:spPr>
          <a:ln/>
        </p:spPr>
        <p:txBody>
          <a:bodyPr/>
          <a:lstStyle>
            <a:lvl1pPr>
              <a:defRPr/>
            </a:lvl1pPr>
          </a:lstStyle>
          <a:p>
            <a:fld id="{D1E547C9-92D9-4C25-9A75-9AD5508A39FA}" type="slidenum">
              <a:rPr lang="ar-SA">
                <a:solidFill>
                  <a:srgbClr val="545472"/>
                </a:solidFill>
              </a:rPr>
              <a:pPr/>
              <a:t>‹#›</a:t>
            </a:fld>
            <a:endParaRPr lang="en-US">
              <a:solidFill>
                <a:srgbClr val="545472"/>
              </a:solidFill>
            </a:endParaRPr>
          </a:p>
        </p:txBody>
      </p:sp>
    </p:spTree>
    <p:extLst>
      <p:ext uri="{BB962C8B-B14F-4D97-AF65-F5344CB8AC3E}">
        <p14:creationId xmlns:p14="http://schemas.microsoft.com/office/powerpoint/2010/main" xmlns="" val="27164879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smtClean="0"/>
          </a:p>
        </p:txBody>
      </p:sp>
      <p:sp>
        <p:nvSpPr>
          <p:cNvPr id="4" name="Text Placeholder 3"/>
          <p:cNvSpPr>
            <a:spLocks noGrp="1"/>
          </p:cNvSpPr>
          <p:nvPr>
            <p:ph type="body" sz="half" idx="2"/>
          </p:nvPr>
        </p:nvSpPr>
        <p:spPr>
          <a:xfrm>
            <a:off x="1792288" y="402551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55"/>
          <p:cNvSpPr>
            <a:spLocks noGrp="1" noChangeArrowheads="1"/>
          </p:cNvSpPr>
          <p:nvPr>
            <p:ph type="dt" sz="half" idx="10"/>
          </p:nvPr>
        </p:nvSpPr>
        <p:spPr>
          <a:ln/>
        </p:spPr>
        <p:txBody>
          <a:bodyPr/>
          <a:lstStyle>
            <a:lvl1pPr>
              <a:defRPr/>
            </a:lvl1pPr>
          </a:lstStyle>
          <a:p>
            <a:pPr>
              <a:defRPr/>
            </a:pPr>
            <a:endParaRPr lang="en-US">
              <a:solidFill>
                <a:srgbClr val="545472"/>
              </a:solidFill>
            </a:endParaRPr>
          </a:p>
        </p:txBody>
      </p:sp>
      <p:sp>
        <p:nvSpPr>
          <p:cNvPr id="6" name="Rectangle 1056"/>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7" name="Rectangle 1057"/>
          <p:cNvSpPr>
            <a:spLocks noGrp="1" noChangeArrowheads="1"/>
          </p:cNvSpPr>
          <p:nvPr>
            <p:ph type="sldNum" sz="quarter" idx="12"/>
          </p:nvPr>
        </p:nvSpPr>
        <p:spPr>
          <a:ln/>
        </p:spPr>
        <p:txBody>
          <a:bodyPr/>
          <a:lstStyle>
            <a:lvl1pPr>
              <a:defRPr/>
            </a:lvl1pPr>
          </a:lstStyle>
          <a:p>
            <a:fld id="{CA1158F6-2625-4E4D-9012-C9A024DDE361}" type="slidenum">
              <a:rPr lang="ar-SA">
                <a:solidFill>
                  <a:srgbClr val="545472"/>
                </a:solidFill>
              </a:rPr>
              <a:pPr/>
              <a:t>‹#›</a:t>
            </a:fld>
            <a:endParaRPr lang="en-US">
              <a:solidFill>
                <a:srgbClr val="545472"/>
              </a:solidFill>
            </a:endParaRPr>
          </a:p>
        </p:txBody>
      </p:sp>
    </p:spTree>
    <p:extLst>
      <p:ext uri="{BB962C8B-B14F-4D97-AF65-F5344CB8AC3E}">
        <p14:creationId xmlns:p14="http://schemas.microsoft.com/office/powerpoint/2010/main" xmlns="" val="8635446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Rectangle 1055"/>
          <p:cNvSpPr>
            <a:spLocks noGrp="1" noChangeArrowheads="1"/>
          </p:cNvSpPr>
          <p:nvPr>
            <p:ph type="dt" sz="half" idx="10"/>
          </p:nvPr>
        </p:nvSpPr>
        <p:spPr>
          <a:ln/>
        </p:spPr>
        <p:txBody>
          <a:bodyPr/>
          <a:lstStyle>
            <a:lvl1pPr>
              <a:defRPr/>
            </a:lvl1pPr>
          </a:lstStyle>
          <a:p>
            <a:pPr>
              <a:defRPr/>
            </a:pPr>
            <a:endParaRPr lang="en-US">
              <a:solidFill>
                <a:srgbClr val="545472"/>
              </a:solidFill>
            </a:endParaRPr>
          </a:p>
        </p:txBody>
      </p:sp>
      <p:sp>
        <p:nvSpPr>
          <p:cNvPr id="5" name="Rectangle 1056"/>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6" name="Rectangle 1057"/>
          <p:cNvSpPr>
            <a:spLocks noGrp="1" noChangeArrowheads="1"/>
          </p:cNvSpPr>
          <p:nvPr>
            <p:ph type="sldNum" sz="quarter" idx="12"/>
          </p:nvPr>
        </p:nvSpPr>
        <p:spPr>
          <a:ln/>
        </p:spPr>
        <p:txBody>
          <a:bodyPr/>
          <a:lstStyle>
            <a:lvl1pPr>
              <a:defRPr/>
            </a:lvl1pPr>
          </a:lstStyle>
          <a:p>
            <a:fld id="{052E67EA-B011-48AD-9F0C-B5D549EECF3B}" type="slidenum">
              <a:rPr lang="ar-SA">
                <a:solidFill>
                  <a:srgbClr val="545472"/>
                </a:solidFill>
              </a:rPr>
              <a:pPr/>
              <a:t>‹#›</a:t>
            </a:fld>
            <a:endParaRPr lang="en-US">
              <a:solidFill>
                <a:srgbClr val="545472"/>
              </a:solidFill>
            </a:endParaRPr>
          </a:p>
        </p:txBody>
      </p:sp>
    </p:spTree>
    <p:extLst>
      <p:ext uri="{BB962C8B-B14F-4D97-AF65-F5344CB8AC3E}">
        <p14:creationId xmlns:p14="http://schemas.microsoft.com/office/powerpoint/2010/main" xmlns="" val="9834482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576262"/>
            <a:ext cx="1943100" cy="3995738"/>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685800" y="576262"/>
            <a:ext cx="5676900" cy="39957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Rectangle 1055"/>
          <p:cNvSpPr>
            <a:spLocks noGrp="1" noChangeArrowheads="1"/>
          </p:cNvSpPr>
          <p:nvPr>
            <p:ph type="dt" sz="half" idx="10"/>
          </p:nvPr>
        </p:nvSpPr>
        <p:spPr>
          <a:ln/>
        </p:spPr>
        <p:txBody>
          <a:bodyPr/>
          <a:lstStyle>
            <a:lvl1pPr>
              <a:defRPr/>
            </a:lvl1pPr>
          </a:lstStyle>
          <a:p>
            <a:pPr>
              <a:defRPr/>
            </a:pPr>
            <a:endParaRPr lang="en-US">
              <a:solidFill>
                <a:srgbClr val="545472"/>
              </a:solidFill>
            </a:endParaRPr>
          </a:p>
        </p:txBody>
      </p:sp>
      <p:sp>
        <p:nvSpPr>
          <p:cNvPr id="5" name="Rectangle 1056"/>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6" name="Rectangle 1057"/>
          <p:cNvSpPr>
            <a:spLocks noGrp="1" noChangeArrowheads="1"/>
          </p:cNvSpPr>
          <p:nvPr>
            <p:ph type="sldNum" sz="quarter" idx="12"/>
          </p:nvPr>
        </p:nvSpPr>
        <p:spPr>
          <a:ln/>
        </p:spPr>
        <p:txBody>
          <a:bodyPr/>
          <a:lstStyle>
            <a:lvl1pPr>
              <a:defRPr/>
            </a:lvl1pPr>
          </a:lstStyle>
          <a:p>
            <a:fld id="{1C3E13BC-A184-4918-83A4-C1A2C1F0187A}" type="slidenum">
              <a:rPr lang="ar-SA">
                <a:solidFill>
                  <a:srgbClr val="545472"/>
                </a:solidFill>
              </a:rPr>
              <a:pPr/>
              <a:t>‹#›</a:t>
            </a:fld>
            <a:endParaRPr lang="en-US">
              <a:solidFill>
                <a:srgbClr val="545472"/>
              </a:solidFill>
            </a:endParaRPr>
          </a:p>
        </p:txBody>
      </p:sp>
    </p:spTree>
    <p:extLst>
      <p:ext uri="{BB962C8B-B14F-4D97-AF65-F5344CB8AC3E}">
        <p14:creationId xmlns:p14="http://schemas.microsoft.com/office/powerpoint/2010/main" xmlns="" val="27930007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301625" y="171451"/>
            <a:ext cx="8510588" cy="994172"/>
          </a:xfrm>
        </p:spPr>
        <p:txBody>
          <a:bodyPr/>
          <a:lstStyle/>
          <a:p>
            <a:r>
              <a:rPr lang="en-US" smtClean="0"/>
              <a:t>Click to edit Master title style</a:t>
            </a:r>
            <a:endParaRPr lang="ar-SA"/>
          </a:p>
        </p:txBody>
      </p:sp>
      <p:sp>
        <p:nvSpPr>
          <p:cNvPr id="3" name="SmartArt Placeholder 2"/>
          <p:cNvSpPr>
            <a:spLocks noGrp="1"/>
          </p:cNvSpPr>
          <p:nvPr>
            <p:ph type="dgm" idx="1"/>
          </p:nvPr>
        </p:nvSpPr>
        <p:spPr>
          <a:xfrm>
            <a:off x="301625" y="1257311"/>
            <a:ext cx="8540750" cy="3317081"/>
          </a:xfrm>
        </p:spPr>
        <p:txBody>
          <a:bodyPr/>
          <a:lstStyle/>
          <a:p>
            <a:pPr lvl="0"/>
            <a:endParaRPr lang="ar-SA" noProof="0" smtClean="0"/>
          </a:p>
        </p:txBody>
      </p:sp>
      <p:sp>
        <p:nvSpPr>
          <p:cNvPr id="4" name="Rectangle 1055"/>
          <p:cNvSpPr>
            <a:spLocks noGrp="1" noChangeArrowheads="1"/>
          </p:cNvSpPr>
          <p:nvPr>
            <p:ph type="dt" sz="half" idx="10"/>
          </p:nvPr>
        </p:nvSpPr>
        <p:spPr>
          <a:ln/>
        </p:spPr>
        <p:txBody>
          <a:bodyPr/>
          <a:lstStyle>
            <a:lvl1pPr>
              <a:defRPr/>
            </a:lvl1pPr>
          </a:lstStyle>
          <a:p>
            <a:pPr>
              <a:defRPr/>
            </a:pPr>
            <a:endParaRPr lang="en-US">
              <a:solidFill>
                <a:srgbClr val="545472"/>
              </a:solidFill>
            </a:endParaRPr>
          </a:p>
        </p:txBody>
      </p:sp>
      <p:sp>
        <p:nvSpPr>
          <p:cNvPr id="5" name="Rectangle 1056"/>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6" name="Rectangle 1057"/>
          <p:cNvSpPr>
            <a:spLocks noGrp="1" noChangeArrowheads="1"/>
          </p:cNvSpPr>
          <p:nvPr>
            <p:ph type="sldNum" sz="quarter" idx="12"/>
          </p:nvPr>
        </p:nvSpPr>
        <p:spPr>
          <a:ln/>
        </p:spPr>
        <p:txBody>
          <a:bodyPr/>
          <a:lstStyle>
            <a:lvl1pPr>
              <a:defRPr/>
            </a:lvl1pPr>
          </a:lstStyle>
          <a:p>
            <a:fld id="{44BD7166-A346-4141-8AB2-D7EFABD82E78}" type="slidenum">
              <a:rPr lang="ar-SA">
                <a:solidFill>
                  <a:srgbClr val="545472"/>
                </a:solidFill>
              </a:rPr>
              <a:pPr/>
              <a:t>‹#›</a:t>
            </a:fld>
            <a:endParaRPr lang="en-US">
              <a:solidFill>
                <a:srgbClr val="545472"/>
              </a:solidFill>
            </a:endParaRPr>
          </a:p>
        </p:txBody>
      </p:sp>
    </p:spTree>
    <p:extLst>
      <p:ext uri="{BB962C8B-B14F-4D97-AF65-F5344CB8AC3E}">
        <p14:creationId xmlns:p14="http://schemas.microsoft.com/office/powerpoint/2010/main" xmlns="" val="27443154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19050" y="832248"/>
            <a:ext cx="9156700" cy="567928"/>
            <a:chOff x="0" y="0"/>
            <a:chExt cx="5768" cy="477"/>
          </a:xfrm>
        </p:grpSpPr>
        <p:sp>
          <p:nvSpPr>
            <p:cNvPr id="5" name="Freeform 3"/>
            <p:cNvSpPr>
              <a:spLocks/>
            </p:cNvSpPr>
            <p:nvPr userDrawn="1"/>
          </p:nvSpPr>
          <p:spPr bwMode="auto">
            <a:xfrm>
              <a:off x="5" y="0"/>
              <a:ext cx="5763" cy="477"/>
            </a:xfrm>
            <a:custGeom>
              <a:avLst/>
              <a:gdLst>
                <a:gd name="T0" fmla="*/ 0 w 5763"/>
                <a:gd name="T1" fmla="*/ 450 h 477"/>
                <a:gd name="T2" fmla="*/ 3 w 5763"/>
                <a:gd name="T3" fmla="*/ 0 h 477"/>
                <a:gd name="T4" fmla="*/ 5763 w 5763"/>
                <a:gd name="T5" fmla="*/ 0 h 477"/>
                <a:gd name="T6" fmla="*/ 5763 w 5763"/>
                <a:gd name="T7" fmla="*/ 465 h 477"/>
                <a:gd name="T8" fmla="*/ 4821 w 5763"/>
                <a:gd name="T9" fmla="*/ 477 h 477"/>
                <a:gd name="T10" fmla="*/ 4326 w 5763"/>
                <a:gd name="T11" fmla="*/ 447 h 477"/>
                <a:gd name="T12" fmla="*/ 3783 w 5763"/>
                <a:gd name="T13" fmla="*/ 465 h 477"/>
                <a:gd name="T14" fmla="*/ 3417 w 5763"/>
                <a:gd name="T15" fmla="*/ 456 h 477"/>
                <a:gd name="T16" fmla="*/ 2973 w 5763"/>
                <a:gd name="T17" fmla="*/ 459 h 477"/>
                <a:gd name="T18" fmla="*/ 2451 w 5763"/>
                <a:gd name="T19" fmla="*/ 453 h 477"/>
                <a:gd name="T20" fmla="*/ 2289 w 5763"/>
                <a:gd name="T21" fmla="*/ 441 h 477"/>
                <a:gd name="T22" fmla="*/ 2010 w 5763"/>
                <a:gd name="T23" fmla="*/ 453 h 477"/>
                <a:gd name="T24" fmla="*/ 1827 w 5763"/>
                <a:gd name="T25" fmla="*/ 450 h 477"/>
                <a:gd name="T26" fmla="*/ 1215 w 5763"/>
                <a:gd name="T27" fmla="*/ 465 h 477"/>
                <a:gd name="T28" fmla="*/ 660 w 5763"/>
                <a:gd name="T29" fmla="*/ 456 h 477"/>
                <a:gd name="T30" fmla="*/ 0 w 5763"/>
                <a:gd name="T31" fmla="*/ 450 h 47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195"/>
              </a:schemeClr>
            </a:solidFill>
            <a:ln>
              <a:noFill/>
            </a:ln>
            <a:extLst>
              <a:ext uri="{91240B29-F687-4F45-9708-019B960494DF}">
                <a14:hiddenLine xmlns:a14="http://schemas.microsoft.com/office/drawing/2010/main" xmlns="" w="9525" cap="flat" cmpd="sng">
                  <a:solidFill>
                    <a:srgbClr val="000000"/>
                  </a:solidFill>
                  <a:prstDash val="solid"/>
                  <a:round/>
                  <a:headEnd/>
                  <a:tailEn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6" name="Freeform 4"/>
            <p:cNvSpPr>
              <a:spLocks/>
            </p:cNvSpPr>
            <p:nvPr userDrawn="1"/>
          </p:nvSpPr>
          <p:spPr bwMode="auto">
            <a:xfrm>
              <a:off x="0" y="98"/>
              <a:ext cx="256" cy="253"/>
            </a:xfrm>
            <a:custGeom>
              <a:avLst/>
              <a:gdLst>
                <a:gd name="T0" fmla="*/ 8 w 256"/>
                <a:gd name="T1" fmla="*/ 190 h 253"/>
                <a:gd name="T2" fmla="*/ 71 w 256"/>
                <a:gd name="T3" fmla="*/ 115 h 253"/>
                <a:gd name="T4" fmla="*/ 203 w 256"/>
                <a:gd name="T5" fmla="*/ 16 h 253"/>
                <a:gd name="T6" fmla="*/ 251 w 256"/>
                <a:gd name="T7" fmla="*/ 19 h 253"/>
                <a:gd name="T8" fmla="*/ 236 w 256"/>
                <a:gd name="T9" fmla="*/ 46 h 253"/>
                <a:gd name="T10" fmla="*/ 176 w 256"/>
                <a:gd name="T11" fmla="*/ 82 h 253"/>
                <a:gd name="T12" fmla="*/ 92 w 256"/>
                <a:gd name="T13" fmla="*/ 154 h 253"/>
                <a:gd name="T14" fmla="*/ 23 w 256"/>
                <a:gd name="T15" fmla="*/ 247 h 253"/>
                <a:gd name="T16" fmla="*/ 8 w 256"/>
                <a:gd name="T17" fmla="*/ 190 h 2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7"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r" rtl="1" fontAlgn="base">
                <a:spcBef>
                  <a:spcPct val="0"/>
                </a:spcBef>
                <a:spcAft>
                  <a:spcPct val="0"/>
                </a:spcAft>
                <a:defRPr/>
              </a:pPr>
              <a:endParaRPr kumimoji="1" lang="ar-SA" sz="2400">
                <a:solidFill>
                  <a:srgbClr val="545472"/>
                </a:solidFill>
                <a:latin typeface="Times New Roman" pitchFamily="18" charset="0"/>
                <a:cs typeface="Times New Roman (Arabic)" charset="0"/>
              </a:endParaRPr>
            </a:p>
          </p:txBody>
        </p:sp>
        <p:sp>
          <p:nvSpPr>
            <p:cNvPr id="8" name="Freeform 6"/>
            <p:cNvSpPr>
              <a:spLocks/>
            </p:cNvSpPr>
            <p:nvPr userDrawn="1"/>
          </p:nvSpPr>
          <p:spPr bwMode="auto">
            <a:xfrm>
              <a:off x="131" y="269"/>
              <a:ext cx="251" cy="194"/>
            </a:xfrm>
            <a:custGeom>
              <a:avLst/>
              <a:gdLst>
                <a:gd name="T0" fmla="*/ 21 w 251"/>
                <a:gd name="T1" fmla="*/ 163 h 194"/>
                <a:gd name="T2" fmla="*/ 9 w 251"/>
                <a:gd name="T3" fmla="*/ 184 h 194"/>
                <a:gd name="T4" fmla="*/ 75 w 251"/>
                <a:gd name="T5" fmla="*/ 103 h 194"/>
                <a:gd name="T6" fmla="*/ 165 w 251"/>
                <a:gd name="T7" fmla="*/ 28 h 194"/>
                <a:gd name="T8" fmla="*/ 207 w 251"/>
                <a:gd name="T9" fmla="*/ 7 h 194"/>
                <a:gd name="T10" fmla="*/ 246 w 251"/>
                <a:gd name="T11" fmla="*/ 4 h 194"/>
                <a:gd name="T12" fmla="*/ 237 w 251"/>
                <a:gd name="T13" fmla="*/ 34 h 194"/>
                <a:gd name="T14" fmla="*/ 183 w 251"/>
                <a:gd name="T15" fmla="*/ 61 h 194"/>
                <a:gd name="T16" fmla="*/ 108 w 251"/>
                <a:gd name="T17" fmla="*/ 124 h 194"/>
                <a:gd name="T18" fmla="*/ 54 w 251"/>
                <a:gd name="T19" fmla="*/ 190 h 194"/>
                <a:gd name="T20" fmla="*/ 6 w 251"/>
                <a:gd name="T21" fmla="*/ 184 h 19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9" name="Freeform 7"/>
            <p:cNvSpPr>
              <a:spLocks/>
            </p:cNvSpPr>
            <p:nvPr userDrawn="1"/>
          </p:nvSpPr>
          <p:spPr bwMode="auto">
            <a:xfrm>
              <a:off x="341" y="0"/>
              <a:ext cx="159" cy="72"/>
            </a:xfrm>
            <a:custGeom>
              <a:avLst/>
              <a:gdLst>
                <a:gd name="T0" fmla="*/ 99 w 159"/>
                <a:gd name="T1" fmla="*/ 0 h 72"/>
                <a:gd name="T2" fmla="*/ 15 w 159"/>
                <a:gd name="T3" fmla="*/ 36 h 72"/>
                <a:gd name="T4" fmla="*/ 6 w 159"/>
                <a:gd name="T5" fmla="*/ 60 h 72"/>
                <a:gd name="T6" fmla="*/ 36 w 159"/>
                <a:gd name="T7" fmla="*/ 69 h 72"/>
                <a:gd name="T8" fmla="*/ 87 w 159"/>
                <a:gd name="T9" fmla="*/ 42 h 72"/>
                <a:gd name="T10" fmla="*/ 159 w 159"/>
                <a:gd name="T11" fmla="*/ 0 h 72"/>
                <a:gd name="T12" fmla="*/ 99 w 159"/>
                <a:gd name="T13" fmla="*/ 0 h 7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0" name="Freeform 8"/>
            <p:cNvSpPr>
              <a:spLocks/>
            </p:cNvSpPr>
            <p:nvPr userDrawn="1"/>
          </p:nvSpPr>
          <p:spPr bwMode="auto">
            <a:xfrm>
              <a:off x="488" y="0"/>
              <a:ext cx="455" cy="216"/>
            </a:xfrm>
            <a:custGeom>
              <a:avLst/>
              <a:gdLst>
                <a:gd name="T0" fmla="*/ 395 w 455"/>
                <a:gd name="T1" fmla="*/ 0 h 216"/>
                <a:gd name="T2" fmla="*/ 338 w 455"/>
                <a:gd name="T3" fmla="*/ 48 h 216"/>
                <a:gd name="T4" fmla="*/ 242 w 455"/>
                <a:gd name="T5" fmla="*/ 102 h 216"/>
                <a:gd name="T6" fmla="*/ 104 w 455"/>
                <a:gd name="T7" fmla="*/ 147 h 216"/>
                <a:gd name="T8" fmla="*/ 35 w 455"/>
                <a:gd name="T9" fmla="*/ 168 h 216"/>
                <a:gd name="T10" fmla="*/ 8 w 455"/>
                <a:gd name="T11" fmla="*/ 192 h 216"/>
                <a:gd name="T12" fmla="*/ 8 w 455"/>
                <a:gd name="T13" fmla="*/ 213 h 216"/>
                <a:gd name="T14" fmla="*/ 59 w 455"/>
                <a:gd name="T15" fmla="*/ 213 h 216"/>
                <a:gd name="T16" fmla="*/ 86 w 455"/>
                <a:gd name="T17" fmla="*/ 192 h 216"/>
                <a:gd name="T18" fmla="*/ 173 w 455"/>
                <a:gd name="T19" fmla="*/ 159 h 216"/>
                <a:gd name="T20" fmla="*/ 299 w 455"/>
                <a:gd name="T21" fmla="*/ 126 h 216"/>
                <a:gd name="T22" fmla="*/ 392 w 455"/>
                <a:gd name="T23" fmla="*/ 72 h 216"/>
                <a:gd name="T24" fmla="*/ 455 w 455"/>
                <a:gd name="T25" fmla="*/ 0 h 216"/>
                <a:gd name="T26" fmla="*/ 395 w 455"/>
                <a:gd name="T27" fmla="*/ 0 h 2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1" name="Freeform 9"/>
            <p:cNvSpPr>
              <a:spLocks/>
            </p:cNvSpPr>
            <p:nvPr userDrawn="1"/>
          </p:nvSpPr>
          <p:spPr bwMode="auto">
            <a:xfrm>
              <a:off x="1448" y="37"/>
              <a:ext cx="414" cy="108"/>
            </a:xfrm>
            <a:custGeom>
              <a:avLst/>
              <a:gdLst>
                <a:gd name="T0" fmla="*/ 0 w 414"/>
                <a:gd name="T1" fmla="*/ 11 h 108"/>
                <a:gd name="T2" fmla="*/ 24 w 414"/>
                <a:gd name="T3" fmla="*/ 11 h 108"/>
                <a:gd name="T4" fmla="*/ 156 w 414"/>
                <a:gd name="T5" fmla="*/ 2 h 108"/>
                <a:gd name="T6" fmla="*/ 288 w 414"/>
                <a:gd name="T7" fmla="*/ 23 h 108"/>
                <a:gd name="T8" fmla="*/ 384 w 414"/>
                <a:gd name="T9" fmla="*/ 53 h 108"/>
                <a:gd name="T10" fmla="*/ 411 w 414"/>
                <a:gd name="T11" fmla="*/ 74 h 108"/>
                <a:gd name="T12" fmla="*/ 405 w 414"/>
                <a:gd name="T13" fmla="*/ 104 h 108"/>
                <a:gd name="T14" fmla="*/ 363 w 414"/>
                <a:gd name="T15" fmla="*/ 101 h 108"/>
                <a:gd name="T16" fmla="*/ 294 w 414"/>
                <a:gd name="T17" fmla="*/ 77 h 108"/>
                <a:gd name="T18" fmla="*/ 174 w 414"/>
                <a:gd name="T19" fmla="*/ 50 h 108"/>
                <a:gd name="T20" fmla="*/ 72 w 414"/>
                <a:gd name="T21" fmla="*/ 62 h 108"/>
                <a:gd name="T22" fmla="*/ 36 w 414"/>
                <a:gd name="T23" fmla="*/ 59 h 108"/>
                <a:gd name="T24" fmla="*/ 0 w 414"/>
                <a:gd name="T25" fmla="*/ 11 h 1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2" name="Freeform 10"/>
            <p:cNvSpPr>
              <a:spLocks/>
            </p:cNvSpPr>
            <p:nvPr userDrawn="1"/>
          </p:nvSpPr>
          <p:spPr bwMode="auto">
            <a:xfrm>
              <a:off x="1790" y="0"/>
              <a:ext cx="520" cy="225"/>
            </a:xfrm>
            <a:custGeom>
              <a:avLst/>
              <a:gdLst>
                <a:gd name="T0" fmla="*/ 42 w 520"/>
                <a:gd name="T1" fmla="*/ 0 h 225"/>
                <a:gd name="T2" fmla="*/ 12 w 520"/>
                <a:gd name="T3" fmla="*/ 24 h 225"/>
                <a:gd name="T4" fmla="*/ 114 w 520"/>
                <a:gd name="T5" fmla="*/ 54 h 225"/>
                <a:gd name="T6" fmla="*/ 240 w 520"/>
                <a:gd name="T7" fmla="*/ 117 h 225"/>
                <a:gd name="T8" fmla="*/ 333 w 520"/>
                <a:gd name="T9" fmla="*/ 153 h 225"/>
                <a:gd name="T10" fmla="*/ 438 w 520"/>
                <a:gd name="T11" fmla="*/ 219 h 225"/>
                <a:gd name="T12" fmla="*/ 426 w 520"/>
                <a:gd name="T13" fmla="*/ 192 h 225"/>
                <a:gd name="T14" fmla="*/ 441 w 520"/>
                <a:gd name="T15" fmla="*/ 180 h 225"/>
                <a:gd name="T16" fmla="*/ 519 w 520"/>
                <a:gd name="T17" fmla="*/ 216 h 225"/>
                <a:gd name="T18" fmla="*/ 450 w 520"/>
                <a:gd name="T19" fmla="*/ 162 h 225"/>
                <a:gd name="T20" fmla="*/ 381 w 520"/>
                <a:gd name="T21" fmla="*/ 135 h 225"/>
                <a:gd name="T22" fmla="*/ 285 w 520"/>
                <a:gd name="T23" fmla="*/ 84 h 225"/>
                <a:gd name="T24" fmla="*/ 186 w 520"/>
                <a:gd name="T25" fmla="*/ 18 h 225"/>
                <a:gd name="T26" fmla="*/ 123 w 520"/>
                <a:gd name="T27" fmla="*/ 0 h 225"/>
                <a:gd name="T28" fmla="*/ 42 w 520"/>
                <a:gd name="T29" fmla="*/ 0 h 22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3" name="Freeform 11"/>
            <p:cNvSpPr>
              <a:spLocks/>
            </p:cNvSpPr>
            <p:nvPr userDrawn="1"/>
          </p:nvSpPr>
          <p:spPr bwMode="auto">
            <a:xfrm>
              <a:off x="1943" y="154"/>
              <a:ext cx="431" cy="233"/>
            </a:xfrm>
            <a:custGeom>
              <a:avLst/>
              <a:gdLst>
                <a:gd name="T0" fmla="*/ 6 w 431"/>
                <a:gd name="T1" fmla="*/ 38 h 233"/>
                <a:gd name="T2" fmla="*/ 9 w 431"/>
                <a:gd name="T3" fmla="*/ 20 h 233"/>
                <a:gd name="T4" fmla="*/ 42 w 431"/>
                <a:gd name="T5" fmla="*/ 2 h 233"/>
                <a:gd name="T6" fmla="*/ 90 w 431"/>
                <a:gd name="T7" fmla="*/ 35 h 233"/>
                <a:gd name="T8" fmla="*/ 189 w 431"/>
                <a:gd name="T9" fmla="*/ 89 h 233"/>
                <a:gd name="T10" fmla="*/ 288 w 431"/>
                <a:gd name="T11" fmla="*/ 140 h 233"/>
                <a:gd name="T12" fmla="*/ 375 w 431"/>
                <a:gd name="T13" fmla="*/ 176 h 233"/>
                <a:gd name="T14" fmla="*/ 396 w 431"/>
                <a:gd name="T15" fmla="*/ 176 h 233"/>
                <a:gd name="T16" fmla="*/ 429 w 431"/>
                <a:gd name="T17" fmla="*/ 212 h 233"/>
                <a:gd name="T18" fmla="*/ 408 w 431"/>
                <a:gd name="T19" fmla="*/ 233 h 233"/>
                <a:gd name="T20" fmla="*/ 333 w 431"/>
                <a:gd name="T21" fmla="*/ 212 h 233"/>
                <a:gd name="T22" fmla="*/ 186 w 431"/>
                <a:gd name="T23" fmla="*/ 143 h 233"/>
                <a:gd name="T24" fmla="*/ 48 w 431"/>
                <a:gd name="T25" fmla="*/ 68 h 233"/>
                <a:gd name="T26" fmla="*/ 6 w 431"/>
                <a:gd name="T27" fmla="*/ 38 h 23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4" name="Freeform 12"/>
            <p:cNvSpPr>
              <a:spLocks/>
            </p:cNvSpPr>
            <p:nvPr userDrawn="1"/>
          </p:nvSpPr>
          <p:spPr bwMode="auto">
            <a:xfrm>
              <a:off x="2262" y="87"/>
              <a:ext cx="396" cy="227"/>
            </a:xfrm>
            <a:custGeom>
              <a:avLst/>
              <a:gdLst>
                <a:gd name="T0" fmla="*/ 2 w 396"/>
                <a:gd name="T1" fmla="*/ 9 h 227"/>
                <a:gd name="T2" fmla="*/ 53 w 396"/>
                <a:gd name="T3" fmla="*/ 66 h 227"/>
                <a:gd name="T4" fmla="*/ 176 w 396"/>
                <a:gd name="T5" fmla="*/ 132 h 227"/>
                <a:gd name="T6" fmla="*/ 293 w 396"/>
                <a:gd name="T7" fmla="*/ 189 h 227"/>
                <a:gd name="T8" fmla="*/ 341 w 396"/>
                <a:gd name="T9" fmla="*/ 222 h 227"/>
                <a:gd name="T10" fmla="*/ 377 w 396"/>
                <a:gd name="T11" fmla="*/ 219 h 227"/>
                <a:gd name="T12" fmla="*/ 377 w 396"/>
                <a:gd name="T13" fmla="*/ 180 h 227"/>
                <a:gd name="T14" fmla="*/ 260 w 396"/>
                <a:gd name="T15" fmla="*/ 126 h 227"/>
                <a:gd name="T16" fmla="*/ 113 w 396"/>
                <a:gd name="T17" fmla="*/ 51 h 227"/>
                <a:gd name="T18" fmla="*/ 41 w 396"/>
                <a:gd name="T19" fmla="*/ 9 h 227"/>
                <a:gd name="T20" fmla="*/ 2 w 396"/>
                <a:gd name="T21" fmla="*/ 9 h 22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5" name="Freeform 13"/>
            <p:cNvSpPr>
              <a:spLocks/>
            </p:cNvSpPr>
            <p:nvPr userDrawn="1"/>
          </p:nvSpPr>
          <p:spPr bwMode="auto">
            <a:xfrm>
              <a:off x="2264" y="240"/>
              <a:ext cx="516" cy="223"/>
            </a:xfrm>
            <a:custGeom>
              <a:avLst/>
              <a:gdLst>
                <a:gd name="T0" fmla="*/ 3 w 516"/>
                <a:gd name="T1" fmla="*/ 10 h 223"/>
                <a:gd name="T2" fmla="*/ 105 w 516"/>
                <a:gd name="T3" fmla="*/ 97 h 223"/>
                <a:gd name="T4" fmla="*/ 243 w 516"/>
                <a:gd name="T5" fmla="*/ 178 h 223"/>
                <a:gd name="T6" fmla="*/ 357 w 516"/>
                <a:gd name="T7" fmla="*/ 217 h 223"/>
                <a:gd name="T8" fmla="*/ 498 w 516"/>
                <a:gd name="T9" fmla="*/ 214 h 223"/>
                <a:gd name="T10" fmla="*/ 468 w 516"/>
                <a:gd name="T11" fmla="*/ 187 h 223"/>
                <a:gd name="T12" fmla="*/ 309 w 516"/>
                <a:gd name="T13" fmla="*/ 136 h 223"/>
                <a:gd name="T14" fmla="*/ 123 w 516"/>
                <a:gd name="T15" fmla="*/ 34 h 223"/>
                <a:gd name="T16" fmla="*/ 3 w 516"/>
                <a:gd name="T17" fmla="*/ 10 h 2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6" name="Freeform 14"/>
            <p:cNvSpPr>
              <a:spLocks/>
            </p:cNvSpPr>
            <p:nvPr userDrawn="1"/>
          </p:nvSpPr>
          <p:spPr bwMode="auto">
            <a:xfrm>
              <a:off x="2723" y="324"/>
              <a:ext cx="414" cy="100"/>
            </a:xfrm>
            <a:custGeom>
              <a:avLst/>
              <a:gdLst>
                <a:gd name="T0" fmla="*/ 69 w 414"/>
                <a:gd name="T1" fmla="*/ 60 h 100"/>
                <a:gd name="T2" fmla="*/ 12 w 414"/>
                <a:gd name="T3" fmla="*/ 42 h 100"/>
                <a:gd name="T4" fmla="*/ 3 w 414"/>
                <a:gd name="T5" fmla="*/ 15 h 100"/>
                <a:gd name="T6" fmla="*/ 30 w 414"/>
                <a:gd name="T7" fmla="*/ 0 h 100"/>
                <a:gd name="T8" fmla="*/ 117 w 414"/>
                <a:gd name="T9" fmla="*/ 18 h 100"/>
                <a:gd name="T10" fmla="*/ 243 w 414"/>
                <a:gd name="T11" fmla="*/ 48 h 100"/>
                <a:gd name="T12" fmla="*/ 387 w 414"/>
                <a:gd name="T13" fmla="*/ 48 h 100"/>
                <a:gd name="T14" fmla="*/ 408 w 414"/>
                <a:gd name="T15" fmla="*/ 54 h 100"/>
                <a:gd name="T16" fmla="*/ 381 w 414"/>
                <a:gd name="T17" fmla="*/ 87 h 100"/>
                <a:gd name="T18" fmla="*/ 318 w 414"/>
                <a:gd name="T19" fmla="*/ 99 h 100"/>
                <a:gd name="T20" fmla="*/ 195 w 414"/>
                <a:gd name="T21" fmla="*/ 93 h 100"/>
                <a:gd name="T22" fmla="*/ 69 w 414"/>
                <a:gd name="T23" fmla="*/ 60 h 1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7" name="Freeform 15"/>
            <p:cNvSpPr>
              <a:spLocks/>
            </p:cNvSpPr>
            <p:nvPr userDrawn="1"/>
          </p:nvSpPr>
          <p:spPr bwMode="auto">
            <a:xfrm>
              <a:off x="3165" y="375"/>
              <a:ext cx="150" cy="72"/>
            </a:xfrm>
            <a:custGeom>
              <a:avLst/>
              <a:gdLst>
                <a:gd name="T0" fmla="*/ 3 w 150"/>
                <a:gd name="T1" fmla="*/ 67 h 72"/>
                <a:gd name="T2" fmla="*/ 84 w 150"/>
                <a:gd name="T3" fmla="*/ 19 h 72"/>
                <a:gd name="T4" fmla="*/ 123 w 150"/>
                <a:gd name="T5" fmla="*/ 1 h 72"/>
                <a:gd name="T6" fmla="*/ 150 w 150"/>
                <a:gd name="T7" fmla="*/ 22 h 72"/>
                <a:gd name="T8" fmla="*/ 123 w 150"/>
                <a:gd name="T9" fmla="*/ 55 h 72"/>
                <a:gd name="T10" fmla="*/ 90 w 150"/>
                <a:gd name="T11" fmla="*/ 70 h 72"/>
                <a:gd name="T12" fmla="*/ 0 w 150"/>
                <a:gd name="T13" fmla="*/ 67 h 7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8" name="Freeform 16"/>
            <p:cNvSpPr>
              <a:spLocks/>
            </p:cNvSpPr>
            <p:nvPr userDrawn="1"/>
          </p:nvSpPr>
          <p:spPr bwMode="auto">
            <a:xfrm>
              <a:off x="3463" y="267"/>
              <a:ext cx="148" cy="91"/>
            </a:xfrm>
            <a:custGeom>
              <a:avLst/>
              <a:gdLst>
                <a:gd name="T0" fmla="*/ 1 w 148"/>
                <a:gd name="T1" fmla="*/ 69 h 91"/>
                <a:gd name="T2" fmla="*/ 25 w 148"/>
                <a:gd name="T3" fmla="*/ 51 h 91"/>
                <a:gd name="T4" fmla="*/ 100 w 148"/>
                <a:gd name="T5" fmla="*/ 9 h 91"/>
                <a:gd name="T6" fmla="*/ 133 w 148"/>
                <a:gd name="T7" fmla="*/ 3 h 91"/>
                <a:gd name="T8" fmla="*/ 136 w 148"/>
                <a:gd name="T9" fmla="*/ 27 h 91"/>
                <a:gd name="T10" fmla="*/ 61 w 148"/>
                <a:gd name="T11" fmla="*/ 75 h 91"/>
                <a:gd name="T12" fmla="*/ 19 w 148"/>
                <a:gd name="T13" fmla="*/ 90 h 91"/>
                <a:gd name="T14" fmla="*/ 1 w 148"/>
                <a:gd name="T15" fmla="*/ 69 h 9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9" name="Freeform 17"/>
            <p:cNvSpPr>
              <a:spLocks/>
            </p:cNvSpPr>
            <p:nvPr userDrawn="1"/>
          </p:nvSpPr>
          <p:spPr bwMode="auto">
            <a:xfrm>
              <a:off x="3580" y="58"/>
              <a:ext cx="938" cy="158"/>
            </a:xfrm>
            <a:custGeom>
              <a:avLst/>
              <a:gdLst>
                <a:gd name="T0" fmla="*/ 172 w 938"/>
                <a:gd name="T1" fmla="*/ 86 h 158"/>
                <a:gd name="T2" fmla="*/ 61 w 938"/>
                <a:gd name="T3" fmla="*/ 137 h 158"/>
                <a:gd name="T4" fmla="*/ 16 w 938"/>
                <a:gd name="T5" fmla="*/ 155 h 158"/>
                <a:gd name="T6" fmla="*/ 7 w 938"/>
                <a:gd name="T7" fmla="*/ 122 h 158"/>
                <a:gd name="T8" fmla="*/ 58 w 938"/>
                <a:gd name="T9" fmla="*/ 80 h 158"/>
                <a:gd name="T10" fmla="*/ 172 w 938"/>
                <a:gd name="T11" fmla="*/ 38 h 158"/>
                <a:gd name="T12" fmla="*/ 304 w 938"/>
                <a:gd name="T13" fmla="*/ 11 h 158"/>
                <a:gd name="T14" fmla="*/ 463 w 938"/>
                <a:gd name="T15" fmla="*/ 2 h 158"/>
                <a:gd name="T16" fmla="*/ 631 w 938"/>
                <a:gd name="T17" fmla="*/ 23 h 158"/>
                <a:gd name="T18" fmla="*/ 796 w 938"/>
                <a:gd name="T19" fmla="*/ 53 h 158"/>
                <a:gd name="T20" fmla="*/ 841 w 938"/>
                <a:gd name="T21" fmla="*/ 47 h 158"/>
                <a:gd name="T22" fmla="*/ 907 w 938"/>
                <a:gd name="T23" fmla="*/ 71 h 158"/>
                <a:gd name="T24" fmla="*/ 919 w 938"/>
                <a:gd name="T25" fmla="*/ 101 h 158"/>
                <a:gd name="T26" fmla="*/ 793 w 938"/>
                <a:gd name="T27" fmla="*/ 98 h 158"/>
                <a:gd name="T28" fmla="*/ 634 w 938"/>
                <a:gd name="T29" fmla="*/ 62 h 158"/>
                <a:gd name="T30" fmla="*/ 439 w 938"/>
                <a:gd name="T31" fmla="*/ 38 h 158"/>
                <a:gd name="T32" fmla="*/ 238 w 938"/>
                <a:gd name="T33" fmla="*/ 59 h 158"/>
                <a:gd name="T34" fmla="*/ 172 w 938"/>
                <a:gd name="T35" fmla="*/ 86 h 15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20" name="Freeform 18"/>
            <p:cNvSpPr>
              <a:spLocks/>
            </p:cNvSpPr>
            <p:nvPr userDrawn="1"/>
          </p:nvSpPr>
          <p:spPr bwMode="auto">
            <a:xfrm>
              <a:off x="3686" y="145"/>
              <a:ext cx="372" cy="98"/>
            </a:xfrm>
            <a:custGeom>
              <a:avLst/>
              <a:gdLst>
                <a:gd name="T0" fmla="*/ 18 w 372"/>
                <a:gd name="T1" fmla="*/ 47 h 98"/>
                <a:gd name="T2" fmla="*/ 141 w 372"/>
                <a:gd name="T3" fmla="*/ 17 h 98"/>
                <a:gd name="T4" fmla="*/ 246 w 372"/>
                <a:gd name="T5" fmla="*/ 2 h 98"/>
                <a:gd name="T6" fmla="*/ 351 w 372"/>
                <a:gd name="T7" fmla="*/ 5 h 98"/>
                <a:gd name="T8" fmla="*/ 372 w 372"/>
                <a:gd name="T9" fmla="*/ 23 h 98"/>
                <a:gd name="T10" fmla="*/ 354 w 372"/>
                <a:gd name="T11" fmla="*/ 44 h 98"/>
                <a:gd name="T12" fmla="*/ 264 w 372"/>
                <a:gd name="T13" fmla="*/ 50 h 98"/>
                <a:gd name="T14" fmla="*/ 168 w 372"/>
                <a:gd name="T15" fmla="*/ 53 h 98"/>
                <a:gd name="T16" fmla="*/ 72 w 372"/>
                <a:gd name="T17" fmla="*/ 77 h 98"/>
                <a:gd name="T18" fmla="*/ 15 w 372"/>
                <a:gd name="T19" fmla="*/ 95 h 98"/>
                <a:gd name="T20" fmla="*/ 0 w 372"/>
                <a:gd name="T21" fmla="*/ 56 h 9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21"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r" rtl="1" fontAlgn="base">
                <a:spcBef>
                  <a:spcPct val="0"/>
                </a:spcBef>
                <a:spcAft>
                  <a:spcPct val="0"/>
                </a:spcAft>
                <a:defRPr/>
              </a:pPr>
              <a:endParaRPr kumimoji="1" lang="ar-SA" sz="2400">
                <a:solidFill>
                  <a:srgbClr val="545472"/>
                </a:solidFill>
                <a:latin typeface="Times New Roman" pitchFamily="18" charset="0"/>
                <a:cs typeface="Times New Roman (Arabic)" charset="0"/>
              </a:endParaRPr>
            </a:p>
          </p:txBody>
        </p:sp>
        <p:sp>
          <p:nvSpPr>
            <p:cNvPr id="22" name="Freeform 20"/>
            <p:cNvSpPr>
              <a:spLocks/>
            </p:cNvSpPr>
            <p:nvPr userDrawn="1"/>
          </p:nvSpPr>
          <p:spPr bwMode="auto">
            <a:xfrm>
              <a:off x="3413" y="291"/>
              <a:ext cx="380" cy="174"/>
            </a:xfrm>
            <a:custGeom>
              <a:avLst/>
              <a:gdLst>
                <a:gd name="T0" fmla="*/ 3 w 380"/>
                <a:gd name="T1" fmla="*/ 165 h 174"/>
                <a:gd name="T2" fmla="*/ 129 w 380"/>
                <a:gd name="T3" fmla="*/ 93 h 174"/>
                <a:gd name="T4" fmla="*/ 261 w 380"/>
                <a:gd name="T5" fmla="*/ 30 h 174"/>
                <a:gd name="T6" fmla="*/ 351 w 380"/>
                <a:gd name="T7" fmla="*/ 0 h 174"/>
                <a:gd name="T8" fmla="*/ 378 w 380"/>
                <a:gd name="T9" fmla="*/ 27 h 174"/>
                <a:gd name="T10" fmla="*/ 336 w 380"/>
                <a:gd name="T11" fmla="*/ 51 h 174"/>
                <a:gd name="T12" fmla="*/ 291 w 380"/>
                <a:gd name="T13" fmla="*/ 60 h 174"/>
                <a:gd name="T14" fmla="*/ 240 w 380"/>
                <a:gd name="T15" fmla="*/ 75 h 174"/>
                <a:gd name="T16" fmla="*/ 189 w 380"/>
                <a:gd name="T17" fmla="*/ 120 h 174"/>
                <a:gd name="T18" fmla="*/ 102 w 380"/>
                <a:gd name="T19" fmla="*/ 174 h 174"/>
                <a:gd name="T20" fmla="*/ 0 w 380"/>
                <a:gd name="T21" fmla="*/ 162 h 17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23" name="Freeform 21"/>
            <p:cNvSpPr>
              <a:spLocks/>
            </p:cNvSpPr>
            <p:nvPr userDrawn="1"/>
          </p:nvSpPr>
          <p:spPr bwMode="auto">
            <a:xfrm>
              <a:off x="4178" y="187"/>
              <a:ext cx="523" cy="69"/>
            </a:xfrm>
            <a:custGeom>
              <a:avLst/>
              <a:gdLst>
                <a:gd name="T0" fmla="*/ 84 w 523"/>
                <a:gd name="T1" fmla="*/ 11 h 69"/>
                <a:gd name="T2" fmla="*/ 27 w 523"/>
                <a:gd name="T3" fmla="*/ 5 h 69"/>
                <a:gd name="T4" fmla="*/ 9 w 523"/>
                <a:gd name="T5" fmla="*/ 35 h 69"/>
                <a:gd name="T6" fmla="*/ 81 w 523"/>
                <a:gd name="T7" fmla="*/ 56 h 69"/>
                <a:gd name="T8" fmla="*/ 255 w 523"/>
                <a:gd name="T9" fmla="*/ 68 h 69"/>
                <a:gd name="T10" fmla="*/ 432 w 523"/>
                <a:gd name="T11" fmla="*/ 50 h 69"/>
                <a:gd name="T12" fmla="*/ 513 w 523"/>
                <a:gd name="T13" fmla="*/ 5 h 69"/>
                <a:gd name="T14" fmla="*/ 372 w 523"/>
                <a:gd name="T15" fmla="*/ 20 h 69"/>
                <a:gd name="T16" fmla="*/ 141 w 523"/>
                <a:gd name="T17" fmla="*/ 14 h 69"/>
                <a:gd name="T18" fmla="*/ 84 w 523"/>
                <a:gd name="T19" fmla="*/ 11 h 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24"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r" rtl="1" fontAlgn="base">
                <a:spcBef>
                  <a:spcPct val="0"/>
                </a:spcBef>
                <a:spcAft>
                  <a:spcPct val="0"/>
                </a:spcAft>
                <a:defRPr/>
              </a:pPr>
              <a:endParaRPr kumimoji="1" lang="ar-SA" sz="2400">
                <a:solidFill>
                  <a:srgbClr val="545472"/>
                </a:solidFill>
                <a:latin typeface="Times New Roman" pitchFamily="18" charset="0"/>
                <a:cs typeface="Times New Roman (Arabic)" charset="0"/>
              </a:endParaRPr>
            </a:p>
          </p:txBody>
        </p:sp>
        <p:sp>
          <p:nvSpPr>
            <p:cNvPr id="25"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r" rtl="1" fontAlgn="base">
                <a:spcBef>
                  <a:spcPct val="0"/>
                </a:spcBef>
                <a:spcAft>
                  <a:spcPct val="0"/>
                </a:spcAft>
                <a:defRPr/>
              </a:pPr>
              <a:endParaRPr kumimoji="1" lang="ar-SA" sz="2400">
                <a:solidFill>
                  <a:srgbClr val="545472"/>
                </a:solidFill>
                <a:latin typeface="Times New Roman" pitchFamily="18" charset="0"/>
                <a:cs typeface="Times New Roman (Arabic)" charset="0"/>
              </a:endParaRPr>
            </a:p>
          </p:txBody>
        </p:sp>
        <p:sp>
          <p:nvSpPr>
            <p:cNvPr id="26" name="Freeform 24"/>
            <p:cNvSpPr>
              <a:spLocks/>
            </p:cNvSpPr>
            <p:nvPr userDrawn="1"/>
          </p:nvSpPr>
          <p:spPr bwMode="auto">
            <a:xfrm>
              <a:off x="5318" y="240"/>
              <a:ext cx="402" cy="115"/>
            </a:xfrm>
            <a:custGeom>
              <a:avLst/>
              <a:gdLst>
                <a:gd name="T0" fmla="*/ 402 w 402"/>
                <a:gd name="T1" fmla="*/ 0 h 115"/>
                <a:gd name="T2" fmla="*/ 384 w 402"/>
                <a:gd name="T3" fmla="*/ 12 h 115"/>
                <a:gd name="T4" fmla="*/ 276 w 402"/>
                <a:gd name="T5" fmla="*/ 51 h 115"/>
                <a:gd name="T6" fmla="*/ 165 w 402"/>
                <a:gd name="T7" fmla="*/ 66 h 115"/>
                <a:gd name="T8" fmla="*/ 51 w 402"/>
                <a:gd name="T9" fmla="*/ 57 h 115"/>
                <a:gd name="T10" fmla="*/ 15 w 402"/>
                <a:gd name="T11" fmla="*/ 54 h 115"/>
                <a:gd name="T12" fmla="*/ 3 w 402"/>
                <a:gd name="T13" fmla="*/ 69 h 115"/>
                <a:gd name="T14" fmla="*/ 9 w 402"/>
                <a:gd name="T15" fmla="*/ 93 h 115"/>
                <a:gd name="T16" fmla="*/ 54 w 402"/>
                <a:gd name="T17" fmla="*/ 102 h 115"/>
                <a:gd name="T18" fmla="*/ 198 w 402"/>
                <a:gd name="T19" fmla="*/ 111 h 115"/>
                <a:gd name="T20" fmla="*/ 336 w 402"/>
                <a:gd name="T21" fmla="*/ 75 h 115"/>
                <a:gd name="T22" fmla="*/ 375 w 402"/>
                <a:gd name="T23" fmla="*/ 54 h 115"/>
                <a:gd name="T24" fmla="*/ 402 w 402"/>
                <a:gd name="T25" fmla="*/ 0 h 1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grpSp>
      <p:grpSp>
        <p:nvGrpSpPr>
          <p:cNvPr id="27" name="Group 25"/>
          <p:cNvGrpSpPr>
            <a:grpSpLocks/>
          </p:cNvGrpSpPr>
          <p:nvPr/>
        </p:nvGrpSpPr>
        <p:grpSpPr bwMode="auto">
          <a:xfrm>
            <a:off x="20638" y="4620816"/>
            <a:ext cx="9169400" cy="103584"/>
            <a:chOff x="0" y="4032"/>
            <a:chExt cx="5776" cy="87"/>
          </a:xfrm>
        </p:grpSpPr>
        <p:sp>
          <p:nvSpPr>
            <p:cNvPr id="28" name="Freeform 26"/>
            <p:cNvSpPr>
              <a:spLocks/>
            </p:cNvSpPr>
            <p:nvPr userDrawn="1"/>
          </p:nvSpPr>
          <p:spPr bwMode="auto">
            <a:xfrm>
              <a:off x="4041" y="4047"/>
              <a:ext cx="1735" cy="72"/>
            </a:xfrm>
            <a:custGeom>
              <a:avLst/>
              <a:gdLst>
                <a:gd name="T0" fmla="*/ 165 w 1735"/>
                <a:gd name="T1" fmla="*/ 6 h 72"/>
                <a:gd name="T2" fmla="*/ 450 w 1735"/>
                <a:gd name="T3" fmla="*/ 3 h 72"/>
                <a:gd name="T4" fmla="*/ 714 w 1735"/>
                <a:gd name="T5" fmla="*/ 12 h 72"/>
                <a:gd name="T6" fmla="*/ 957 w 1735"/>
                <a:gd name="T7" fmla="*/ 24 h 72"/>
                <a:gd name="T8" fmla="*/ 1173 w 1735"/>
                <a:gd name="T9" fmla="*/ 24 h 72"/>
                <a:gd name="T10" fmla="*/ 1473 w 1735"/>
                <a:gd name="T11" fmla="*/ 15 h 72"/>
                <a:gd name="T12" fmla="*/ 1617 w 1735"/>
                <a:gd name="T13" fmla="*/ 0 h 72"/>
                <a:gd name="T14" fmla="*/ 1719 w 1735"/>
                <a:gd name="T15" fmla="*/ 15 h 72"/>
                <a:gd name="T16" fmla="*/ 1716 w 1735"/>
                <a:gd name="T17" fmla="*/ 66 h 72"/>
                <a:gd name="T18" fmla="*/ 1632 w 1735"/>
                <a:gd name="T19" fmla="*/ 51 h 72"/>
                <a:gd name="T20" fmla="*/ 1407 w 1735"/>
                <a:gd name="T21" fmla="*/ 51 h 72"/>
                <a:gd name="T22" fmla="*/ 1191 w 1735"/>
                <a:gd name="T23" fmla="*/ 48 h 72"/>
                <a:gd name="T24" fmla="*/ 870 w 1735"/>
                <a:gd name="T25" fmla="*/ 60 h 72"/>
                <a:gd name="T26" fmla="*/ 492 w 1735"/>
                <a:gd name="T27" fmla="*/ 48 h 72"/>
                <a:gd name="T28" fmla="*/ 291 w 1735"/>
                <a:gd name="T29" fmla="*/ 27 h 72"/>
                <a:gd name="T30" fmla="*/ 21 w 1735"/>
                <a:gd name="T31" fmla="*/ 36 h 72"/>
                <a:gd name="T32" fmla="*/ 165 w 1735"/>
                <a:gd name="T33" fmla="*/ 6 h 7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29" name="Freeform 27"/>
            <p:cNvSpPr>
              <a:spLocks/>
            </p:cNvSpPr>
            <p:nvPr userDrawn="1"/>
          </p:nvSpPr>
          <p:spPr bwMode="auto">
            <a:xfrm>
              <a:off x="1727" y="4038"/>
              <a:ext cx="2655" cy="60"/>
            </a:xfrm>
            <a:custGeom>
              <a:avLst/>
              <a:gdLst>
                <a:gd name="T0" fmla="*/ 2641 w 2655"/>
                <a:gd name="T1" fmla="*/ 6 h 60"/>
                <a:gd name="T2" fmla="*/ 2620 w 2655"/>
                <a:gd name="T3" fmla="*/ 30 h 60"/>
                <a:gd name="T4" fmla="*/ 2368 w 2655"/>
                <a:gd name="T5" fmla="*/ 45 h 60"/>
                <a:gd name="T6" fmla="*/ 2023 w 2655"/>
                <a:gd name="T7" fmla="*/ 60 h 60"/>
                <a:gd name="T8" fmla="*/ 1786 w 2655"/>
                <a:gd name="T9" fmla="*/ 48 h 60"/>
                <a:gd name="T10" fmla="*/ 1525 w 2655"/>
                <a:gd name="T11" fmla="*/ 36 h 60"/>
                <a:gd name="T12" fmla="*/ 1195 w 2655"/>
                <a:gd name="T13" fmla="*/ 45 h 60"/>
                <a:gd name="T14" fmla="*/ 817 w 2655"/>
                <a:gd name="T15" fmla="*/ 39 h 60"/>
                <a:gd name="T16" fmla="*/ 499 w 2655"/>
                <a:gd name="T17" fmla="*/ 27 h 60"/>
                <a:gd name="T18" fmla="*/ 136 w 2655"/>
                <a:gd name="T19" fmla="*/ 39 h 60"/>
                <a:gd name="T20" fmla="*/ 10 w 2655"/>
                <a:gd name="T21" fmla="*/ 33 h 60"/>
                <a:gd name="T22" fmla="*/ 76 w 2655"/>
                <a:gd name="T23" fmla="*/ 24 h 60"/>
                <a:gd name="T24" fmla="*/ 310 w 2655"/>
                <a:gd name="T25" fmla="*/ 18 h 60"/>
                <a:gd name="T26" fmla="*/ 544 w 2655"/>
                <a:gd name="T27" fmla="*/ 0 h 60"/>
                <a:gd name="T28" fmla="*/ 853 w 2655"/>
                <a:gd name="T29" fmla="*/ 21 h 60"/>
                <a:gd name="T30" fmla="*/ 1114 w 2655"/>
                <a:gd name="T31" fmla="*/ 21 h 60"/>
                <a:gd name="T32" fmla="*/ 1399 w 2655"/>
                <a:gd name="T33" fmla="*/ 3 h 60"/>
                <a:gd name="T34" fmla="*/ 1588 w 2655"/>
                <a:gd name="T35" fmla="*/ 9 h 60"/>
                <a:gd name="T36" fmla="*/ 1807 w 2655"/>
                <a:gd name="T37" fmla="*/ 21 h 60"/>
                <a:gd name="T38" fmla="*/ 2035 w 2655"/>
                <a:gd name="T39" fmla="*/ 12 h 60"/>
                <a:gd name="T40" fmla="*/ 2290 w 2655"/>
                <a:gd name="T41" fmla="*/ 18 h 60"/>
                <a:gd name="T42" fmla="*/ 2596 w 2655"/>
                <a:gd name="T43" fmla="*/ 3 h 60"/>
                <a:gd name="T44" fmla="*/ 2641 w 2655"/>
                <a:gd name="T45" fmla="*/ 6 h 6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 name="Freeform 28"/>
            <p:cNvSpPr>
              <a:spLocks/>
            </p:cNvSpPr>
            <p:nvPr userDrawn="1"/>
          </p:nvSpPr>
          <p:spPr bwMode="auto">
            <a:xfrm>
              <a:off x="0" y="4032"/>
              <a:ext cx="2041" cy="62"/>
            </a:xfrm>
            <a:custGeom>
              <a:avLst/>
              <a:gdLst>
                <a:gd name="T0" fmla="*/ 1893 w 2041"/>
                <a:gd name="T1" fmla="*/ 39 h 62"/>
                <a:gd name="T2" fmla="*/ 1578 w 2041"/>
                <a:gd name="T3" fmla="*/ 45 h 62"/>
                <a:gd name="T4" fmla="*/ 1011 w 2041"/>
                <a:gd name="T5" fmla="*/ 60 h 62"/>
                <a:gd name="T6" fmla="*/ 438 w 2041"/>
                <a:gd name="T7" fmla="*/ 57 h 62"/>
                <a:gd name="T8" fmla="*/ 0 w 2041"/>
                <a:gd name="T9" fmla="*/ 36 h 62"/>
                <a:gd name="T10" fmla="*/ 0 w 2041"/>
                <a:gd name="T11" fmla="*/ 3 h 62"/>
                <a:gd name="T12" fmla="*/ 210 w 2041"/>
                <a:gd name="T13" fmla="*/ 18 h 62"/>
                <a:gd name="T14" fmla="*/ 474 w 2041"/>
                <a:gd name="T15" fmla="*/ 21 h 62"/>
                <a:gd name="T16" fmla="*/ 678 w 2041"/>
                <a:gd name="T17" fmla="*/ 9 h 62"/>
                <a:gd name="T18" fmla="*/ 897 w 2041"/>
                <a:gd name="T19" fmla="*/ 9 h 62"/>
                <a:gd name="T20" fmla="*/ 1167 w 2041"/>
                <a:gd name="T21" fmla="*/ 30 h 62"/>
                <a:gd name="T22" fmla="*/ 1500 w 2041"/>
                <a:gd name="T23" fmla="*/ 24 h 62"/>
                <a:gd name="T24" fmla="*/ 1758 w 2041"/>
                <a:gd name="T25" fmla="*/ 3 h 62"/>
                <a:gd name="T26" fmla="*/ 1938 w 2041"/>
                <a:gd name="T27" fmla="*/ 18 h 62"/>
                <a:gd name="T28" fmla="*/ 2034 w 2041"/>
                <a:gd name="T29" fmla="*/ 33 h 62"/>
                <a:gd name="T30" fmla="*/ 1893 w 2041"/>
                <a:gd name="T31" fmla="*/ 39 h 6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grpSp>
      <p:sp>
        <p:nvSpPr>
          <p:cNvPr id="217117" name="Rectangle 29"/>
          <p:cNvSpPr>
            <a:spLocks noGrp="1" noChangeArrowheads="1"/>
          </p:cNvSpPr>
          <p:nvPr>
            <p:ph type="ctrTitle" sz="quarter"/>
          </p:nvPr>
        </p:nvSpPr>
        <p:spPr>
          <a:xfrm>
            <a:off x="685800" y="1401366"/>
            <a:ext cx="7772400" cy="1200150"/>
          </a:xfrm>
        </p:spPr>
        <p:txBody>
          <a:bodyPr anchorCtr="1"/>
          <a:lstStyle>
            <a:lvl1pPr>
              <a:defRPr/>
            </a:lvl1pPr>
          </a:lstStyle>
          <a:p>
            <a:r>
              <a:rPr lang="ar-SA"/>
              <a:t>انقر لتحرير نمط العنوان الرئيسي</a:t>
            </a:r>
          </a:p>
        </p:txBody>
      </p:sp>
      <p:sp>
        <p:nvSpPr>
          <p:cNvPr id="217118" name="Rectangle 30"/>
          <p:cNvSpPr>
            <a:spLocks noGrp="1" noChangeArrowheads="1"/>
          </p:cNvSpPr>
          <p:nvPr>
            <p:ph type="subTitle" sz="quarter" idx="1"/>
          </p:nvPr>
        </p:nvSpPr>
        <p:spPr>
          <a:xfrm>
            <a:off x="1273175" y="2796779"/>
            <a:ext cx="6400800" cy="1028700"/>
          </a:xfrm>
        </p:spPr>
        <p:txBody>
          <a:bodyPr anchorCtr="1"/>
          <a:lstStyle>
            <a:lvl1pPr marL="0" indent="0" algn="ctr">
              <a:buFontTx/>
              <a:buNone/>
              <a:defRPr/>
            </a:lvl1pPr>
          </a:lstStyle>
          <a:p>
            <a:r>
              <a:rPr lang="ar-SA"/>
              <a:t>انقر لتحرير نمط العنوان الثانوي الرئيسي</a:t>
            </a:r>
          </a:p>
        </p:txBody>
      </p:sp>
      <p:sp>
        <p:nvSpPr>
          <p:cNvPr id="31" name="Rectangle 31"/>
          <p:cNvSpPr>
            <a:spLocks noGrp="1" noChangeArrowheads="1"/>
          </p:cNvSpPr>
          <p:nvPr>
            <p:ph type="dt" sz="quarter" idx="10"/>
          </p:nvPr>
        </p:nvSpPr>
        <p:spPr>
          <a:xfrm>
            <a:off x="685800" y="4761310"/>
            <a:ext cx="1905000" cy="342900"/>
          </a:xfrm>
        </p:spPr>
        <p:txBody>
          <a:bodyPr/>
          <a:lstStyle>
            <a:lvl1pPr>
              <a:defRPr/>
            </a:lvl1pPr>
          </a:lstStyle>
          <a:p>
            <a:pPr>
              <a:defRPr/>
            </a:pPr>
            <a:endParaRPr lang="en-US">
              <a:solidFill>
                <a:srgbClr val="545472"/>
              </a:solidFill>
            </a:endParaRPr>
          </a:p>
        </p:txBody>
      </p:sp>
      <p:sp>
        <p:nvSpPr>
          <p:cNvPr id="32" name="Rectangle 32"/>
          <p:cNvSpPr>
            <a:spLocks noGrp="1" noChangeArrowheads="1"/>
          </p:cNvSpPr>
          <p:nvPr>
            <p:ph type="ftr" sz="quarter" idx="11"/>
          </p:nvPr>
        </p:nvSpPr>
        <p:spPr>
          <a:xfrm>
            <a:off x="3124200" y="4761310"/>
            <a:ext cx="2895600" cy="342900"/>
          </a:xfrm>
        </p:spPr>
        <p:txBody>
          <a:bodyPr/>
          <a:lstStyle>
            <a:lvl1pPr>
              <a:defRPr/>
            </a:lvl1pPr>
          </a:lstStyle>
          <a:p>
            <a:pPr>
              <a:defRPr/>
            </a:pPr>
            <a:endParaRPr lang="en-US">
              <a:solidFill>
                <a:srgbClr val="545472"/>
              </a:solidFill>
            </a:endParaRPr>
          </a:p>
        </p:txBody>
      </p:sp>
      <p:sp>
        <p:nvSpPr>
          <p:cNvPr id="33" name="Rectangle 33"/>
          <p:cNvSpPr>
            <a:spLocks noGrp="1" noChangeArrowheads="1"/>
          </p:cNvSpPr>
          <p:nvPr>
            <p:ph type="sldNum" sz="quarter" idx="12"/>
          </p:nvPr>
        </p:nvSpPr>
        <p:spPr>
          <a:xfrm>
            <a:off x="6553200" y="4761310"/>
            <a:ext cx="1905000" cy="342900"/>
          </a:xfrm>
        </p:spPr>
        <p:txBody>
          <a:bodyPr/>
          <a:lstStyle>
            <a:lvl1pPr>
              <a:defRPr/>
            </a:lvl1pPr>
          </a:lstStyle>
          <a:p>
            <a:fld id="{6BD0855D-1910-40E0-8F09-782B78DA27BF}" type="slidenum">
              <a:rPr lang="ar-SA">
                <a:solidFill>
                  <a:srgbClr val="545472"/>
                </a:solidFill>
              </a:rPr>
              <a:pPr/>
              <a:t>‹#›</a:t>
            </a:fld>
            <a:endParaRPr lang="en-US">
              <a:solidFill>
                <a:srgbClr val="545472"/>
              </a:solidFill>
            </a:endParaRPr>
          </a:p>
        </p:txBody>
      </p:sp>
    </p:spTree>
    <p:extLst>
      <p:ext uri="{BB962C8B-B14F-4D97-AF65-F5344CB8AC3E}">
        <p14:creationId xmlns:p14="http://schemas.microsoft.com/office/powerpoint/2010/main" xmlns="" val="40829957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Rectangle 1055"/>
          <p:cNvSpPr>
            <a:spLocks noGrp="1" noChangeArrowheads="1"/>
          </p:cNvSpPr>
          <p:nvPr>
            <p:ph type="dt" sz="half" idx="10"/>
          </p:nvPr>
        </p:nvSpPr>
        <p:spPr>
          <a:ln/>
        </p:spPr>
        <p:txBody>
          <a:bodyPr/>
          <a:lstStyle>
            <a:lvl1pPr>
              <a:defRPr/>
            </a:lvl1pPr>
          </a:lstStyle>
          <a:p>
            <a:pPr>
              <a:defRPr/>
            </a:pPr>
            <a:endParaRPr lang="en-US">
              <a:solidFill>
                <a:srgbClr val="545472"/>
              </a:solidFill>
            </a:endParaRPr>
          </a:p>
        </p:txBody>
      </p:sp>
      <p:sp>
        <p:nvSpPr>
          <p:cNvPr id="5" name="Rectangle 1056"/>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6" name="Rectangle 1057"/>
          <p:cNvSpPr>
            <a:spLocks noGrp="1" noChangeArrowheads="1"/>
          </p:cNvSpPr>
          <p:nvPr>
            <p:ph type="sldNum" sz="quarter" idx="12"/>
          </p:nvPr>
        </p:nvSpPr>
        <p:spPr>
          <a:ln/>
        </p:spPr>
        <p:txBody>
          <a:bodyPr/>
          <a:lstStyle>
            <a:lvl1pPr>
              <a:defRPr/>
            </a:lvl1pPr>
          </a:lstStyle>
          <a:p>
            <a:fld id="{4B98189B-DB52-4BE7-88F3-05BB5786833A}" type="slidenum">
              <a:rPr lang="ar-SA">
                <a:solidFill>
                  <a:srgbClr val="545472"/>
                </a:solidFill>
              </a:rPr>
              <a:pPr/>
              <a:t>‹#›</a:t>
            </a:fld>
            <a:endParaRPr lang="en-US">
              <a:solidFill>
                <a:srgbClr val="545472"/>
              </a:solidFill>
            </a:endParaRPr>
          </a:p>
        </p:txBody>
      </p:sp>
    </p:spTree>
    <p:extLst>
      <p:ext uri="{BB962C8B-B14F-4D97-AF65-F5344CB8AC3E}">
        <p14:creationId xmlns:p14="http://schemas.microsoft.com/office/powerpoint/2010/main" xmlns="" val="34836761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55"/>
          <p:cNvSpPr>
            <a:spLocks noGrp="1" noChangeArrowheads="1"/>
          </p:cNvSpPr>
          <p:nvPr>
            <p:ph type="dt" sz="half" idx="10"/>
          </p:nvPr>
        </p:nvSpPr>
        <p:spPr>
          <a:ln/>
        </p:spPr>
        <p:txBody>
          <a:bodyPr/>
          <a:lstStyle>
            <a:lvl1pPr>
              <a:defRPr/>
            </a:lvl1pPr>
          </a:lstStyle>
          <a:p>
            <a:pPr>
              <a:defRPr/>
            </a:pPr>
            <a:endParaRPr lang="en-US">
              <a:solidFill>
                <a:srgbClr val="545472"/>
              </a:solidFill>
            </a:endParaRPr>
          </a:p>
        </p:txBody>
      </p:sp>
      <p:sp>
        <p:nvSpPr>
          <p:cNvPr id="5" name="Rectangle 1056"/>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6" name="Rectangle 1057"/>
          <p:cNvSpPr>
            <a:spLocks noGrp="1" noChangeArrowheads="1"/>
          </p:cNvSpPr>
          <p:nvPr>
            <p:ph type="sldNum" sz="quarter" idx="12"/>
          </p:nvPr>
        </p:nvSpPr>
        <p:spPr>
          <a:ln/>
        </p:spPr>
        <p:txBody>
          <a:bodyPr/>
          <a:lstStyle>
            <a:lvl1pPr>
              <a:defRPr/>
            </a:lvl1pPr>
          </a:lstStyle>
          <a:p>
            <a:fld id="{D9D4AB95-5810-4C73-BBC3-61A358597952}" type="slidenum">
              <a:rPr lang="ar-SA">
                <a:solidFill>
                  <a:srgbClr val="545472"/>
                </a:solidFill>
              </a:rPr>
              <a:pPr/>
              <a:t>‹#›</a:t>
            </a:fld>
            <a:endParaRPr lang="en-US">
              <a:solidFill>
                <a:srgbClr val="545472"/>
              </a:solidFill>
            </a:endParaRPr>
          </a:p>
        </p:txBody>
      </p:sp>
    </p:spTree>
    <p:extLst>
      <p:ext uri="{BB962C8B-B14F-4D97-AF65-F5344CB8AC3E}">
        <p14:creationId xmlns:p14="http://schemas.microsoft.com/office/powerpoint/2010/main" xmlns="" val="21754013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685800" y="1485900"/>
            <a:ext cx="3810000" cy="3086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485900"/>
            <a:ext cx="3810000" cy="3086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Rectangle 1055"/>
          <p:cNvSpPr>
            <a:spLocks noGrp="1" noChangeArrowheads="1"/>
          </p:cNvSpPr>
          <p:nvPr>
            <p:ph type="dt" sz="half" idx="10"/>
          </p:nvPr>
        </p:nvSpPr>
        <p:spPr>
          <a:ln/>
        </p:spPr>
        <p:txBody>
          <a:bodyPr/>
          <a:lstStyle>
            <a:lvl1pPr>
              <a:defRPr/>
            </a:lvl1pPr>
          </a:lstStyle>
          <a:p>
            <a:pPr>
              <a:defRPr/>
            </a:pPr>
            <a:endParaRPr lang="en-US">
              <a:solidFill>
                <a:srgbClr val="545472"/>
              </a:solidFill>
            </a:endParaRPr>
          </a:p>
        </p:txBody>
      </p:sp>
      <p:sp>
        <p:nvSpPr>
          <p:cNvPr id="6" name="Rectangle 1056"/>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7" name="Rectangle 1057"/>
          <p:cNvSpPr>
            <a:spLocks noGrp="1" noChangeArrowheads="1"/>
          </p:cNvSpPr>
          <p:nvPr>
            <p:ph type="sldNum" sz="quarter" idx="12"/>
          </p:nvPr>
        </p:nvSpPr>
        <p:spPr>
          <a:ln/>
        </p:spPr>
        <p:txBody>
          <a:bodyPr/>
          <a:lstStyle>
            <a:lvl1pPr>
              <a:defRPr/>
            </a:lvl1pPr>
          </a:lstStyle>
          <a:p>
            <a:fld id="{8A76DA43-2ABF-4E69-A5D9-6D2DB5416C7E}" type="slidenum">
              <a:rPr lang="ar-SA">
                <a:solidFill>
                  <a:srgbClr val="545472"/>
                </a:solidFill>
              </a:rPr>
              <a:pPr/>
              <a:t>‹#›</a:t>
            </a:fld>
            <a:endParaRPr lang="en-US">
              <a:solidFill>
                <a:srgbClr val="545472"/>
              </a:solidFill>
            </a:endParaRPr>
          </a:p>
        </p:txBody>
      </p:sp>
    </p:spTree>
    <p:extLst>
      <p:ext uri="{BB962C8B-B14F-4D97-AF65-F5344CB8AC3E}">
        <p14:creationId xmlns:p14="http://schemas.microsoft.com/office/powerpoint/2010/main" xmlns="" val="13956032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Rectangle 1055"/>
          <p:cNvSpPr>
            <a:spLocks noGrp="1" noChangeArrowheads="1"/>
          </p:cNvSpPr>
          <p:nvPr>
            <p:ph type="dt" sz="half" idx="10"/>
          </p:nvPr>
        </p:nvSpPr>
        <p:spPr>
          <a:ln/>
        </p:spPr>
        <p:txBody>
          <a:bodyPr/>
          <a:lstStyle>
            <a:lvl1pPr>
              <a:defRPr/>
            </a:lvl1pPr>
          </a:lstStyle>
          <a:p>
            <a:pPr>
              <a:defRPr/>
            </a:pPr>
            <a:endParaRPr lang="en-US">
              <a:solidFill>
                <a:srgbClr val="545472"/>
              </a:solidFill>
            </a:endParaRPr>
          </a:p>
        </p:txBody>
      </p:sp>
      <p:sp>
        <p:nvSpPr>
          <p:cNvPr id="8" name="Rectangle 1056"/>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9" name="Rectangle 1057"/>
          <p:cNvSpPr>
            <a:spLocks noGrp="1" noChangeArrowheads="1"/>
          </p:cNvSpPr>
          <p:nvPr>
            <p:ph type="sldNum" sz="quarter" idx="12"/>
          </p:nvPr>
        </p:nvSpPr>
        <p:spPr>
          <a:ln/>
        </p:spPr>
        <p:txBody>
          <a:bodyPr/>
          <a:lstStyle>
            <a:lvl1pPr>
              <a:defRPr/>
            </a:lvl1pPr>
          </a:lstStyle>
          <a:p>
            <a:fld id="{9BBDEFC5-6E3A-42F5-B8F6-1CAA7125DDAD}" type="slidenum">
              <a:rPr lang="ar-SA">
                <a:solidFill>
                  <a:srgbClr val="545472"/>
                </a:solidFill>
              </a:rPr>
              <a:pPr/>
              <a:t>‹#›</a:t>
            </a:fld>
            <a:endParaRPr lang="en-US">
              <a:solidFill>
                <a:srgbClr val="545472"/>
              </a:solidFill>
            </a:endParaRPr>
          </a:p>
        </p:txBody>
      </p:sp>
    </p:spTree>
    <p:extLst>
      <p:ext uri="{BB962C8B-B14F-4D97-AF65-F5344CB8AC3E}">
        <p14:creationId xmlns:p14="http://schemas.microsoft.com/office/powerpoint/2010/main" xmlns="" val="758966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Rectangle 1055"/>
          <p:cNvSpPr>
            <a:spLocks noGrp="1" noChangeArrowheads="1"/>
          </p:cNvSpPr>
          <p:nvPr>
            <p:ph type="dt" sz="half" idx="10"/>
          </p:nvPr>
        </p:nvSpPr>
        <p:spPr>
          <a:ln/>
        </p:spPr>
        <p:txBody>
          <a:bodyPr/>
          <a:lstStyle>
            <a:lvl1pPr>
              <a:defRPr/>
            </a:lvl1pPr>
          </a:lstStyle>
          <a:p>
            <a:pPr>
              <a:defRPr/>
            </a:pPr>
            <a:endParaRPr lang="en-US">
              <a:solidFill>
                <a:srgbClr val="545472"/>
              </a:solidFill>
            </a:endParaRPr>
          </a:p>
        </p:txBody>
      </p:sp>
      <p:sp>
        <p:nvSpPr>
          <p:cNvPr id="4" name="Rectangle 1056"/>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5" name="Rectangle 1057"/>
          <p:cNvSpPr>
            <a:spLocks noGrp="1" noChangeArrowheads="1"/>
          </p:cNvSpPr>
          <p:nvPr>
            <p:ph type="sldNum" sz="quarter" idx="12"/>
          </p:nvPr>
        </p:nvSpPr>
        <p:spPr>
          <a:ln/>
        </p:spPr>
        <p:txBody>
          <a:bodyPr/>
          <a:lstStyle>
            <a:lvl1pPr>
              <a:defRPr/>
            </a:lvl1pPr>
          </a:lstStyle>
          <a:p>
            <a:fld id="{D65CCD28-9434-4ACB-AE6A-EC51D126B7C8}" type="slidenum">
              <a:rPr lang="ar-SA">
                <a:solidFill>
                  <a:srgbClr val="545472"/>
                </a:solidFill>
              </a:rPr>
              <a:pPr/>
              <a:t>‹#›</a:t>
            </a:fld>
            <a:endParaRPr lang="en-US">
              <a:solidFill>
                <a:srgbClr val="545472"/>
              </a:solidFill>
            </a:endParaRPr>
          </a:p>
        </p:txBody>
      </p:sp>
    </p:spTree>
    <p:extLst>
      <p:ext uri="{BB962C8B-B14F-4D97-AF65-F5344CB8AC3E}">
        <p14:creationId xmlns:p14="http://schemas.microsoft.com/office/powerpoint/2010/main" xmlns="" val="15423593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55"/>
          <p:cNvSpPr>
            <a:spLocks noGrp="1" noChangeArrowheads="1"/>
          </p:cNvSpPr>
          <p:nvPr>
            <p:ph type="dt" sz="half" idx="10"/>
          </p:nvPr>
        </p:nvSpPr>
        <p:spPr>
          <a:ln/>
        </p:spPr>
        <p:txBody>
          <a:bodyPr/>
          <a:lstStyle>
            <a:lvl1pPr>
              <a:defRPr/>
            </a:lvl1pPr>
          </a:lstStyle>
          <a:p>
            <a:pPr>
              <a:defRPr/>
            </a:pPr>
            <a:endParaRPr lang="en-US">
              <a:solidFill>
                <a:srgbClr val="545472"/>
              </a:solidFill>
            </a:endParaRPr>
          </a:p>
        </p:txBody>
      </p:sp>
      <p:sp>
        <p:nvSpPr>
          <p:cNvPr id="3" name="Rectangle 1056"/>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4" name="Rectangle 1057"/>
          <p:cNvSpPr>
            <a:spLocks noGrp="1" noChangeArrowheads="1"/>
          </p:cNvSpPr>
          <p:nvPr>
            <p:ph type="sldNum" sz="quarter" idx="12"/>
          </p:nvPr>
        </p:nvSpPr>
        <p:spPr>
          <a:ln/>
        </p:spPr>
        <p:txBody>
          <a:bodyPr/>
          <a:lstStyle>
            <a:lvl1pPr>
              <a:defRPr/>
            </a:lvl1pPr>
          </a:lstStyle>
          <a:p>
            <a:fld id="{C3190ADF-526B-4F1C-A710-0B00FE1C9EC6}" type="slidenum">
              <a:rPr lang="ar-SA">
                <a:solidFill>
                  <a:srgbClr val="545472"/>
                </a:solidFill>
              </a:rPr>
              <a:pPr/>
              <a:t>‹#›</a:t>
            </a:fld>
            <a:endParaRPr lang="en-US">
              <a:solidFill>
                <a:srgbClr val="545472"/>
              </a:solidFill>
            </a:endParaRPr>
          </a:p>
        </p:txBody>
      </p:sp>
    </p:spTree>
    <p:extLst>
      <p:ext uri="{BB962C8B-B14F-4D97-AF65-F5344CB8AC3E}">
        <p14:creationId xmlns:p14="http://schemas.microsoft.com/office/powerpoint/2010/main" xmlns="" val="160607407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1" y="204787"/>
            <a:ext cx="3008313" cy="871538"/>
          </a:xfrm>
        </p:spPr>
        <p:txBody>
          <a:bodyPr/>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04793"/>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11"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55"/>
          <p:cNvSpPr>
            <a:spLocks noGrp="1" noChangeArrowheads="1"/>
          </p:cNvSpPr>
          <p:nvPr>
            <p:ph type="dt" sz="half" idx="10"/>
          </p:nvPr>
        </p:nvSpPr>
        <p:spPr>
          <a:ln/>
        </p:spPr>
        <p:txBody>
          <a:bodyPr/>
          <a:lstStyle>
            <a:lvl1pPr>
              <a:defRPr/>
            </a:lvl1pPr>
          </a:lstStyle>
          <a:p>
            <a:pPr>
              <a:defRPr/>
            </a:pPr>
            <a:endParaRPr lang="en-US">
              <a:solidFill>
                <a:srgbClr val="545472"/>
              </a:solidFill>
            </a:endParaRPr>
          </a:p>
        </p:txBody>
      </p:sp>
      <p:sp>
        <p:nvSpPr>
          <p:cNvPr id="6" name="Rectangle 1056"/>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7" name="Rectangle 1057"/>
          <p:cNvSpPr>
            <a:spLocks noGrp="1" noChangeArrowheads="1"/>
          </p:cNvSpPr>
          <p:nvPr>
            <p:ph type="sldNum" sz="quarter" idx="12"/>
          </p:nvPr>
        </p:nvSpPr>
        <p:spPr>
          <a:ln/>
        </p:spPr>
        <p:txBody>
          <a:bodyPr/>
          <a:lstStyle>
            <a:lvl1pPr>
              <a:defRPr/>
            </a:lvl1pPr>
          </a:lstStyle>
          <a:p>
            <a:fld id="{D1E547C9-92D9-4C25-9A75-9AD5508A39FA}" type="slidenum">
              <a:rPr lang="ar-SA">
                <a:solidFill>
                  <a:srgbClr val="545472"/>
                </a:solidFill>
              </a:rPr>
              <a:pPr/>
              <a:t>‹#›</a:t>
            </a:fld>
            <a:endParaRPr lang="en-US">
              <a:solidFill>
                <a:srgbClr val="545472"/>
              </a:solidFill>
            </a:endParaRPr>
          </a:p>
        </p:txBody>
      </p:sp>
    </p:spTree>
    <p:extLst>
      <p:ext uri="{BB962C8B-B14F-4D97-AF65-F5344CB8AC3E}">
        <p14:creationId xmlns:p14="http://schemas.microsoft.com/office/powerpoint/2010/main" xmlns="" val="15155188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smtClean="0"/>
          </a:p>
        </p:txBody>
      </p:sp>
      <p:sp>
        <p:nvSpPr>
          <p:cNvPr id="4" name="Text Placeholder 3"/>
          <p:cNvSpPr>
            <a:spLocks noGrp="1"/>
          </p:cNvSpPr>
          <p:nvPr>
            <p:ph type="body" sz="half" idx="2"/>
          </p:nvPr>
        </p:nvSpPr>
        <p:spPr>
          <a:xfrm>
            <a:off x="1792288" y="4025508"/>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55"/>
          <p:cNvSpPr>
            <a:spLocks noGrp="1" noChangeArrowheads="1"/>
          </p:cNvSpPr>
          <p:nvPr>
            <p:ph type="dt" sz="half" idx="10"/>
          </p:nvPr>
        </p:nvSpPr>
        <p:spPr>
          <a:ln/>
        </p:spPr>
        <p:txBody>
          <a:bodyPr/>
          <a:lstStyle>
            <a:lvl1pPr>
              <a:defRPr/>
            </a:lvl1pPr>
          </a:lstStyle>
          <a:p>
            <a:pPr>
              <a:defRPr/>
            </a:pPr>
            <a:endParaRPr lang="en-US">
              <a:solidFill>
                <a:srgbClr val="545472"/>
              </a:solidFill>
            </a:endParaRPr>
          </a:p>
        </p:txBody>
      </p:sp>
      <p:sp>
        <p:nvSpPr>
          <p:cNvPr id="6" name="Rectangle 1056"/>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7" name="Rectangle 1057"/>
          <p:cNvSpPr>
            <a:spLocks noGrp="1" noChangeArrowheads="1"/>
          </p:cNvSpPr>
          <p:nvPr>
            <p:ph type="sldNum" sz="quarter" idx="12"/>
          </p:nvPr>
        </p:nvSpPr>
        <p:spPr>
          <a:ln/>
        </p:spPr>
        <p:txBody>
          <a:bodyPr/>
          <a:lstStyle>
            <a:lvl1pPr>
              <a:defRPr/>
            </a:lvl1pPr>
          </a:lstStyle>
          <a:p>
            <a:fld id="{CA1158F6-2625-4E4D-9012-C9A024DDE361}" type="slidenum">
              <a:rPr lang="ar-SA">
                <a:solidFill>
                  <a:srgbClr val="545472"/>
                </a:solidFill>
              </a:rPr>
              <a:pPr/>
              <a:t>‹#›</a:t>
            </a:fld>
            <a:endParaRPr lang="en-US">
              <a:solidFill>
                <a:srgbClr val="545472"/>
              </a:solidFill>
            </a:endParaRPr>
          </a:p>
        </p:txBody>
      </p:sp>
    </p:spTree>
    <p:extLst>
      <p:ext uri="{BB962C8B-B14F-4D97-AF65-F5344CB8AC3E}">
        <p14:creationId xmlns:p14="http://schemas.microsoft.com/office/powerpoint/2010/main" xmlns="" val="23504625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Rectangle 1055"/>
          <p:cNvSpPr>
            <a:spLocks noGrp="1" noChangeArrowheads="1"/>
          </p:cNvSpPr>
          <p:nvPr>
            <p:ph type="dt" sz="half" idx="10"/>
          </p:nvPr>
        </p:nvSpPr>
        <p:spPr>
          <a:ln/>
        </p:spPr>
        <p:txBody>
          <a:bodyPr/>
          <a:lstStyle>
            <a:lvl1pPr>
              <a:defRPr/>
            </a:lvl1pPr>
          </a:lstStyle>
          <a:p>
            <a:pPr>
              <a:defRPr/>
            </a:pPr>
            <a:endParaRPr lang="en-US">
              <a:solidFill>
                <a:srgbClr val="545472"/>
              </a:solidFill>
            </a:endParaRPr>
          </a:p>
        </p:txBody>
      </p:sp>
      <p:sp>
        <p:nvSpPr>
          <p:cNvPr id="5" name="Rectangle 1056"/>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6" name="Rectangle 1057"/>
          <p:cNvSpPr>
            <a:spLocks noGrp="1" noChangeArrowheads="1"/>
          </p:cNvSpPr>
          <p:nvPr>
            <p:ph type="sldNum" sz="quarter" idx="12"/>
          </p:nvPr>
        </p:nvSpPr>
        <p:spPr>
          <a:ln/>
        </p:spPr>
        <p:txBody>
          <a:bodyPr/>
          <a:lstStyle>
            <a:lvl1pPr>
              <a:defRPr/>
            </a:lvl1pPr>
          </a:lstStyle>
          <a:p>
            <a:fld id="{052E67EA-B011-48AD-9F0C-B5D549EECF3B}" type="slidenum">
              <a:rPr lang="ar-SA">
                <a:solidFill>
                  <a:srgbClr val="545472"/>
                </a:solidFill>
              </a:rPr>
              <a:pPr/>
              <a:t>‹#›</a:t>
            </a:fld>
            <a:endParaRPr lang="en-US">
              <a:solidFill>
                <a:srgbClr val="545472"/>
              </a:solidFill>
            </a:endParaRPr>
          </a:p>
        </p:txBody>
      </p:sp>
    </p:spTree>
    <p:extLst>
      <p:ext uri="{BB962C8B-B14F-4D97-AF65-F5344CB8AC3E}">
        <p14:creationId xmlns:p14="http://schemas.microsoft.com/office/powerpoint/2010/main" xmlns="" val="8546752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576262"/>
            <a:ext cx="1943100" cy="3995738"/>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685800" y="576262"/>
            <a:ext cx="5676900" cy="39957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Rectangle 1055"/>
          <p:cNvSpPr>
            <a:spLocks noGrp="1" noChangeArrowheads="1"/>
          </p:cNvSpPr>
          <p:nvPr>
            <p:ph type="dt" sz="half" idx="10"/>
          </p:nvPr>
        </p:nvSpPr>
        <p:spPr>
          <a:ln/>
        </p:spPr>
        <p:txBody>
          <a:bodyPr/>
          <a:lstStyle>
            <a:lvl1pPr>
              <a:defRPr/>
            </a:lvl1pPr>
          </a:lstStyle>
          <a:p>
            <a:pPr>
              <a:defRPr/>
            </a:pPr>
            <a:endParaRPr lang="en-US">
              <a:solidFill>
                <a:srgbClr val="545472"/>
              </a:solidFill>
            </a:endParaRPr>
          </a:p>
        </p:txBody>
      </p:sp>
      <p:sp>
        <p:nvSpPr>
          <p:cNvPr id="5" name="Rectangle 1056"/>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6" name="Rectangle 1057"/>
          <p:cNvSpPr>
            <a:spLocks noGrp="1" noChangeArrowheads="1"/>
          </p:cNvSpPr>
          <p:nvPr>
            <p:ph type="sldNum" sz="quarter" idx="12"/>
          </p:nvPr>
        </p:nvSpPr>
        <p:spPr>
          <a:ln/>
        </p:spPr>
        <p:txBody>
          <a:bodyPr/>
          <a:lstStyle>
            <a:lvl1pPr>
              <a:defRPr/>
            </a:lvl1pPr>
          </a:lstStyle>
          <a:p>
            <a:fld id="{1C3E13BC-A184-4918-83A4-C1A2C1F0187A}" type="slidenum">
              <a:rPr lang="ar-SA">
                <a:solidFill>
                  <a:srgbClr val="545472"/>
                </a:solidFill>
              </a:rPr>
              <a:pPr/>
              <a:t>‹#›</a:t>
            </a:fld>
            <a:endParaRPr lang="en-US">
              <a:solidFill>
                <a:srgbClr val="545472"/>
              </a:solidFill>
            </a:endParaRPr>
          </a:p>
        </p:txBody>
      </p:sp>
    </p:spTree>
    <p:extLst>
      <p:ext uri="{BB962C8B-B14F-4D97-AF65-F5344CB8AC3E}">
        <p14:creationId xmlns:p14="http://schemas.microsoft.com/office/powerpoint/2010/main" xmlns="" val="309266701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301625" y="171451"/>
            <a:ext cx="8510588" cy="994172"/>
          </a:xfrm>
        </p:spPr>
        <p:txBody>
          <a:bodyPr/>
          <a:lstStyle/>
          <a:p>
            <a:r>
              <a:rPr lang="en-US" smtClean="0"/>
              <a:t>Click to edit Master title style</a:t>
            </a:r>
            <a:endParaRPr lang="ar-SA"/>
          </a:p>
        </p:txBody>
      </p:sp>
      <p:sp>
        <p:nvSpPr>
          <p:cNvPr id="3" name="SmartArt Placeholder 2"/>
          <p:cNvSpPr>
            <a:spLocks noGrp="1"/>
          </p:cNvSpPr>
          <p:nvPr>
            <p:ph type="dgm" idx="1"/>
          </p:nvPr>
        </p:nvSpPr>
        <p:spPr>
          <a:xfrm>
            <a:off x="301625" y="1257306"/>
            <a:ext cx="8540750" cy="3317081"/>
          </a:xfrm>
        </p:spPr>
        <p:txBody>
          <a:bodyPr/>
          <a:lstStyle/>
          <a:p>
            <a:pPr lvl="0"/>
            <a:endParaRPr lang="ar-SA" noProof="0" smtClean="0"/>
          </a:p>
        </p:txBody>
      </p:sp>
      <p:sp>
        <p:nvSpPr>
          <p:cNvPr id="4" name="Rectangle 1055"/>
          <p:cNvSpPr>
            <a:spLocks noGrp="1" noChangeArrowheads="1"/>
          </p:cNvSpPr>
          <p:nvPr>
            <p:ph type="dt" sz="half" idx="10"/>
          </p:nvPr>
        </p:nvSpPr>
        <p:spPr>
          <a:ln/>
        </p:spPr>
        <p:txBody>
          <a:bodyPr/>
          <a:lstStyle>
            <a:lvl1pPr>
              <a:defRPr/>
            </a:lvl1pPr>
          </a:lstStyle>
          <a:p>
            <a:pPr>
              <a:defRPr/>
            </a:pPr>
            <a:endParaRPr lang="en-US">
              <a:solidFill>
                <a:srgbClr val="545472"/>
              </a:solidFill>
            </a:endParaRPr>
          </a:p>
        </p:txBody>
      </p:sp>
      <p:sp>
        <p:nvSpPr>
          <p:cNvPr id="5" name="Rectangle 1056"/>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6" name="Rectangle 1057"/>
          <p:cNvSpPr>
            <a:spLocks noGrp="1" noChangeArrowheads="1"/>
          </p:cNvSpPr>
          <p:nvPr>
            <p:ph type="sldNum" sz="quarter" idx="12"/>
          </p:nvPr>
        </p:nvSpPr>
        <p:spPr>
          <a:ln/>
        </p:spPr>
        <p:txBody>
          <a:bodyPr/>
          <a:lstStyle>
            <a:lvl1pPr>
              <a:defRPr/>
            </a:lvl1pPr>
          </a:lstStyle>
          <a:p>
            <a:fld id="{44BD7166-A346-4141-8AB2-D7EFABD82E78}" type="slidenum">
              <a:rPr lang="ar-SA">
                <a:solidFill>
                  <a:srgbClr val="545472"/>
                </a:solidFill>
              </a:rPr>
              <a:pPr/>
              <a:t>‹#›</a:t>
            </a:fld>
            <a:endParaRPr lang="en-US">
              <a:solidFill>
                <a:srgbClr val="545472"/>
              </a:solidFill>
            </a:endParaRPr>
          </a:p>
        </p:txBody>
      </p:sp>
    </p:spTree>
    <p:extLst>
      <p:ext uri="{BB962C8B-B14F-4D97-AF65-F5344CB8AC3E}">
        <p14:creationId xmlns:p14="http://schemas.microsoft.com/office/powerpoint/2010/main" xmlns="" val="3452915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18" Type="http://schemas.openxmlformats.org/officeDocument/2006/relationships/image" Target="../media/image8.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7.png"/><Relationship Id="rId2" Type="http://schemas.openxmlformats.org/officeDocument/2006/relationships/slideLayout" Target="../slideLayouts/slideLayout13.xml"/><Relationship Id="rId16" Type="http://schemas.openxmlformats.org/officeDocument/2006/relationships/image" Target="../media/image6.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5.png"/><Relationship Id="rId10" Type="http://schemas.openxmlformats.org/officeDocument/2006/relationships/slideLayout" Target="../slideLayouts/slideLayout21.xml"/><Relationship Id="rId19" Type="http://schemas.openxmlformats.org/officeDocument/2006/relationships/image" Target="../media/image9.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4.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18" Type="http://schemas.openxmlformats.org/officeDocument/2006/relationships/image" Target="../media/image8.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image" Target="../media/image7.png"/><Relationship Id="rId2" Type="http://schemas.openxmlformats.org/officeDocument/2006/relationships/slideLayout" Target="../slideLayouts/slideLayout25.xml"/><Relationship Id="rId16" Type="http://schemas.openxmlformats.org/officeDocument/2006/relationships/image" Target="../media/image6.pn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5.png"/><Relationship Id="rId10" Type="http://schemas.openxmlformats.org/officeDocument/2006/relationships/slideLayout" Target="../slideLayouts/slideLayout33.xml"/><Relationship Id="rId19" Type="http://schemas.openxmlformats.org/officeDocument/2006/relationships/image" Target="../media/image9.png"/><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4.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cstate="print"/>
          <a:stretch>
            <a:fillRect/>
          </a:stretch>
        </a:blipFill>
        <a:effectLst/>
      </p:bgPr>
    </p:bg>
    <p:spTree>
      <p:nvGrpSpPr>
        <p:cNvPr id="1" name=""/>
        <p:cNvGrpSpPr/>
        <p:nvPr/>
      </p:nvGrpSpPr>
      <p:grpSpPr>
        <a:xfrm>
          <a:off x="0" y="0"/>
          <a:ext cx="0" cy="0"/>
          <a:chOff x="0" y="0"/>
          <a:chExt cx="0" cy="0"/>
        </a:xfrm>
      </p:grpSpPr>
      <p:sp>
        <p:nvSpPr>
          <p:cNvPr id="7" name="eSyCGVideoTemplatePictureShape"/>
          <p:cNvSpPr/>
          <p:nvPr/>
        </p:nvSpPr>
        <p:spPr>
          <a:xfrm>
            <a:off x="0" y="0"/>
            <a:ext cx="9144000" cy="5143500"/>
          </a:xfrm>
          <a:prstGeom prst="rect">
            <a:avLst/>
          </a:prstGeom>
          <a:blipFill>
            <a:blip r:embed="rId1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eSyCGVideoTemplatePictureTransparentShape"/>
          <p:cNvSpPr/>
          <p:nvPr/>
        </p:nvSpPr>
        <p:spPr>
          <a:xfrm>
            <a:off x="0" y="0"/>
            <a:ext cx="9144000" cy="5143500"/>
          </a:xfrm>
          <a:prstGeom prst="rect">
            <a:avLst/>
          </a:prstGeom>
          <a:gradFill flip="none" rotWithShape="1">
            <a:gsLst>
              <a:gs pos="53800">
                <a:schemeClr val="tx2">
                  <a:lumMod val="60000"/>
                  <a:lumOff val="40000"/>
                  <a:alpha val="0"/>
                </a:schemeClr>
              </a:gs>
              <a:gs pos="0">
                <a:srgbClr val="9FA8C5"/>
              </a:gs>
              <a:gs pos="100000">
                <a:srgbClr val="8BA3BF"/>
              </a:gs>
            </a:gsLst>
            <a:lin ang="4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eSyCGVideoTemplateTextBkgShape"/>
          <p:cNvSpPr/>
          <p:nvPr/>
        </p:nvSpPr>
        <p:spPr>
          <a:xfrm>
            <a:off x="304800" y="285750"/>
            <a:ext cx="8534400" cy="4572000"/>
          </a:xfrm>
          <a:prstGeom prst="rect">
            <a:avLst/>
          </a:prstGeom>
          <a:solidFill>
            <a:schemeClr val="bg1">
              <a:alpha val="80000"/>
            </a:schemeClr>
          </a:solidFill>
          <a:ln w="12700">
            <a:solidFill>
              <a:srgbClr val="618F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04800" y="209552"/>
            <a:ext cx="8305800" cy="58477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19200" y="1016852"/>
            <a:ext cx="6705600" cy="310854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4812507"/>
            <a:ext cx="2133600" cy="273844"/>
          </a:xfrm>
          <a:prstGeom prst="rect">
            <a:avLst/>
          </a:prstGeom>
        </p:spPr>
        <p:txBody>
          <a:bodyPr vert="horz" lIns="91440" tIns="45720" rIns="91440" bIns="45720" rtlCol="0" anchor="ctr"/>
          <a:lstStyle>
            <a:lvl1pPr algn="l">
              <a:defRPr sz="1200">
                <a:solidFill>
                  <a:schemeClr val="bg1"/>
                </a:solidFill>
              </a:defRPr>
            </a:lvl1pPr>
          </a:lstStyle>
          <a:p>
            <a:fld id="{1909F1AB-4D8C-4A64-BA64-1AE6184D7623}" type="datetimeFigureOut">
              <a:rPr lang="en-US" smtClean="0"/>
              <a:pPr/>
              <a:t>5/3/2013</a:t>
            </a:fld>
            <a:endParaRPr lang="en-US"/>
          </a:p>
        </p:txBody>
      </p:sp>
      <p:sp>
        <p:nvSpPr>
          <p:cNvPr id="5" name="Footer Placeholder 4"/>
          <p:cNvSpPr>
            <a:spLocks noGrp="1"/>
          </p:cNvSpPr>
          <p:nvPr>
            <p:ph type="ftr" sz="quarter" idx="3"/>
          </p:nvPr>
        </p:nvSpPr>
        <p:spPr>
          <a:xfrm>
            <a:off x="3124200" y="4812507"/>
            <a:ext cx="2895600" cy="273844"/>
          </a:xfrm>
          <a:prstGeom prst="rect">
            <a:avLst/>
          </a:prstGeom>
        </p:spPr>
        <p:txBody>
          <a:bodyPr vert="horz" lIns="91440" tIns="45720" rIns="91440" bIns="45720" rtlCol="0" anchor="ctr"/>
          <a:lstStyle>
            <a:lvl1pPr algn="ctr">
              <a:defRPr sz="1200">
                <a:solidFill>
                  <a:schemeClr val="bg1"/>
                </a:solidFill>
              </a:defRPr>
            </a:lvl1pPr>
          </a:lstStyle>
          <a:p>
            <a:endParaRPr lang="en-US"/>
          </a:p>
        </p:txBody>
      </p:sp>
      <p:sp>
        <p:nvSpPr>
          <p:cNvPr id="6" name="Slide Number Placeholder 5"/>
          <p:cNvSpPr>
            <a:spLocks noGrp="1"/>
          </p:cNvSpPr>
          <p:nvPr>
            <p:ph type="sldNum" sz="quarter" idx="4"/>
          </p:nvPr>
        </p:nvSpPr>
        <p:spPr>
          <a:xfrm>
            <a:off x="6553200" y="4812507"/>
            <a:ext cx="2133600" cy="273844"/>
          </a:xfrm>
          <a:prstGeom prst="rect">
            <a:avLst/>
          </a:prstGeom>
        </p:spPr>
        <p:txBody>
          <a:bodyPr vert="horz" lIns="91440" tIns="45720" rIns="91440" bIns="45720" rtlCol="0" anchor="ctr"/>
          <a:lstStyle>
            <a:lvl1pPr algn="r">
              <a:defRPr sz="1200">
                <a:solidFill>
                  <a:schemeClr val="bg1"/>
                </a:solidFill>
              </a:defRPr>
            </a:lvl1pPr>
          </a:lstStyle>
          <a:p>
            <a:fld id="{83891493-3AA2-4B0B-9BF7-422DB929F11E}" type="slidenum">
              <a:rPr lang="en-US" smtClean="0"/>
              <a:pPr/>
              <a:t>‹#›</a:t>
            </a:fld>
            <a:endParaRPr lang="en-US"/>
          </a:p>
        </p:txBody>
      </p:sp>
    </p:spTree>
    <p:extLst>
      <p:ext uri="{BB962C8B-B14F-4D97-AF65-F5344CB8AC3E}">
        <p14:creationId xmlns:p14="http://schemas.microsoft.com/office/powerpoint/2010/main" xmlns="" val="38892618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1" eaLnBrk="1" latinLnBrk="0" hangingPunct="1">
        <a:spcBef>
          <a:spcPct val="0"/>
        </a:spcBef>
        <a:buNone/>
        <a:defRPr sz="3200" b="1" kern="1200">
          <a:solidFill>
            <a:srgbClr val="5E7FA6"/>
          </a:solidFill>
          <a:latin typeface="Candara" pitchFamily="34" charset="0"/>
          <a:ea typeface="+mj-ea"/>
          <a:cs typeface="+mj-cs"/>
        </a:defRPr>
      </a:lvl1pPr>
    </p:titleStyle>
    <p:bodyStyle>
      <a:lvl1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1pPr>
      <a:lvl2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2pPr>
      <a:lvl3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3pPr>
      <a:lvl4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4pPr>
      <a:lvl5pPr marL="457200" indent="-457200" algn="r" defTabSz="914400" rtl="1" eaLnBrk="1" latinLnBrk="0" hangingPunct="1">
        <a:spcBef>
          <a:spcPts val="0"/>
        </a:spcBef>
        <a:buFont typeface="Arial" pitchFamily="34" charset="0"/>
        <a:buChar char="•"/>
        <a:defRPr sz="28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srcRect/>
          <a:tile tx="0" ty="0" sx="100000" sy="100000" flip="none" algn="tl"/>
        </a:blipFill>
        <a:effectLst/>
      </p:bgPr>
    </p:bg>
    <p:spTree>
      <p:nvGrpSpPr>
        <p:cNvPr id="1" name=""/>
        <p:cNvGrpSpPr/>
        <p:nvPr/>
      </p:nvGrpSpPr>
      <p:grpSpPr>
        <a:xfrm>
          <a:off x="0" y="0"/>
          <a:ext cx="0" cy="0"/>
          <a:chOff x="0" y="0"/>
          <a:chExt cx="0" cy="0"/>
        </a:xfrm>
      </p:grpSpPr>
      <p:grpSp>
        <p:nvGrpSpPr>
          <p:cNvPr id="3074" name="Group 1026"/>
          <p:cNvGrpSpPr>
            <a:grpSpLocks/>
          </p:cNvGrpSpPr>
          <p:nvPr/>
        </p:nvGrpSpPr>
        <p:grpSpPr bwMode="auto">
          <a:xfrm>
            <a:off x="0" y="10"/>
            <a:ext cx="9156700" cy="567929"/>
            <a:chOff x="0" y="0"/>
            <a:chExt cx="5768" cy="477"/>
          </a:xfrm>
        </p:grpSpPr>
        <p:sp>
          <p:nvSpPr>
            <p:cNvPr id="3084" name="Freeform 1027"/>
            <p:cNvSpPr>
              <a:spLocks/>
            </p:cNvSpPr>
            <p:nvPr userDrawn="1"/>
          </p:nvSpPr>
          <p:spPr bwMode="auto">
            <a:xfrm>
              <a:off x="5" y="0"/>
              <a:ext cx="5763" cy="477"/>
            </a:xfrm>
            <a:custGeom>
              <a:avLst/>
              <a:gdLst>
                <a:gd name="T0" fmla="*/ 0 w 5763"/>
                <a:gd name="T1" fmla="*/ 450 h 477"/>
                <a:gd name="T2" fmla="*/ 3 w 5763"/>
                <a:gd name="T3" fmla="*/ 0 h 477"/>
                <a:gd name="T4" fmla="*/ 5763 w 5763"/>
                <a:gd name="T5" fmla="*/ 0 h 477"/>
                <a:gd name="T6" fmla="*/ 5763 w 5763"/>
                <a:gd name="T7" fmla="*/ 465 h 477"/>
                <a:gd name="T8" fmla="*/ 4821 w 5763"/>
                <a:gd name="T9" fmla="*/ 477 h 477"/>
                <a:gd name="T10" fmla="*/ 4326 w 5763"/>
                <a:gd name="T11" fmla="*/ 447 h 477"/>
                <a:gd name="T12" fmla="*/ 3783 w 5763"/>
                <a:gd name="T13" fmla="*/ 465 h 477"/>
                <a:gd name="T14" fmla="*/ 3417 w 5763"/>
                <a:gd name="T15" fmla="*/ 456 h 477"/>
                <a:gd name="T16" fmla="*/ 2973 w 5763"/>
                <a:gd name="T17" fmla="*/ 459 h 477"/>
                <a:gd name="T18" fmla="*/ 2451 w 5763"/>
                <a:gd name="T19" fmla="*/ 453 h 477"/>
                <a:gd name="T20" fmla="*/ 2289 w 5763"/>
                <a:gd name="T21" fmla="*/ 441 h 477"/>
                <a:gd name="T22" fmla="*/ 2010 w 5763"/>
                <a:gd name="T23" fmla="*/ 453 h 477"/>
                <a:gd name="T24" fmla="*/ 1827 w 5763"/>
                <a:gd name="T25" fmla="*/ 450 h 477"/>
                <a:gd name="T26" fmla="*/ 1215 w 5763"/>
                <a:gd name="T27" fmla="*/ 465 h 477"/>
                <a:gd name="T28" fmla="*/ 660 w 5763"/>
                <a:gd name="T29" fmla="*/ 456 h 477"/>
                <a:gd name="T30" fmla="*/ 0 w 5763"/>
                <a:gd name="T31" fmla="*/ 450 h 47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195"/>
              </a:schemeClr>
            </a:solidFill>
            <a:ln>
              <a:noFill/>
            </a:ln>
            <a:extLst>
              <a:ext uri="{91240B29-F687-4F45-9708-019B960494DF}">
                <a14:hiddenLine xmlns:a14="http://schemas.microsoft.com/office/drawing/2010/main" xmlns="" w="9525" cap="flat" cmpd="sng">
                  <a:solidFill>
                    <a:srgbClr val="000000"/>
                  </a:solidFill>
                  <a:prstDash val="solid"/>
                  <a:round/>
                  <a:headEnd/>
                  <a:tailEn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85" name="Freeform 1028"/>
            <p:cNvSpPr>
              <a:spLocks/>
            </p:cNvSpPr>
            <p:nvPr userDrawn="1"/>
          </p:nvSpPr>
          <p:spPr bwMode="auto">
            <a:xfrm>
              <a:off x="0" y="98"/>
              <a:ext cx="256" cy="253"/>
            </a:xfrm>
            <a:custGeom>
              <a:avLst/>
              <a:gdLst>
                <a:gd name="T0" fmla="*/ 8 w 256"/>
                <a:gd name="T1" fmla="*/ 190 h 253"/>
                <a:gd name="T2" fmla="*/ 71 w 256"/>
                <a:gd name="T3" fmla="*/ 115 h 253"/>
                <a:gd name="T4" fmla="*/ 203 w 256"/>
                <a:gd name="T5" fmla="*/ 16 h 253"/>
                <a:gd name="T6" fmla="*/ 251 w 256"/>
                <a:gd name="T7" fmla="*/ 19 h 253"/>
                <a:gd name="T8" fmla="*/ 236 w 256"/>
                <a:gd name="T9" fmla="*/ 46 h 253"/>
                <a:gd name="T10" fmla="*/ 176 w 256"/>
                <a:gd name="T11" fmla="*/ 82 h 253"/>
                <a:gd name="T12" fmla="*/ 92 w 256"/>
                <a:gd name="T13" fmla="*/ 154 h 253"/>
                <a:gd name="T14" fmla="*/ 23 w 256"/>
                <a:gd name="T15" fmla="*/ 247 h 253"/>
                <a:gd name="T16" fmla="*/ 8 w 256"/>
                <a:gd name="T17" fmla="*/ 190 h 2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216069" name="Freeform 1029"/>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r" rtl="1" fontAlgn="base">
                <a:spcBef>
                  <a:spcPct val="0"/>
                </a:spcBef>
                <a:spcAft>
                  <a:spcPct val="0"/>
                </a:spcAft>
                <a:defRPr/>
              </a:pPr>
              <a:endParaRPr kumimoji="1" lang="ar-SA" sz="2400">
                <a:solidFill>
                  <a:srgbClr val="545472"/>
                </a:solidFill>
                <a:latin typeface="Times New Roman" pitchFamily="18" charset="0"/>
                <a:cs typeface="Times New Roman (Arabic)" charset="0"/>
              </a:endParaRPr>
            </a:p>
          </p:txBody>
        </p:sp>
        <p:sp>
          <p:nvSpPr>
            <p:cNvPr id="3087" name="Freeform 1030"/>
            <p:cNvSpPr>
              <a:spLocks/>
            </p:cNvSpPr>
            <p:nvPr userDrawn="1"/>
          </p:nvSpPr>
          <p:spPr bwMode="auto">
            <a:xfrm>
              <a:off x="131" y="269"/>
              <a:ext cx="251" cy="194"/>
            </a:xfrm>
            <a:custGeom>
              <a:avLst/>
              <a:gdLst>
                <a:gd name="T0" fmla="*/ 21 w 251"/>
                <a:gd name="T1" fmla="*/ 163 h 194"/>
                <a:gd name="T2" fmla="*/ 9 w 251"/>
                <a:gd name="T3" fmla="*/ 184 h 194"/>
                <a:gd name="T4" fmla="*/ 75 w 251"/>
                <a:gd name="T5" fmla="*/ 103 h 194"/>
                <a:gd name="T6" fmla="*/ 165 w 251"/>
                <a:gd name="T7" fmla="*/ 28 h 194"/>
                <a:gd name="T8" fmla="*/ 207 w 251"/>
                <a:gd name="T9" fmla="*/ 7 h 194"/>
                <a:gd name="T10" fmla="*/ 246 w 251"/>
                <a:gd name="T11" fmla="*/ 4 h 194"/>
                <a:gd name="T12" fmla="*/ 237 w 251"/>
                <a:gd name="T13" fmla="*/ 34 h 194"/>
                <a:gd name="T14" fmla="*/ 183 w 251"/>
                <a:gd name="T15" fmla="*/ 61 h 194"/>
                <a:gd name="T16" fmla="*/ 108 w 251"/>
                <a:gd name="T17" fmla="*/ 124 h 194"/>
                <a:gd name="T18" fmla="*/ 54 w 251"/>
                <a:gd name="T19" fmla="*/ 190 h 194"/>
                <a:gd name="T20" fmla="*/ 6 w 251"/>
                <a:gd name="T21" fmla="*/ 184 h 19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88" name="Freeform 1031"/>
            <p:cNvSpPr>
              <a:spLocks/>
            </p:cNvSpPr>
            <p:nvPr userDrawn="1"/>
          </p:nvSpPr>
          <p:spPr bwMode="auto">
            <a:xfrm>
              <a:off x="341" y="0"/>
              <a:ext cx="159" cy="72"/>
            </a:xfrm>
            <a:custGeom>
              <a:avLst/>
              <a:gdLst>
                <a:gd name="T0" fmla="*/ 99 w 159"/>
                <a:gd name="T1" fmla="*/ 0 h 72"/>
                <a:gd name="T2" fmla="*/ 15 w 159"/>
                <a:gd name="T3" fmla="*/ 36 h 72"/>
                <a:gd name="T4" fmla="*/ 6 w 159"/>
                <a:gd name="T5" fmla="*/ 60 h 72"/>
                <a:gd name="T6" fmla="*/ 36 w 159"/>
                <a:gd name="T7" fmla="*/ 69 h 72"/>
                <a:gd name="T8" fmla="*/ 87 w 159"/>
                <a:gd name="T9" fmla="*/ 42 h 72"/>
                <a:gd name="T10" fmla="*/ 159 w 159"/>
                <a:gd name="T11" fmla="*/ 0 h 72"/>
                <a:gd name="T12" fmla="*/ 99 w 159"/>
                <a:gd name="T13" fmla="*/ 0 h 7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89" name="Freeform 1032"/>
            <p:cNvSpPr>
              <a:spLocks/>
            </p:cNvSpPr>
            <p:nvPr userDrawn="1"/>
          </p:nvSpPr>
          <p:spPr bwMode="auto">
            <a:xfrm>
              <a:off x="488" y="0"/>
              <a:ext cx="455" cy="216"/>
            </a:xfrm>
            <a:custGeom>
              <a:avLst/>
              <a:gdLst>
                <a:gd name="T0" fmla="*/ 395 w 455"/>
                <a:gd name="T1" fmla="*/ 0 h 216"/>
                <a:gd name="T2" fmla="*/ 338 w 455"/>
                <a:gd name="T3" fmla="*/ 48 h 216"/>
                <a:gd name="T4" fmla="*/ 242 w 455"/>
                <a:gd name="T5" fmla="*/ 102 h 216"/>
                <a:gd name="T6" fmla="*/ 104 w 455"/>
                <a:gd name="T7" fmla="*/ 147 h 216"/>
                <a:gd name="T8" fmla="*/ 35 w 455"/>
                <a:gd name="T9" fmla="*/ 168 h 216"/>
                <a:gd name="T10" fmla="*/ 8 w 455"/>
                <a:gd name="T11" fmla="*/ 192 h 216"/>
                <a:gd name="T12" fmla="*/ 8 w 455"/>
                <a:gd name="T13" fmla="*/ 213 h 216"/>
                <a:gd name="T14" fmla="*/ 59 w 455"/>
                <a:gd name="T15" fmla="*/ 213 h 216"/>
                <a:gd name="T16" fmla="*/ 86 w 455"/>
                <a:gd name="T17" fmla="*/ 192 h 216"/>
                <a:gd name="T18" fmla="*/ 173 w 455"/>
                <a:gd name="T19" fmla="*/ 159 h 216"/>
                <a:gd name="T20" fmla="*/ 299 w 455"/>
                <a:gd name="T21" fmla="*/ 126 h 216"/>
                <a:gd name="T22" fmla="*/ 392 w 455"/>
                <a:gd name="T23" fmla="*/ 72 h 216"/>
                <a:gd name="T24" fmla="*/ 455 w 455"/>
                <a:gd name="T25" fmla="*/ 0 h 216"/>
                <a:gd name="T26" fmla="*/ 395 w 455"/>
                <a:gd name="T27" fmla="*/ 0 h 2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90" name="Freeform 1033"/>
            <p:cNvSpPr>
              <a:spLocks/>
            </p:cNvSpPr>
            <p:nvPr userDrawn="1"/>
          </p:nvSpPr>
          <p:spPr bwMode="auto">
            <a:xfrm>
              <a:off x="1448" y="37"/>
              <a:ext cx="414" cy="108"/>
            </a:xfrm>
            <a:custGeom>
              <a:avLst/>
              <a:gdLst>
                <a:gd name="T0" fmla="*/ 0 w 414"/>
                <a:gd name="T1" fmla="*/ 11 h 108"/>
                <a:gd name="T2" fmla="*/ 24 w 414"/>
                <a:gd name="T3" fmla="*/ 11 h 108"/>
                <a:gd name="T4" fmla="*/ 156 w 414"/>
                <a:gd name="T5" fmla="*/ 2 h 108"/>
                <a:gd name="T6" fmla="*/ 288 w 414"/>
                <a:gd name="T7" fmla="*/ 23 h 108"/>
                <a:gd name="T8" fmla="*/ 384 w 414"/>
                <a:gd name="T9" fmla="*/ 53 h 108"/>
                <a:gd name="T10" fmla="*/ 411 w 414"/>
                <a:gd name="T11" fmla="*/ 74 h 108"/>
                <a:gd name="T12" fmla="*/ 405 w 414"/>
                <a:gd name="T13" fmla="*/ 104 h 108"/>
                <a:gd name="T14" fmla="*/ 363 w 414"/>
                <a:gd name="T15" fmla="*/ 101 h 108"/>
                <a:gd name="T16" fmla="*/ 294 w 414"/>
                <a:gd name="T17" fmla="*/ 77 h 108"/>
                <a:gd name="T18" fmla="*/ 174 w 414"/>
                <a:gd name="T19" fmla="*/ 50 h 108"/>
                <a:gd name="T20" fmla="*/ 72 w 414"/>
                <a:gd name="T21" fmla="*/ 62 h 108"/>
                <a:gd name="T22" fmla="*/ 36 w 414"/>
                <a:gd name="T23" fmla="*/ 59 h 108"/>
                <a:gd name="T24" fmla="*/ 0 w 414"/>
                <a:gd name="T25" fmla="*/ 11 h 1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91" name="Freeform 1034"/>
            <p:cNvSpPr>
              <a:spLocks/>
            </p:cNvSpPr>
            <p:nvPr userDrawn="1"/>
          </p:nvSpPr>
          <p:spPr bwMode="auto">
            <a:xfrm>
              <a:off x="1790" y="0"/>
              <a:ext cx="520" cy="225"/>
            </a:xfrm>
            <a:custGeom>
              <a:avLst/>
              <a:gdLst>
                <a:gd name="T0" fmla="*/ 42 w 520"/>
                <a:gd name="T1" fmla="*/ 0 h 225"/>
                <a:gd name="T2" fmla="*/ 12 w 520"/>
                <a:gd name="T3" fmla="*/ 24 h 225"/>
                <a:gd name="T4" fmla="*/ 114 w 520"/>
                <a:gd name="T5" fmla="*/ 54 h 225"/>
                <a:gd name="T6" fmla="*/ 240 w 520"/>
                <a:gd name="T7" fmla="*/ 117 h 225"/>
                <a:gd name="T8" fmla="*/ 333 w 520"/>
                <a:gd name="T9" fmla="*/ 153 h 225"/>
                <a:gd name="T10" fmla="*/ 438 w 520"/>
                <a:gd name="T11" fmla="*/ 219 h 225"/>
                <a:gd name="T12" fmla="*/ 426 w 520"/>
                <a:gd name="T13" fmla="*/ 192 h 225"/>
                <a:gd name="T14" fmla="*/ 441 w 520"/>
                <a:gd name="T15" fmla="*/ 180 h 225"/>
                <a:gd name="T16" fmla="*/ 519 w 520"/>
                <a:gd name="T17" fmla="*/ 216 h 225"/>
                <a:gd name="T18" fmla="*/ 450 w 520"/>
                <a:gd name="T19" fmla="*/ 162 h 225"/>
                <a:gd name="T20" fmla="*/ 381 w 520"/>
                <a:gd name="T21" fmla="*/ 135 h 225"/>
                <a:gd name="T22" fmla="*/ 285 w 520"/>
                <a:gd name="T23" fmla="*/ 84 h 225"/>
                <a:gd name="T24" fmla="*/ 186 w 520"/>
                <a:gd name="T25" fmla="*/ 18 h 225"/>
                <a:gd name="T26" fmla="*/ 123 w 520"/>
                <a:gd name="T27" fmla="*/ 0 h 225"/>
                <a:gd name="T28" fmla="*/ 42 w 520"/>
                <a:gd name="T29" fmla="*/ 0 h 22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92" name="Freeform 1035"/>
            <p:cNvSpPr>
              <a:spLocks/>
            </p:cNvSpPr>
            <p:nvPr userDrawn="1"/>
          </p:nvSpPr>
          <p:spPr bwMode="auto">
            <a:xfrm>
              <a:off x="1943" y="154"/>
              <a:ext cx="431" cy="233"/>
            </a:xfrm>
            <a:custGeom>
              <a:avLst/>
              <a:gdLst>
                <a:gd name="T0" fmla="*/ 6 w 431"/>
                <a:gd name="T1" fmla="*/ 38 h 233"/>
                <a:gd name="T2" fmla="*/ 9 w 431"/>
                <a:gd name="T3" fmla="*/ 20 h 233"/>
                <a:gd name="T4" fmla="*/ 42 w 431"/>
                <a:gd name="T5" fmla="*/ 2 h 233"/>
                <a:gd name="T6" fmla="*/ 90 w 431"/>
                <a:gd name="T7" fmla="*/ 35 h 233"/>
                <a:gd name="T8" fmla="*/ 189 w 431"/>
                <a:gd name="T9" fmla="*/ 89 h 233"/>
                <a:gd name="T10" fmla="*/ 288 w 431"/>
                <a:gd name="T11" fmla="*/ 140 h 233"/>
                <a:gd name="T12" fmla="*/ 375 w 431"/>
                <a:gd name="T13" fmla="*/ 176 h 233"/>
                <a:gd name="T14" fmla="*/ 396 w 431"/>
                <a:gd name="T15" fmla="*/ 176 h 233"/>
                <a:gd name="T16" fmla="*/ 429 w 431"/>
                <a:gd name="T17" fmla="*/ 212 h 233"/>
                <a:gd name="T18" fmla="*/ 408 w 431"/>
                <a:gd name="T19" fmla="*/ 233 h 233"/>
                <a:gd name="T20" fmla="*/ 333 w 431"/>
                <a:gd name="T21" fmla="*/ 212 h 233"/>
                <a:gd name="T22" fmla="*/ 186 w 431"/>
                <a:gd name="T23" fmla="*/ 143 h 233"/>
                <a:gd name="T24" fmla="*/ 48 w 431"/>
                <a:gd name="T25" fmla="*/ 68 h 233"/>
                <a:gd name="T26" fmla="*/ 6 w 431"/>
                <a:gd name="T27" fmla="*/ 38 h 23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93" name="Freeform 1036"/>
            <p:cNvSpPr>
              <a:spLocks/>
            </p:cNvSpPr>
            <p:nvPr userDrawn="1"/>
          </p:nvSpPr>
          <p:spPr bwMode="auto">
            <a:xfrm>
              <a:off x="2262" y="87"/>
              <a:ext cx="396" cy="227"/>
            </a:xfrm>
            <a:custGeom>
              <a:avLst/>
              <a:gdLst>
                <a:gd name="T0" fmla="*/ 2 w 396"/>
                <a:gd name="T1" fmla="*/ 9 h 227"/>
                <a:gd name="T2" fmla="*/ 53 w 396"/>
                <a:gd name="T3" fmla="*/ 66 h 227"/>
                <a:gd name="T4" fmla="*/ 176 w 396"/>
                <a:gd name="T5" fmla="*/ 132 h 227"/>
                <a:gd name="T6" fmla="*/ 293 w 396"/>
                <a:gd name="T7" fmla="*/ 189 h 227"/>
                <a:gd name="T8" fmla="*/ 341 w 396"/>
                <a:gd name="T9" fmla="*/ 222 h 227"/>
                <a:gd name="T10" fmla="*/ 377 w 396"/>
                <a:gd name="T11" fmla="*/ 219 h 227"/>
                <a:gd name="T12" fmla="*/ 377 w 396"/>
                <a:gd name="T13" fmla="*/ 180 h 227"/>
                <a:gd name="T14" fmla="*/ 260 w 396"/>
                <a:gd name="T15" fmla="*/ 126 h 227"/>
                <a:gd name="T16" fmla="*/ 113 w 396"/>
                <a:gd name="T17" fmla="*/ 51 h 227"/>
                <a:gd name="T18" fmla="*/ 41 w 396"/>
                <a:gd name="T19" fmla="*/ 9 h 227"/>
                <a:gd name="T20" fmla="*/ 2 w 396"/>
                <a:gd name="T21" fmla="*/ 9 h 22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94" name="Freeform 1037"/>
            <p:cNvSpPr>
              <a:spLocks/>
            </p:cNvSpPr>
            <p:nvPr userDrawn="1"/>
          </p:nvSpPr>
          <p:spPr bwMode="auto">
            <a:xfrm>
              <a:off x="2264" y="240"/>
              <a:ext cx="516" cy="223"/>
            </a:xfrm>
            <a:custGeom>
              <a:avLst/>
              <a:gdLst>
                <a:gd name="T0" fmla="*/ 3 w 516"/>
                <a:gd name="T1" fmla="*/ 10 h 223"/>
                <a:gd name="T2" fmla="*/ 105 w 516"/>
                <a:gd name="T3" fmla="*/ 97 h 223"/>
                <a:gd name="T4" fmla="*/ 243 w 516"/>
                <a:gd name="T5" fmla="*/ 178 h 223"/>
                <a:gd name="T6" fmla="*/ 357 w 516"/>
                <a:gd name="T7" fmla="*/ 217 h 223"/>
                <a:gd name="T8" fmla="*/ 498 w 516"/>
                <a:gd name="T9" fmla="*/ 214 h 223"/>
                <a:gd name="T10" fmla="*/ 468 w 516"/>
                <a:gd name="T11" fmla="*/ 187 h 223"/>
                <a:gd name="T12" fmla="*/ 309 w 516"/>
                <a:gd name="T13" fmla="*/ 136 h 223"/>
                <a:gd name="T14" fmla="*/ 123 w 516"/>
                <a:gd name="T15" fmla="*/ 34 h 223"/>
                <a:gd name="T16" fmla="*/ 3 w 516"/>
                <a:gd name="T17" fmla="*/ 10 h 2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95" name="Freeform 1038"/>
            <p:cNvSpPr>
              <a:spLocks/>
            </p:cNvSpPr>
            <p:nvPr userDrawn="1"/>
          </p:nvSpPr>
          <p:spPr bwMode="auto">
            <a:xfrm>
              <a:off x="2723" y="324"/>
              <a:ext cx="414" cy="100"/>
            </a:xfrm>
            <a:custGeom>
              <a:avLst/>
              <a:gdLst>
                <a:gd name="T0" fmla="*/ 69 w 414"/>
                <a:gd name="T1" fmla="*/ 60 h 100"/>
                <a:gd name="T2" fmla="*/ 12 w 414"/>
                <a:gd name="T3" fmla="*/ 42 h 100"/>
                <a:gd name="T4" fmla="*/ 3 w 414"/>
                <a:gd name="T5" fmla="*/ 15 h 100"/>
                <a:gd name="T6" fmla="*/ 30 w 414"/>
                <a:gd name="T7" fmla="*/ 0 h 100"/>
                <a:gd name="T8" fmla="*/ 117 w 414"/>
                <a:gd name="T9" fmla="*/ 18 h 100"/>
                <a:gd name="T10" fmla="*/ 243 w 414"/>
                <a:gd name="T11" fmla="*/ 48 h 100"/>
                <a:gd name="T12" fmla="*/ 387 w 414"/>
                <a:gd name="T13" fmla="*/ 48 h 100"/>
                <a:gd name="T14" fmla="*/ 408 w 414"/>
                <a:gd name="T15" fmla="*/ 54 h 100"/>
                <a:gd name="T16" fmla="*/ 381 w 414"/>
                <a:gd name="T17" fmla="*/ 87 h 100"/>
                <a:gd name="T18" fmla="*/ 318 w 414"/>
                <a:gd name="T19" fmla="*/ 99 h 100"/>
                <a:gd name="T20" fmla="*/ 195 w 414"/>
                <a:gd name="T21" fmla="*/ 93 h 100"/>
                <a:gd name="T22" fmla="*/ 69 w 414"/>
                <a:gd name="T23" fmla="*/ 60 h 1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96" name="Freeform 1039"/>
            <p:cNvSpPr>
              <a:spLocks/>
            </p:cNvSpPr>
            <p:nvPr userDrawn="1"/>
          </p:nvSpPr>
          <p:spPr bwMode="auto">
            <a:xfrm>
              <a:off x="3165" y="375"/>
              <a:ext cx="150" cy="72"/>
            </a:xfrm>
            <a:custGeom>
              <a:avLst/>
              <a:gdLst>
                <a:gd name="T0" fmla="*/ 3 w 150"/>
                <a:gd name="T1" fmla="*/ 67 h 72"/>
                <a:gd name="T2" fmla="*/ 84 w 150"/>
                <a:gd name="T3" fmla="*/ 19 h 72"/>
                <a:gd name="T4" fmla="*/ 123 w 150"/>
                <a:gd name="T5" fmla="*/ 1 h 72"/>
                <a:gd name="T6" fmla="*/ 150 w 150"/>
                <a:gd name="T7" fmla="*/ 22 h 72"/>
                <a:gd name="T8" fmla="*/ 123 w 150"/>
                <a:gd name="T9" fmla="*/ 55 h 72"/>
                <a:gd name="T10" fmla="*/ 90 w 150"/>
                <a:gd name="T11" fmla="*/ 70 h 72"/>
                <a:gd name="T12" fmla="*/ 0 w 150"/>
                <a:gd name="T13" fmla="*/ 67 h 7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97" name="Freeform 1040"/>
            <p:cNvSpPr>
              <a:spLocks/>
            </p:cNvSpPr>
            <p:nvPr userDrawn="1"/>
          </p:nvSpPr>
          <p:spPr bwMode="auto">
            <a:xfrm>
              <a:off x="3463" y="267"/>
              <a:ext cx="148" cy="91"/>
            </a:xfrm>
            <a:custGeom>
              <a:avLst/>
              <a:gdLst>
                <a:gd name="T0" fmla="*/ 1 w 148"/>
                <a:gd name="T1" fmla="*/ 69 h 91"/>
                <a:gd name="T2" fmla="*/ 25 w 148"/>
                <a:gd name="T3" fmla="*/ 51 h 91"/>
                <a:gd name="T4" fmla="*/ 100 w 148"/>
                <a:gd name="T5" fmla="*/ 9 h 91"/>
                <a:gd name="T6" fmla="*/ 133 w 148"/>
                <a:gd name="T7" fmla="*/ 3 h 91"/>
                <a:gd name="T8" fmla="*/ 136 w 148"/>
                <a:gd name="T9" fmla="*/ 27 h 91"/>
                <a:gd name="T10" fmla="*/ 61 w 148"/>
                <a:gd name="T11" fmla="*/ 75 h 91"/>
                <a:gd name="T12" fmla="*/ 19 w 148"/>
                <a:gd name="T13" fmla="*/ 90 h 91"/>
                <a:gd name="T14" fmla="*/ 1 w 148"/>
                <a:gd name="T15" fmla="*/ 69 h 9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98" name="Freeform 1041"/>
            <p:cNvSpPr>
              <a:spLocks/>
            </p:cNvSpPr>
            <p:nvPr userDrawn="1"/>
          </p:nvSpPr>
          <p:spPr bwMode="auto">
            <a:xfrm>
              <a:off x="3580" y="58"/>
              <a:ext cx="938" cy="158"/>
            </a:xfrm>
            <a:custGeom>
              <a:avLst/>
              <a:gdLst>
                <a:gd name="T0" fmla="*/ 172 w 938"/>
                <a:gd name="T1" fmla="*/ 86 h 158"/>
                <a:gd name="T2" fmla="*/ 61 w 938"/>
                <a:gd name="T3" fmla="*/ 137 h 158"/>
                <a:gd name="T4" fmla="*/ 16 w 938"/>
                <a:gd name="T5" fmla="*/ 155 h 158"/>
                <a:gd name="T6" fmla="*/ 7 w 938"/>
                <a:gd name="T7" fmla="*/ 122 h 158"/>
                <a:gd name="T8" fmla="*/ 58 w 938"/>
                <a:gd name="T9" fmla="*/ 80 h 158"/>
                <a:gd name="T10" fmla="*/ 172 w 938"/>
                <a:gd name="T11" fmla="*/ 38 h 158"/>
                <a:gd name="T12" fmla="*/ 304 w 938"/>
                <a:gd name="T13" fmla="*/ 11 h 158"/>
                <a:gd name="T14" fmla="*/ 463 w 938"/>
                <a:gd name="T15" fmla="*/ 2 h 158"/>
                <a:gd name="T16" fmla="*/ 631 w 938"/>
                <a:gd name="T17" fmla="*/ 23 h 158"/>
                <a:gd name="T18" fmla="*/ 796 w 938"/>
                <a:gd name="T19" fmla="*/ 53 h 158"/>
                <a:gd name="T20" fmla="*/ 841 w 938"/>
                <a:gd name="T21" fmla="*/ 47 h 158"/>
                <a:gd name="T22" fmla="*/ 907 w 938"/>
                <a:gd name="T23" fmla="*/ 71 h 158"/>
                <a:gd name="T24" fmla="*/ 919 w 938"/>
                <a:gd name="T25" fmla="*/ 101 h 158"/>
                <a:gd name="T26" fmla="*/ 793 w 938"/>
                <a:gd name="T27" fmla="*/ 98 h 158"/>
                <a:gd name="T28" fmla="*/ 634 w 938"/>
                <a:gd name="T29" fmla="*/ 62 h 158"/>
                <a:gd name="T30" fmla="*/ 439 w 938"/>
                <a:gd name="T31" fmla="*/ 38 h 158"/>
                <a:gd name="T32" fmla="*/ 238 w 938"/>
                <a:gd name="T33" fmla="*/ 59 h 158"/>
                <a:gd name="T34" fmla="*/ 172 w 938"/>
                <a:gd name="T35" fmla="*/ 86 h 15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99" name="Freeform 1042"/>
            <p:cNvSpPr>
              <a:spLocks/>
            </p:cNvSpPr>
            <p:nvPr userDrawn="1"/>
          </p:nvSpPr>
          <p:spPr bwMode="auto">
            <a:xfrm>
              <a:off x="3686" y="145"/>
              <a:ext cx="372" cy="98"/>
            </a:xfrm>
            <a:custGeom>
              <a:avLst/>
              <a:gdLst>
                <a:gd name="T0" fmla="*/ 18 w 372"/>
                <a:gd name="T1" fmla="*/ 47 h 98"/>
                <a:gd name="T2" fmla="*/ 141 w 372"/>
                <a:gd name="T3" fmla="*/ 17 h 98"/>
                <a:gd name="T4" fmla="*/ 246 w 372"/>
                <a:gd name="T5" fmla="*/ 2 h 98"/>
                <a:gd name="T6" fmla="*/ 351 w 372"/>
                <a:gd name="T7" fmla="*/ 5 h 98"/>
                <a:gd name="T8" fmla="*/ 372 w 372"/>
                <a:gd name="T9" fmla="*/ 23 h 98"/>
                <a:gd name="T10" fmla="*/ 354 w 372"/>
                <a:gd name="T11" fmla="*/ 44 h 98"/>
                <a:gd name="T12" fmla="*/ 264 w 372"/>
                <a:gd name="T13" fmla="*/ 50 h 98"/>
                <a:gd name="T14" fmla="*/ 168 w 372"/>
                <a:gd name="T15" fmla="*/ 53 h 98"/>
                <a:gd name="T16" fmla="*/ 72 w 372"/>
                <a:gd name="T17" fmla="*/ 77 h 98"/>
                <a:gd name="T18" fmla="*/ 15 w 372"/>
                <a:gd name="T19" fmla="*/ 95 h 98"/>
                <a:gd name="T20" fmla="*/ 0 w 372"/>
                <a:gd name="T21" fmla="*/ 56 h 9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216083" name="Freeform 1043"/>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r" rtl="1" fontAlgn="base">
                <a:spcBef>
                  <a:spcPct val="0"/>
                </a:spcBef>
                <a:spcAft>
                  <a:spcPct val="0"/>
                </a:spcAft>
                <a:defRPr/>
              </a:pPr>
              <a:endParaRPr kumimoji="1" lang="ar-SA" sz="2400">
                <a:solidFill>
                  <a:srgbClr val="545472"/>
                </a:solidFill>
                <a:latin typeface="Times New Roman" pitchFamily="18" charset="0"/>
                <a:cs typeface="Times New Roman (Arabic)" charset="0"/>
              </a:endParaRPr>
            </a:p>
          </p:txBody>
        </p:sp>
        <p:sp>
          <p:nvSpPr>
            <p:cNvPr id="3101" name="Freeform 1044"/>
            <p:cNvSpPr>
              <a:spLocks/>
            </p:cNvSpPr>
            <p:nvPr userDrawn="1"/>
          </p:nvSpPr>
          <p:spPr bwMode="auto">
            <a:xfrm>
              <a:off x="3413" y="291"/>
              <a:ext cx="380" cy="174"/>
            </a:xfrm>
            <a:custGeom>
              <a:avLst/>
              <a:gdLst>
                <a:gd name="T0" fmla="*/ 3 w 380"/>
                <a:gd name="T1" fmla="*/ 165 h 174"/>
                <a:gd name="T2" fmla="*/ 129 w 380"/>
                <a:gd name="T3" fmla="*/ 93 h 174"/>
                <a:gd name="T4" fmla="*/ 261 w 380"/>
                <a:gd name="T5" fmla="*/ 30 h 174"/>
                <a:gd name="T6" fmla="*/ 351 w 380"/>
                <a:gd name="T7" fmla="*/ 0 h 174"/>
                <a:gd name="T8" fmla="*/ 378 w 380"/>
                <a:gd name="T9" fmla="*/ 27 h 174"/>
                <a:gd name="T10" fmla="*/ 336 w 380"/>
                <a:gd name="T11" fmla="*/ 51 h 174"/>
                <a:gd name="T12" fmla="*/ 291 w 380"/>
                <a:gd name="T13" fmla="*/ 60 h 174"/>
                <a:gd name="T14" fmla="*/ 240 w 380"/>
                <a:gd name="T15" fmla="*/ 75 h 174"/>
                <a:gd name="T16" fmla="*/ 189 w 380"/>
                <a:gd name="T17" fmla="*/ 120 h 174"/>
                <a:gd name="T18" fmla="*/ 102 w 380"/>
                <a:gd name="T19" fmla="*/ 174 h 174"/>
                <a:gd name="T20" fmla="*/ 0 w 380"/>
                <a:gd name="T21" fmla="*/ 162 h 17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102" name="Freeform 1045"/>
            <p:cNvSpPr>
              <a:spLocks/>
            </p:cNvSpPr>
            <p:nvPr userDrawn="1"/>
          </p:nvSpPr>
          <p:spPr bwMode="auto">
            <a:xfrm>
              <a:off x="4178" y="187"/>
              <a:ext cx="523" cy="69"/>
            </a:xfrm>
            <a:custGeom>
              <a:avLst/>
              <a:gdLst>
                <a:gd name="T0" fmla="*/ 84 w 523"/>
                <a:gd name="T1" fmla="*/ 11 h 69"/>
                <a:gd name="T2" fmla="*/ 27 w 523"/>
                <a:gd name="T3" fmla="*/ 5 h 69"/>
                <a:gd name="T4" fmla="*/ 9 w 523"/>
                <a:gd name="T5" fmla="*/ 35 h 69"/>
                <a:gd name="T6" fmla="*/ 81 w 523"/>
                <a:gd name="T7" fmla="*/ 56 h 69"/>
                <a:gd name="T8" fmla="*/ 255 w 523"/>
                <a:gd name="T9" fmla="*/ 68 h 69"/>
                <a:gd name="T10" fmla="*/ 432 w 523"/>
                <a:gd name="T11" fmla="*/ 50 h 69"/>
                <a:gd name="T12" fmla="*/ 513 w 523"/>
                <a:gd name="T13" fmla="*/ 5 h 69"/>
                <a:gd name="T14" fmla="*/ 372 w 523"/>
                <a:gd name="T15" fmla="*/ 20 h 69"/>
                <a:gd name="T16" fmla="*/ 141 w 523"/>
                <a:gd name="T17" fmla="*/ 14 h 69"/>
                <a:gd name="T18" fmla="*/ 84 w 523"/>
                <a:gd name="T19" fmla="*/ 11 h 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216086" name="Freeform 1046"/>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r" rtl="1" fontAlgn="base">
                <a:spcBef>
                  <a:spcPct val="0"/>
                </a:spcBef>
                <a:spcAft>
                  <a:spcPct val="0"/>
                </a:spcAft>
                <a:defRPr/>
              </a:pPr>
              <a:endParaRPr kumimoji="1" lang="ar-SA" sz="2400">
                <a:solidFill>
                  <a:srgbClr val="545472"/>
                </a:solidFill>
                <a:latin typeface="Times New Roman" pitchFamily="18" charset="0"/>
                <a:cs typeface="Times New Roman (Arabic)" charset="0"/>
              </a:endParaRPr>
            </a:p>
          </p:txBody>
        </p:sp>
        <p:sp>
          <p:nvSpPr>
            <p:cNvPr id="216087" name="Freeform 1047"/>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r" rtl="1" fontAlgn="base">
                <a:spcBef>
                  <a:spcPct val="0"/>
                </a:spcBef>
                <a:spcAft>
                  <a:spcPct val="0"/>
                </a:spcAft>
                <a:defRPr/>
              </a:pPr>
              <a:endParaRPr kumimoji="1" lang="ar-SA" sz="2400">
                <a:solidFill>
                  <a:srgbClr val="545472"/>
                </a:solidFill>
                <a:latin typeface="Times New Roman" pitchFamily="18" charset="0"/>
                <a:cs typeface="Times New Roman (Arabic)" charset="0"/>
              </a:endParaRPr>
            </a:p>
          </p:txBody>
        </p:sp>
        <p:sp>
          <p:nvSpPr>
            <p:cNvPr id="3105" name="Freeform 1048"/>
            <p:cNvSpPr>
              <a:spLocks/>
            </p:cNvSpPr>
            <p:nvPr userDrawn="1"/>
          </p:nvSpPr>
          <p:spPr bwMode="auto">
            <a:xfrm>
              <a:off x="5318" y="240"/>
              <a:ext cx="402" cy="115"/>
            </a:xfrm>
            <a:custGeom>
              <a:avLst/>
              <a:gdLst>
                <a:gd name="T0" fmla="*/ 402 w 402"/>
                <a:gd name="T1" fmla="*/ 0 h 115"/>
                <a:gd name="T2" fmla="*/ 384 w 402"/>
                <a:gd name="T3" fmla="*/ 12 h 115"/>
                <a:gd name="T4" fmla="*/ 276 w 402"/>
                <a:gd name="T5" fmla="*/ 51 h 115"/>
                <a:gd name="T6" fmla="*/ 165 w 402"/>
                <a:gd name="T7" fmla="*/ 66 h 115"/>
                <a:gd name="T8" fmla="*/ 51 w 402"/>
                <a:gd name="T9" fmla="*/ 57 h 115"/>
                <a:gd name="T10" fmla="*/ 15 w 402"/>
                <a:gd name="T11" fmla="*/ 54 h 115"/>
                <a:gd name="T12" fmla="*/ 3 w 402"/>
                <a:gd name="T13" fmla="*/ 69 h 115"/>
                <a:gd name="T14" fmla="*/ 9 w 402"/>
                <a:gd name="T15" fmla="*/ 93 h 115"/>
                <a:gd name="T16" fmla="*/ 54 w 402"/>
                <a:gd name="T17" fmla="*/ 102 h 115"/>
                <a:gd name="T18" fmla="*/ 198 w 402"/>
                <a:gd name="T19" fmla="*/ 111 h 115"/>
                <a:gd name="T20" fmla="*/ 336 w 402"/>
                <a:gd name="T21" fmla="*/ 75 h 115"/>
                <a:gd name="T22" fmla="*/ 375 w 402"/>
                <a:gd name="T23" fmla="*/ 54 h 115"/>
                <a:gd name="T24" fmla="*/ 402 w 402"/>
                <a:gd name="T25" fmla="*/ 0 h 1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grpSp>
      <p:grpSp>
        <p:nvGrpSpPr>
          <p:cNvPr id="3075" name="Group 1049"/>
          <p:cNvGrpSpPr>
            <a:grpSpLocks/>
          </p:cNvGrpSpPr>
          <p:nvPr/>
        </p:nvGrpSpPr>
        <p:grpSpPr bwMode="auto">
          <a:xfrm>
            <a:off x="0" y="4635104"/>
            <a:ext cx="9169400" cy="103584"/>
            <a:chOff x="0" y="4032"/>
            <a:chExt cx="5776" cy="87"/>
          </a:xfrm>
        </p:grpSpPr>
        <p:sp>
          <p:nvSpPr>
            <p:cNvPr id="3081" name="Freeform 1050"/>
            <p:cNvSpPr>
              <a:spLocks/>
            </p:cNvSpPr>
            <p:nvPr userDrawn="1"/>
          </p:nvSpPr>
          <p:spPr bwMode="auto">
            <a:xfrm>
              <a:off x="4041" y="4047"/>
              <a:ext cx="1735" cy="72"/>
            </a:xfrm>
            <a:custGeom>
              <a:avLst/>
              <a:gdLst>
                <a:gd name="T0" fmla="*/ 165 w 1735"/>
                <a:gd name="T1" fmla="*/ 6 h 72"/>
                <a:gd name="T2" fmla="*/ 450 w 1735"/>
                <a:gd name="T3" fmla="*/ 3 h 72"/>
                <a:gd name="T4" fmla="*/ 714 w 1735"/>
                <a:gd name="T5" fmla="*/ 12 h 72"/>
                <a:gd name="T6" fmla="*/ 957 w 1735"/>
                <a:gd name="T7" fmla="*/ 24 h 72"/>
                <a:gd name="T8" fmla="*/ 1173 w 1735"/>
                <a:gd name="T9" fmla="*/ 24 h 72"/>
                <a:gd name="T10" fmla="*/ 1473 w 1735"/>
                <a:gd name="T11" fmla="*/ 15 h 72"/>
                <a:gd name="T12" fmla="*/ 1617 w 1735"/>
                <a:gd name="T13" fmla="*/ 0 h 72"/>
                <a:gd name="T14" fmla="*/ 1719 w 1735"/>
                <a:gd name="T15" fmla="*/ 15 h 72"/>
                <a:gd name="T16" fmla="*/ 1716 w 1735"/>
                <a:gd name="T17" fmla="*/ 66 h 72"/>
                <a:gd name="T18" fmla="*/ 1632 w 1735"/>
                <a:gd name="T19" fmla="*/ 51 h 72"/>
                <a:gd name="T20" fmla="*/ 1407 w 1735"/>
                <a:gd name="T21" fmla="*/ 51 h 72"/>
                <a:gd name="T22" fmla="*/ 1191 w 1735"/>
                <a:gd name="T23" fmla="*/ 48 h 72"/>
                <a:gd name="T24" fmla="*/ 870 w 1735"/>
                <a:gd name="T25" fmla="*/ 60 h 72"/>
                <a:gd name="T26" fmla="*/ 492 w 1735"/>
                <a:gd name="T27" fmla="*/ 48 h 72"/>
                <a:gd name="T28" fmla="*/ 291 w 1735"/>
                <a:gd name="T29" fmla="*/ 27 h 72"/>
                <a:gd name="T30" fmla="*/ 21 w 1735"/>
                <a:gd name="T31" fmla="*/ 36 h 72"/>
                <a:gd name="T32" fmla="*/ 165 w 1735"/>
                <a:gd name="T33" fmla="*/ 6 h 7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82" name="Freeform 1051"/>
            <p:cNvSpPr>
              <a:spLocks/>
            </p:cNvSpPr>
            <p:nvPr userDrawn="1"/>
          </p:nvSpPr>
          <p:spPr bwMode="auto">
            <a:xfrm>
              <a:off x="1727" y="4038"/>
              <a:ext cx="2655" cy="60"/>
            </a:xfrm>
            <a:custGeom>
              <a:avLst/>
              <a:gdLst>
                <a:gd name="T0" fmla="*/ 2641 w 2655"/>
                <a:gd name="T1" fmla="*/ 6 h 60"/>
                <a:gd name="T2" fmla="*/ 2620 w 2655"/>
                <a:gd name="T3" fmla="*/ 30 h 60"/>
                <a:gd name="T4" fmla="*/ 2368 w 2655"/>
                <a:gd name="T5" fmla="*/ 45 h 60"/>
                <a:gd name="T6" fmla="*/ 2023 w 2655"/>
                <a:gd name="T7" fmla="*/ 60 h 60"/>
                <a:gd name="T8" fmla="*/ 1786 w 2655"/>
                <a:gd name="T9" fmla="*/ 48 h 60"/>
                <a:gd name="T10" fmla="*/ 1525 w 2655"/>
                <a:gd name="T11" fmla="*/ 36 h 60"/>
                <a:gd name="T12" fmla="*/ 1195 w 2655"/>
                <a:gd name="T13" fmla="*/ 45 h 60"/>
                <a:gd name="T14" fmla="*/ 817 w 2655"/>
                <a:gd name="T15" fmla="*/ 39 h 60"/>
                <a:gd name="T16" fmla="*/ 499 w 2655"/>
                <a:gd name="T17" fmla="*/ 27 h 60"/>
                <a:gd name="T18" fmla="*/ 136 w 2655"/>
                <a:gd name="T19" fmla="*/ 39 h 60"/>
                <a:gd name="T20" fmla="*/ 10 w 2655"/>
                <a:gd name="T21" fmla="*/ 33 h 60"/>
                <a:gd name="T22" fmla="*/ 76 w 2655"/>
                <a:gd name="T23" fmla="*/ 24 h 60"/>
                <a:gd name="T24" fmla="*/ 310 w 2655"/>
                <a:gd name="T25" fmla="*/ 18 h 60"/>
                <a:gd name="T26" fmla="*/ 544 w 2655"/>
                <a:gd name="T27" fmla="*/ 0 h 60"/>
                <a:gd name="T28" fmla="*/ 853 w 2655"/>
                <a:gd name="T29" fmla="*/ 21 h 60"/>
                <a:gd name="T30" fmla="*/ 1114 w 2655"/>
                <a:gd name="T31" fmla="*/ 21 h 60"/>
                <a:gd name="T32" fmla="*/ 1399 w 2655"/>
                <a:gd name="T33" fmla="*/ 3 h 60"/>
                <a:gd name="T34" fmla="*/ 1588 w 2655"/>
                <a:gd name="T35" fmla="*/ 9 h 60"/>
                <a:gd name="T36" fmla="*/ 1807 w 2655"/>
                <a:gd name="T37" fmla="*/ 21 h 60"/>
                <a:gd name="T38" fmla="*/ 2035 w 2655"/>
                <a:gd name="T39" fmla="*/ 12 h 60"/>
                <a:gd name="T40" fmla="*/ 2290 w 2655"/>
                <a:gd name="T41" fmla="*/ 18 h 60"/>
                <a:gd name="T42" fmla="*/ 2596 w 2655"/>
                <a:gd name="T43" fmla="*/ 3 h 60"/>
                <a:gd name="T44" fmla="*/ 2641 w 2655"/>
                <a:gd name="T45" fmla="*/ 6 h 6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83" name="Freeform 1052"/>
            <p:cNvSpPr>
              <a:spLocks/>
            </p:cNvSpPr>
            <p:nvPr userDrawn="1"/>
          </p:nvSpPr>
          <p:spPr bwMode="auto">
            <a:xfrm>
              <a:off x="0" y="4032"/>
              <a:ext cx="2041" cy="62"/>
            </a:xfrm>
            <a:custGeom>
              <a:avLst/>
              <a:gdLst>
                <a:gd name="T0" fmla="*/ 1893 w 2041"/>
                <a:gd name="T1" fmla="*/ 39 h 62"/>
                <a:gd name="T2" fmla="*/ 1578 w 2041"/>
                <a:gd name="T3" fmla="*/ 45 h 62"/>
                <a:gd name="T4" fmla="*/ 1011 w 2041"/>
                <a:gd name="T5" fmla="*/ 60 h 62"/>
                <a:gd name="T6" fmla="*/ 438 w 2041"/>
                <a:gd name="T7" fmla="*/ 57 h 62"/>
                <a:gd name="T8" fmla="*/ 0 w 2041"/>
                <a:gd name="T9" fmla="*/ 36 h 62"/>
                <a:gd name="T10" fmla="*/ 0 w 2041"/>
                <a:gd name="T11" fmla="*/ 3 h 62"/>
                <a:gd name="T12" fmla="*/ 210 w 2041"/>
                <a:gd name="T13" fmla="*/ 18 h 62"/>
                <a:gd name="T14" fmla="*/ 474 w 2041"/>
                <a:gd name="T15" fmla="*/ 21 h 62"/>
                <a:gd name="T16" fmla="*/ 678 w 2041"/>
                <a:gd name="T17" fmla="*/ 9 h 62"/>
                <a:gd name="T18" fmla="*/ 897 w 2041"/>
                <a:gd name="T19" fmla="*/ 9 h 62"/>
                <a:gd name="T20" fmla="*/ 1167 w 2041"/>
                <a:gd name="T21" fmla="*/ 30 h 62"/>
                <a:gd name="T22" fmla="*/ 1500 w 2041"/>
                <a:gd name="T23" fmla="*/ 24 h 62"/>
                <a:gd name="T24" fmla="*/ 1758 w 2041"/>
                <a:gd name="T25" fmla="*/ 3 h 62"/>
                <a:gd name="T26" fmla="*/ 1938 w 2041"/>
                <a:gd name="T27" fmla="*/ 18 h 62"/>
                <a:gd name="T28" fmla="*/ 2034 w 2041"/>
                <a:gd name="T29" fmla="*/ 33 h 62"/>
                <a:gd name="T30" fmla="*/ 1893 w 2041"/>
                <a:gd name="T31" fmla="*/ 39 h 6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grpSp>
      <p:sp>
        <p:nvSpPr>
          <p:cNvPr id="3076" name="Rectangle 1053"/>
          <p:cNvSpPr>
            <a:spLocks noGrp="1" noChangeArrowheads="1"/>
          </p:cNvSpPr>
          <p:nvPr>
            <p:ph type="title"/>
          </p:nvPr>
        </p:nvSpPr>
        <p:spPr bwMode="auto">
          <a:xfrm>
            <a:off x="685800" y="576263"/>
            <a:ext cx="7772400" cy="857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ar-SA" smtClean="0"/>
              <a:t>انقر لتحرير نمط العنوان الرئيسي</a:t>
            </a:r>
          </a:p>
        </p:txBody>
      </p:sp>
      <p:sp>
        <p:nvSpPr>
          <p:cNvPr id="3077" name="Rectangle 1054"/>
          <p:cNvSpPr>
            <a:spLocks noGrp="1" noChangeArrowheads="1"/>
          </p:cNvSpPr>
          <p:nvPr>
            <p:ph type="body" idx="1"/>
          </p:nvPr>
        </p:nvSpPr>
        <p:spPr bwMode="auto">
          <a:xfrm>
            <a:off x="685800" y="1485900"/>
            <a:ext cx="7772400" cy="3086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216095" name="Rectangle 1055"/>
          <p:cNvSpPr>
            <a:spLocks noGrp="1" noChangeArrowheads="1"/>
          </p:cNvSpPr>
          <p:nvPr>
            <p:ph type="dt" sz="half" idx="2"/>
          </p:nvPr>
        </p:nvSpPr>
        <p:spPr bwMode="auto">
          <a:xfrm>
            <a:off x="665163" y="4775597"/>
            <a:ext cx="19050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0">
              <a:defRPr kumimoji="0" sz="1400"/>
            </a:lvl1pPr>
          </a:lstStyle>
          <a:p>
            <a:pPr fontAlgn="base">
              <a:spcBef>
                <a:spcPct val="0"/>
              </a:spcBef>
              <a:spcAft>
                <a:spcPct val="0"/>
              </a:spcAft>
              <a:defRPr/>
            </a:pPr>
            <a:endParaRPr lang="en-US">
              <a:solidFill>
                <a:srgbClr val="545472"/>
              </a:solidFill>
              <a:latin typeface="Times New Roman" pitchFamily="18" charset="0"/>
              <a:cs typeface="Times New Roman (Arabic)" charset="0"/>
            </a:endParaRPr>
          </a:p>
        </p:txBody>
      </p:sp>
      <p:sp>
        <p:nvSpPr>
          <p:cNvPr id="216096" name="Rectangle 1056"/>
          <p:cNvSpPr>
            <a:spLocks noGrp="1" noChangeArrowheads="1"/>
          </p:cNvSpPr>
          <p:nvPr>
            <p:ph type="ftr" sz="quarter" idx="3"/>
          </p:nvPr>
        </p:nvSpPr>
        <p:spPr bwMode="auto">
          <a:xfrm>
            <a:off x="3103563" y="4775597"/>
            <a:ext cx="28956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rtl="0">
              <a:defRPr kumimoji="0" sz="1400"/>
            </a:lvl1pPr>
          </a:lstStyle>
          <a:p>
            <a:pPr fontAlgn="base">
              <a:spcBef>
                <a:spcPct val="0"/>
              </a:spcBef>
              <a:spcAft>
                <a:spcPct val="0"/>
              </a:spcAft>
              <a:defRPr/>
            </a:pPr>
            <a:endParaRPr lang="en-US">
              <a:solidFill>
                <a:srgbClr val="545472"/>
              </a:solidFill>
              <a:latin typeface="Times New Roman" pitchFamily="18" charset="0"/>
              <a:cs typeface="Times New Roman (Arabic)" charset="0"/>
            </a:endParaRPr>
          </a:p>
        </p:txBody>
      </p:sp>
      <p:sp>
        <p:nvSpPr>
          <p:cNvPr id="216097" name="Rectangle 1057"/>
          <p:cNvSpPr>
            <a:spLocks noGrp="1" noChangeArrowheads="1"/>
          </p:cNvSpPr>
          <p:nvPr>
            <p:ph type="sldNum" sz="quarter" idx="4"/>
          </p:nvPr>
        </p:nvSpPr>
        <p:spPr bwMode="auto">
          <a:xfrm>
            <a:off x="6532563" y="4775597"/>
            <a:ext cx="19050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rtl="0">
              <a:defRPr kumimoji="0" sz="1400"/>
            </a:lvl1pPr>
          </a:lstStyle>
          <a:p>
            <a:pPr algn="r" fontAlgn="base">
              <a:spcBef>
                <a:spcPct val="0"/>
              </a:spcBef>
              <a:spcAft>
                <a:spcPct val="0"/>
              </a:spcAft>
            </a:pPr>
            <a:fld id="{B3201D99-CC19-4A5D-8BC8-76825825CD88}" type="slidenum">
              <a:rPr lang="ar-SA" smtClean="0">
                <a:solidFill>
                  <a:srgbClr val="545472"/>
                </a:solidFill>
                <a:latin typeface="Times New Roman" pitchFamily="18" charset="0"/>
                <a:cs typeface="Times New Roman (Arabic)" charset="0"/>
              </a:rPr>
              <a:pPr algn="r" fontAlgn="base">
                <a:spcBef>
                  <a:spcPct val="0"/>
                </a:spcBef>
                <a:spcAft>
                  <a:spcPct val="0"/>
                </a:spcAft>
              </a:pPr>
              <a:t>‹#›</a:t>
            </a:fld>
            <a:endParaRPr lang="en-US" smtClean="0">
              <a:solidFill>
                <a:srgbClr val="545472"/>
              </a:solidFill>
              <a:latin typeface="Times New Roman" pitchFamily="18" charset="0"/>
              <a:cs typeface="Times New Roman (Arabic)" charset="0"/>
            </a:endParaRPr>
          </a:p>
        </p:txBody>
      </p:sp>
    </p:spTree>
    <p:extLst>
      <p:ext uri="{BB962C8B-B14F-4D97-AF65-F5344CB8AC3E}">
        <p14:creationId xmlns:p14="http://schemas.microsoft.com/office/powerpoint/2010/main" xmlns="" val="35206223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Tahoma" pitchFamily="34" charset="0"/>
          <a:cs typeface="Tahoma" pitchFamily="34" charset="0"/>
        </a:defRPr>
      </a:lvl2pPr>
      <a:lvl3pPr algn="ctr" rtl="1" eaLnBrk="0" fontAlgn="base" hangingPunct="0">
        <a:spcBef>
          <a:spcPct val="0"/>
        </a:spcBef>
        <a:spcAft>
          <a:spcPct val="0"/>
        </a:spcAft>
        <a:defRPr sz="4400">
          <a:solidFill>
            <a:schemeClr val="tx2"/>
          </a:solidFill>
          <a:latin typeface="Tahoma" pitchFamily="34" charset="0"/>
          <a:cs typeface="Tahoma" pitchFamily="34" charset="0"/>
        </a:defRPr>
      </a:lvl3pPr>
      <a:lvl4pPr algn="ctr" rtl="1" eaLnBrk="0" fontAlgn="base" hangingPunct="0">
        <a:spcBef>
          <a:spcPct val="0"/>
        </a:spcBef>
        <a:spcAft>
          <a:spcPct val="0"/>
        </a:spcAft>
        <a:defRPr sz="4400">
          <a:solidFill>
            <a:schemeClr val="tx2"/>
          </a:solidFill>
          <a:latin typeface="Tahoma" pitchFamily="34" charset="0"/>
          <a:cs typeface="Tahoma" pitchFamily="34" charset="0"/>
        </a:defRPr>
      </a:lvl4pPr>
      <a:lvl5pPr algn="ctr" rtl="1" eaLnBrk="0" fontAlgn="base" hangingPunct="0">
        <a:spcBef>
          <a:spcPct val="0"/>
        </a:spcBef>
        <a:spcAft>
          <a:spcPct val="0"/>
        </a:spcAft>
        <a:defRPr sz="4400">
          <a:solidFill>
            <a:schemeClr val="tx2"/>
          </a:solidFill>
          <a:latin typeface="Tahoma" pitchFamily="34" charset="0"/>
          <a:cs typeface="Tahoma" pitchFamily="34" charset="0"/>
        </a:defRPr>
      </a:lvl5pPr>
      <a:lvl6pPr marL="457200" algn="ctr" rtl="1" fontAlgn="base">
        <a:spcBef>
          <a:spcPct val="0"/>
        </a:spcBef>
        <a:spcAft>
          <a:spcPct val="0"/>
        </a:spcAft>
        <a:defRPr sz="4400">
          <a:solidFill>
            <a:schemeClr val="tx2"/>
          </a:solidFill>
          <a:latin typeface="Tahoma" pitchFamily="34" charset="0"/>
          <a:cs typeface="Tahoma" pitchFamily="34" charset="0"/>
        </a:defRPr>
      </a:lvl6pPr>
      <a:lvl7pPr marL="914400" algn="ctr" rtl="1" fontAlgn="base">
        <a:spcBef>
          <a:spcPct val="0"/>
        </a:spcBef>
        <a:spcAft>
          <a:spcPct val="0"/>
        </a:spcAft>
        <a:defRPr sz="4400">
          <a:solidFill>
            <a:schemeClr val="tx2"/>
          </a:solidFill>
          <a:latin typeface="Tahoma" pitchFamily="34" charset="0"/>
          <a:cs typeface="Tahoma" pitchFamily="34" charset="0"/>
        </a:defRPr>
      </a:lvl7pPr>
      <a:lvl8pPr marL="1371600" algn="ctr" rtl="1" fontAlgn="base">
        <a:spcBef>
          <a:spcPct val="0"/>
        </a:spcBef>
        <a:spcAft>
          <a:spcPct val="0"/>
        </a:spcAft>
        <a:defRPr sz="4400">
          <a:solidFill>
            <a:schemeClr val="tx2"/>
          </a:solidFill>
          <a:latin typeface="Tahoma" pitchFamily="34" charset="0"/>
          <a:cs typeface="Tahoma" pitchFamily="34" charset="0"/>
        </a:defRPr>
      </a:lvl8pPr>
      <a:lvl9pPr marL="1828800" algn="ctr" rtl="1" fontAlgn="base">
        <a:spcBef>
          <a:spcPct val="0"/>
        </a:spcBef>
        <a:spcAft>
          <a:spcPct val="0"/>
        </a:spcAft>
        <a:defRPr sz="4400">
          <a:solidFill>
            <a:schemeClr val="tx2"/>
          </a:solidFill>
          <a:latin typeface="Tahoma" pitchFamily="34" charset="0"/>
          <a:cs typeface="Tahoma" pitchFamily="34" charset="0"/>
        </a:defRPr>
      </a:lvl9pPr>
    </p:titleStyle>
    <p:bodyStyle>
      <a:lvl1pPr marL="342900" indent="-342900" algn="r" rtl="1" eaLnBrk="0" fontAlgn="base" hangingPunct="0">
        <a:spcBef>
          <a:spcPct val="20000"/>
        </a:spcBef>
        <a:spcAft>
          <a:spcPct val="0"/>
        </a:spcAft>
        <a:buSzPct val="90000"/>
        <a:buBlip>
          <a:blip r:embed="rId15"/>
        </a:buBlip>
        <a:defRPr sz="3200">
          <a:solidFill>
            <a:schemeClr val="tx1"/>
          </a:solidFill>
          <a:latin typeface="+mn-lt"/>
          <a:ea typeface="+mn-ea"/>
          <a:cs typeface="+mn-cs"/>
        </a:defRPr>
      </a:lvl1pPr>
      <a:lvl2pPr marL="742950" indent="-285750" algn="r" rtl="1" eaLnBrk="0" fontAlgn="base" hangingPunct="0">
        <a:spcBef>
          <a:spcPct val="20000"/>
        </a:spcBef>
        <a:spcAft>
          <a:spcPct val="0"/>
        </a:spcAft>
        <a:buSzPct val="80000"/>
        <a:buBlip>
          <a:blip r:embed="rId16"/>
        </a:buBlip>
        <a:defRPr sz="2800">
          <a:solidFill>
            <a:schemeClr val="tx1"/>
          </a:solidFill>
          <a:latin typeface="+mn-lt"/>
          <a:ea typeface="Times New Roman (Arabic)" charset="0"/>
          <a:cs typeface="Tahoma" pitchFamily="34" charset="0"/>
        </a:defRPr>
      </a:lvl2pPr>
      <a:lvl3pPr marL="1143000" indent="-228600" algn="r" rtl="1" eaLnBrk="0" fontAlgn="base" hangingPunct="0">
        <a:spcBef>
          <a:spcPct val="20000"/>
        </a:spcBef>
        <a:spcAft>
          <a:spcPct val="0"/>
        </a:spcAft>
        <a:buSzPct val="70000"/>
        <a:buBlip>
          <a:blip r:embed="rId17"/>
        </a:buBlip>
        <a:defRPr sz="2400">
          <a:solidFill>
            <a:schemeClr val="tx1"/>
          </a:solidFill>
          <a:latin typeface="+mn-lt"/>
          <a:ea typeface="Times New Roman (Arabic)" charset="0"/>
          <a:cs typeface="Tahoma" pitchFamily="34" charset="0"/>
        </a:defRPr>
      </a:lvl3pPr>
      <a:lvl4pPr marL="1600200" indent="-228600" algn="r" rtl="1" eaLnBrk="0" fontAlgn="base" hangingPunct="0">
        <a:spcBef>
          <a:spcPct val="20000"/>
        </a:spcBef>
        <a:spcAft>
          <a:spcPct val="0"/>
        </a:spcAft>
        <a:buSzPct val="70000"/>
        <a:buBlip>
          <a:blip r:embed="rId18"/>
        </a:buBlip>
        <a:defRPr sz="2000">
          <a:solidFill>
            <a:schemeClr val="tx1"/>
          </a:solidFill>
          <a:latin typeface="+mn-lt"/>
          <a:ea typeface="Times New Roman (Arabic)" charset="0"/>
          <a:cs typeface="Tahoma" pitchFamily="34" charset="0"/>
        </a:defRPr>
      </a:lvl4pPr>
      <a:lvl5pPr marL="2057400" indent="-228600" algn="r" rtl="1" eaLnBrk="0" fontAlgn="base" hangingPunct="0">
        <a:spcBef>
          <a:spcPct val="20000"/>
        </a:spcBef>
        <a:spcAft>
          <a:spcPct val="0"/>
        </a:spcAft>
        <a:buSzPct val="70000"/>
        <a:buBlip>
          <a:blip r:embed="rId19"/>
        </a:buBlip>
        <a:defRPr sz="2000">
          <a:solidFill>
            <a:schemeClr val="tx1"/>
          </a:solidFill>
          <a:latin typeface="+mn-lt"/>
          <a:ea typeface="Times New Roman (Arabic)" charset="0"/>
          <a:cs typeface="Tahoma" pitchFamily="34" charset="0"/>
        </a:defRPr>
      </a:lvl5pPr>
      <a:lvl6pPr marL="2514600" indent="-228600" algn="r" rtl="1" fontAlgn="base">
        <a:spcBef>
          <a:spcPct val="20000"/>
        </a:spcBef>
        <a:spcAft>
          <a:spcPct val="0"/>
        </a:spcAft>
        <a:buSzPct val="70000"/>
        <a:buBlip>
          <a:blip r:embed="rId19"/>
        </a:buBlip>
        <a:defRPr sz="2000">
          <a:solidFill>
            <a:schemeClr val="tx1"/>
          </a:solidFill>
          <a:latin typeface="+mn-lt"/>
          <a:ea typeface="Times New Roman (Arabic)" charset="0"/>
          <a:cs typeface="Times New Roman (Arabic)" charset="0"/>
        </a:defRPr>
      </a:lvl6pPr>
      <a:lvl7pPr marL="2971800" indent="-228600" algn="r" rtl="1" fontAlgn="base">
        <a:spcBef>
          <a:spcPct val="20000"/>
        </a:spcBef>
        <a:spcAft>
          <a:spcPct val="0"/>
        </a:spcAft>
        <a:buSzPct val="70000"/>
        <a:buBlip>
          <a:blip r:embed="rId19"/>
        </a:buBlip>
        <a:defRPr sz="2000">
          <a:solidFill>
            <a:schemeClr val="tx1"/>
          </a:solidFill>
          <a:latin typeface="+mn-lt"/>
          <a:ea typeface="Times New Roman (Arabic)" charset="0"/>
          <a:cs typeface="Times New Roman (Arabic)" charset="0"/>
        </a:defRPr>
      </a:lvl7pPr>
      <a:lvl8pPr marL="3429000" indent="-228600" algn="r" rtl="1" fontAlgn="base">
        <a:spcBef>
          <a:spcPct val="20000"/>
        </a:spcBef>
        <a:spcAft>
          <a:spcPct val="0"/>
        </a:spcAft>
        <a:buSzPct val="70000"/>
        <a:buBlip>
          <a:blip r:embed="rId19"/>
        </a:buBlip>
        <a:defRPr sz="2000">
          <a:solidFill>
            <a:schemeClr val="tx1"/>
          </a:solidFill>
          <a:latin typeface="+mn-lt"/>
          <a:ea typeface="Times New Roman (Arabic)" charset="0"/>
          <a:cs typeface="Times New Roman (Arabic)" charset="0"/>
        </a:defRPr>
      </a:lvl8pPr>
      <a:lvl9pPr marL="3886200" indent="-228600" algn="r" rtl="1" fontAlgn="base">
        <a:spcBef>
          <a:spcPct val="20000"/>
        </a:spcBef>
        <a:spcAft>
          <a:spcPct val="0"/>
        </a:spcAft>
        <a:buSzPct val="70000"/>
        <a:buBlip>
          <a:blip r:embed="rId19"/>
        </a:buBlip>
        <a:defRPr sz="2000">
          <a:solidFill>
            <a:schemeClr val="tx1"/>
          </a:solidFill>
          <a:latin typeface="+mn-lt"/>
          <a:ea typeface="Times New Roman (Arabic)" charset="0"/>
          <a:cs typeface="Times New Roman (Arabic)" charset="0"/>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srcRect/>
          <a:tile tx="0" ty="0" sx="100000" sy="100000" flip="none" algn="tl"/>
        </a:blipFill>
        <a:effectLst/>
      </p:bgPr>
    </p:bg>
    <p:spTree>
      <p:nvGrpSpPr>
        <p:cNvPr id="1" name=""/>
        <p:cNvGrpSpPr/>
        <p:nvPr/>
      </p:nvGrpSpPr>
      <p:grpSpPr>
        <a:xfrm>
          <a:off x="0" y="0"/>
          <a:ext cx="0" cy="0"/>
          <a:chOff x="0" y="0"/>
          <a:chExt cx="0" cy="0"/>
        </a:xfrm>
      </p:grpSpPr>
      <p:grpSp>
        <p:nvGrpSpPr>
          <p:cNvPr id="3074" name="Group 1026"/>
          <p:cNvGrpSpPr>
            <a:grpSpLocks/>
          </p:cNvGrpSpPr>
          <p:nvPr/>
        </p:nvGrpSpPr>
        <p:grpSpPr bwMode="auto">
          <a:xfrm>
            <a:off x="0" y="5"/>
            <a:ext cx="9156700" cy="567929"/>
            <a:chOff x="0" y="0"/>
            <a:chExt cx="5768" cy="477"/>
          </a:xfrm>
        </p:grpSpPr>
        <p:sp>
          <p:nvSpPr>
            <p:cNvPr id="3084" name="Freeform 1027"/>
            <p:cNvSpPr>
              <a:spLocks/>
            </p:cNvSpPr>
            <p:nvPr userDrawn="1"/>
          </p:nvSpPr>
          <p:spPr bwMode="auto">
            <a:xfrm>
              <a:off x="5" y="0"/>
              <a:ext cx="5763" cy="477"/>
            </a:xfrm>
            <a:custGeom>
              <a:avLst/>
              <a:gdLst>
                <a:gd name="T0" fmla="*/ 0 w 5763"/>
                <a:gd name="T1" fmla="*/ 450 h 477"/>
                <a:gd name="T2" fmla="*/ 3 w 5763"/>
                <a:gd name="T3" fmla="*/ 0 h 477"/>
                <a:gd name="T4" fmla="*/ 5763 w 5763"/>
                <a:gd name="T5" fmla="*/ 0 h 477"/>
                <a:gd name="T6" fmla="*/ 5763 w 5763"/>
                <a:gd name="T7" fmla="*/ 465 h 477"/>
                <a:gd name="T8" fmla="*/ 4821 w 5763"/>
                <a:gd name="T9" fmla="*/ 477 h 477"/>
                <a:gd name="T10" fmla="*/ 4326 w 5763"/>
                <a:gd name="T11" fmla="*/ 447 h 477"/>
                <a:gd name="T12" fmla="*/ 3783 w 5763"/>
                <a:gd name="T13" fmla="*/ 465 h 477"/>
                <a:gd name="T14" fmla="*/ 3417 w 5763"/>
                <a:gd name="T15" fmla="*/ 456 h 477"/>
                <a:gd name="T16" fmla="*/ 2973 w 5763"/>
                <a:gd name="T17" fmla="*/ 459 h 477"/>
                <a:gd name="T18" fmla="*/ 2451 w 5763"/>
                <a:gd name="T19" fmla="*/ 453 h 477"/>
                <a:gd name="T20" fmla="*/ 2289 w 5763"/>
                <a:gd name="T21" fmla="*/ 441 h 477"/>
                <a:gd name="T22" fmla="*/ 2010 w 5763"/>
                <a:gd name="T23" fmla="*/ 453 h 477"/>
                <a:gd name="T24" fmla="*/ 1827 w 5763"/>
                <a:gd name="T25" fmla="*/ 450 h 477"/>
                <a:gd name="T26" fmla="*/ 1215 w 5763"/>
                <a:gd name="T27" fmla="*/ 465 h 477"/>
                <a:gd name="T28" fmla="*/ 660 w 5763"/>
                <a:gd name="T29" fmla="*/ 456 h 477"/>
                <a:gd name="T30" fmla="*/ 0 w 5763"/>
                <a:gd name="T31" fmla="*/ 450 h 47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195"/>
              </a:schemeClr>
            </a:solidFill>
            <a:ln>
              <a:noFill/>
            </a:ln>
            <a:extLst>
              <a:ext uri="{91240B29-F687-4F45-9708-019B960494DF}">
                <a14:hiddenLine xmlns:a14="http://schemas.microsoft.com/office/drawing/2010/main" xmlns="" w="9525" cap="flat" cmpd="sng">
                  <a:solidFill>
                    <a:srgbClr val="000000"/>
                  </a:solidFill>
                  <a:prstDash val="solid"/>
                  <a:round/>
                  <a:headEnd/>
                  <a:tailEn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85" name="Freeform 1028"/>
            <p:cNvSpPr>
              <a:spLocks/>
            </p:cNvSpPr>
            <p:nvPr userDrawn="1"/>
          </p:nvSpPr>
          <p:spPr bwMode="auto">
            <a:xfrm>
              <a:off x="0" y="98"/>
              <a:ext cx="256" cy="253"/>
            </a:xfrm>
            <a:custGeom>
              <a:avLst/>
              <a:gdLst>
                <a:gd name="T0" fmla="*/ 8 w 256"/>
                <a:gd name="T1" fmla="*/ 190 h 253"/>
                <a:gd name="T2" fmla="*/ 71 w 256"/>
                <a:gd name="T3" fmla="*/ 115 h 253"/>
                <a:gd name="T4" fmla="*/ 203 w 256"/>
                <a:gd name="T5" fmla="*/ 16 h 253"/>
                <a:gd name="T6" fmla="*/ 251 w 256"/>
                <a:gd name="T7" fmla="*/ 19 h 253"/>
                <a:gd name="T8" fmla="*/ 236 w 256"/>
                <a:gd name="T9" fmla="*/ 46 h 253"/>
                <a:gd name="T10" fmla="*/ 176 w 256"/>
                <a:gd name="T11" fmla="*/ 82 h 253"/>
                <a:gd name="T12" fmla="*/ 92 w 256"/>
                <a:gd name="T13" fmla="*/ 154 h 253"/>
                <a:gd name="T14" fmla="*/ 23 w 256"/>
                <a:gd name="T15" fmla="*/ 247 h 253"/>
                <a:gd name="T16" fmla="*/ 8 w 256"/>
                <a:gd name="T17" fmla="*/ 190 h 2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216069" name="Freeform 1029"/>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r" rtl="1" fontAlgn="base">
                <a:spcBef>
                  <a:spcPct val="0"/>
                </a:spcBef>
                <a:spcAft>
                  <a:spcPct val="0"/>
                </a:spcAft>
                <a:defRPr/>
              </a:pPr>
              <a:endParaRPr kumimoji="1" lang="ar-SA" sz="2400">
                <a:solidFill>
                  <a:srgbClr val="545472"/>
                </a:solidFill>
                <a:latin typeface="Times New Roman" pitchFamily="18" charset="0"/>
                <a:cs typeface="Times New Roman (Arabic)" charset="0"/>
              </a:endParaRPr>
            </a:p>
          </p:txBody>
        </p:sp>
        <p:sp>
          <p:nvSpPr>
            <p:cNvPr id="3087" name="Freeform 1030"/>
            <p:cNvSpPr>
              <a:spLocks/>
            </p:cNvSpPr>
            <p:nvPr userDrawn="1"/>
          </p:nvSpPr>
          <p:spPr bwMode="auto">
            <a:xfrm>
              <a:off x="131" y="269"/>
              <a:ext cx="251" cy="194"/>
            </a:xfrm>
            <a:custGeom>
              <a:avLst/>
              <a:gdLst>
                <a:gd name="T0" fmla="*/ 21 w 251"/>
                <a:gd name="T1" fmla="*/ 163 h 194"/>
                <a:gd name="T2" fmla="*/ 9 w 251"/>
                <a:gd name="T3" fmla="*/ 184 h 194"/>
                <a:gd name="T4" fmla="*/ 75 w 251"/>
                <a:gd name="T5" fmla="*/ 103 h 194"/>
                <a:gd name="T6" fmla="*/ 165 w 251"/>
                <a:gd name="T7" fmla="*/ 28 h 194"/>
                <a:gd name="T8" fmla="*/ 207 w 251"/>
                <a:gd name="T9" fmla="*/ 7 h 194"/>
                <a:gd name="T10" fmla="*/ 246 w 251"/>
                <a:gd name="T11" fmla="*/ 4 h 194"/>
                <a:gd name="T12" fmla="*/ 237 w 251"/>
                <a:gd name="T13" fmla="*/ 34 h 194"/>
                <a:gd name="T14" fmla="*/ 183 w 251"/>
                <a:gd name="T15" fmla="*/ 61 h 194"/>
                <a:gd name="T16" fmla="*/ 108 w 251"/>
                <a:gd name="T17" fmla="*/ 124 h 194"/>
                <a:gd name="T18" fmla="*/ 54 w 251"/>
                <a:gd name="T19" fmla="*/ 190 h 194"/>
                <a:gd name="T20" fmla="*/ 6 w 251"/>
                <a:gd name="T21" fmla="*/ 184 h 19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88" name="Freeform 1031"/>
            <p:cNvSpPr>
              <a:spLocks/>
            </p:cNvSpPr>
            <p:nvPr userDrawn="1"/>
          </p:nvSpPr>
          <p:spPr bwMode="auto">
            <a:xfrm>
              <a:off x="341" y="0"/>
              <a:ext cx="159" cy="72"/>
            </a:xfrm>
            <a:custGeom>
              <a:avLst/>
              <a:gdLst>
                <a:gd name="T0" fmla="*/ 99 w 159"/>
                <a:gd name="T1" fmla="*/ 0 h 72"/>
                <a:gd name="T2" fmla="*/ 15 w 159"/>
                <a:gd name="T3" fmla="*/ 36 h 72"/>
                <a:gd name="T4" fmla="*/ 6 w 159"/>
                <a:gd name="T5" fmla="*/ 60 h 72"/>
                <a:gd name="T6" fmla="*/ 36 w 159"/>
                <a:gd name="T7" fmla="*/ 69 h 72"/>
                <a:gd name="T8" fmla="*/ 87 w 159"/>
                <a:gd name="T9" fmla="*/ 42 h 72"/>
                <a:gd name="T10" fmla="*/ 159 w 159"/>
                <a:gd name="T11" fmla="*/ 0 h 72"/>
                <a:gd name="T12" fmla="*/ 99 w 159"/>
                <a:gd name="T13" fmla="*/ 0 h 7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89" name="Freeform 1032"/>
            <p:cNvSpPr>
              <a:spLocks/>
            </p:cNvSpPr>
            <p:nvPr userDrawn="1"/>
          </p:nvSpPr>
          <p:spPr bwMode="auto">
            <a:xfrm>
              <a:off x="488" y="0"/>
              <a:ext cx="455" cy="216"/>
            </a:xfrm>
            <a:custGeom>
              <a:avLst/>
              <a:gdLst>
                <a:gd name="T0" fmla="*/ 395 w 455"/>
                <a:gd name="T1" fmla="*/ 0 h 216"/>
                <a:gd name="T2" fmla="*/ 338 w 455"/>
                <a:gd name="T3" fmla="*/ 48 h 216"/>
                <a:gd name="T4" fmla="*/ 242 w 455"/>
                <a:gd name="T5" fmla="*/ 102 h 216"/>
                <a:gd name="T6" fmla="*/ 104 w 455"/>
                <a:gd name="T7" fmla="*/ 147 h 216"/>
                <a:gd name="T8" fmla="*/ 35 w 455"/>
                <a:gd name="T9" fmla="*/ 168 h 216"/>
                <a:gd name="T10" fmla="*/ 8 w 455"/>
                <a:gd name="T11" fmla="*/ 192 h 216"/>
                <a:gd name="T12" fmla="*/ 8 w 455"/>
                <a:gd name="T13" fmla="*/ 213 h 216"/>
                <a:gd name="T14" fmla="*/ 59 w 455"/>
                <a:gd name="T15" fmla="*/ 213 h 216"/>
                <a:gd name="T16" fmla="*/ 86 w 455"/>
                <a:gd name="T17" fmla="*/ 192 h 216"/>
                <a:gd name="T18" fmla="*/ 173 w 455"/>
                <a:gd name="T19" fmla="*/ 159 h 216"/>
                <a:gd name="T20" fmla="*/ 299 w 455"/>
                <a:gd name="T21" fmla="*/ 126 h 216"/>
                <a:gd name="T22" fmla="*/ 392 w 455"/>
                <a:gd name="T23" fmla="*/ 72 h 216"/>
                <a:gd name="T24" fmla="*/ 455 w 455"/>
                <a:gd name="T25" fmla="*/ 0 h 216"/>
                <a:gd name="T26" fmla="*/ 395 w 455"/>
                <a:gd name="T27" fmla="*/ 0 h 2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90" name="Freeform 1033"/>
            <p:cNvSpPr>
              <a:spLocks/>
            </p:cNvSpPr>
            <p:nvPr userDrawn="1"/>
          </p:nvSpPr>
          <p:spPr bwMode="auto">
            <a:xfrm>
              <a:off x="1448" y="37"/>
              <a:ext cx="414" cy="108"/>
            </a:xfrm>
            <a:custGeom>
              <a:avLst/>
              <a:gdLst>
                <a:gd name="T0" fmla="*/ 0 w 414"/>
                <a:gd name="T1" fmla="*/ 11 h 108"/>
                <a:gd name="T2" fmla="*/ 24 w 414"/>
                <a:gd name="T3" fmla="*/ 11 h 108"/>
                <a:gd name="T4" fmla="*/ 156 w 414"/>
                <a:gd name="T5" fmla="*/ 2 h 108"/>
                <a:gd name="T6" fmla="*/ 288 w 414"/>
                <a:gd name="T7" fmla="*/ 23 h 108"/>
                <a:gd name="T8" fmla="*/ 384 w 414"/>
                <a:gd name="T9" fmla="*/ 53 h 108"/>
                <a:gd name="T10" fmla="*/ 411 w 414"/>
                <a:gd name="T11" fmla="*/ 74 h 108"/>
                <a:gd name="T12" fmla="*/ 405 w 414"/>
                <a:gd name="T13" fmla="*/ 104 h 108"/>
                <a:gd name="T14" fmla="*/ 363 w 414"/>
                <a:gd name="T15" fmla="*/ 101 h 108"/>
                <a:gd name="T16" fmla="*/ 294 w 414"/>
                <a:gd name="T17" fmla="*/ 77 h 108"/>
                <a:gd name="T18" fmla="*/ 174 w 414"/>
                <a:gd name="T19" fmla="*/ 50 h 108"/>
                <a:gd name="T20" fmla="*/ 72 w 414"/>
                <a:gd name="T21" fmla="*/ 62 h 108"/>
                <a:gd name="T22" fmla="*/ 36 w 414"/>
                <a:gd name="T23" fmla="*/ 59 h 108"/>
                <a:gd name="T24" fmla="*/ 0 w 414"/>
                <a:gd name="T25" fmla="*/ 11 h 1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91" name="Freeform 1034"/>
            <p:cNvSpPr>
              <a:spLocks/>
            </p:cNvSpPr>
            <p:nvPr userDrawn="1"/>
          </p:nvSpPr>
          <p:spPr bwMode="auto">
            <a:xfrm>
              <a:off x="1790" y="0"/>
              <a:ext cx="520" cy="225"/>
            </a:xfrm>
            <a:custGeom>
              <a:avLst/>
              <a:gdLst>
                <a:gd name="T0" fmla="*/ 42 w 520"/>
                <a:gd name="T1" fmla="*/ 0 h 225"/>
                <a:gd name="T2" fmla="*/ 12 w 520"/>
                <a:gd name="T3" fmla="*/ 24 h 225"/>
                <a:gd name="T4" fmla="*/ 114 w 520"/>
                <a:gd name="T5" fmla="*/ 54 h 225"/>
                <a:gd name="T6" fmla="*/ 240 w 520"/>
                <a:gd name="T7" fmla="*/ 117 h 225"/>
                <a:gd name="T8" fmla="*/ 333 w 520"/>
                <a:gd name="T9" fmla="*/ 153 h 225"/>
                <a:gd name="T10" fmla="*/ 438 w 520"/>
                <a:gd name="T11" fmla="*/ 219 h 225"/>
                <a:gd name="T12" fmla="*/ 426 w 520"/>
                <a:gd name="T13" fmla="*/ 192 h 225"/>
                <a:gd name="T14" fmla="*/ 441 w 520"/>
                <a:gd name="T15" fmla="*/ 180 h 225"/>
                <a:gd name="T16" fmla="*/ 519 w 520"/>
                <a:gd name="T17" fmla="*/ 216 h 225"/>
                <a:gd name="T18" fmla="*/ 450 w 520"/>
                <a:gd name="T19" fmla="*/ 162 h 225"/>
                <a:gd name="T20" fmla="*/ 381 w 520"/>
                <a:gd name="T21" fmla="*/ 135 h 225"/>
                <a:gd name="T22" fmla="*/ 285 w 520"/>
                <a:gd name="T23" fmla="*/ 84 h 225"/>
                <a:gd name="T24" fmla="*/ 186 w 520"/>
                <a:gd name="T25" fmla="*/ 18 h 225"/>
                <a:gd name="T26" fmla="*/ 123 w 520"/>
                <a:gd name="T27" fmla="*/ 0 h 225"/>
                <a:gd name="T28" fmla="*/ 42 w 520"/>
                <a:gd name="T29" fmla="*/ 0 h 22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92" name="Freeform 1035"/>
            <p:cNvSpPr>
              <a:spLocks/>
            </p:cNvSpPr>
            <p:nvPr userDrawn="1"/>
          </p:nvSpPr>
          <p:spPr bwMode="auto">
            <a:xfrm>
              <a:off x="1943" y="154"/>
              <a:ext cx="431" cy="233"/>
            </a:xfrm>
            <a:custGeom>
              <a:avLst/>
              <a:gdLst>
                <a:gd name="T0" fmla="*/ 6 w 431"/>
                <a:gd name="T1" fmla="*/ 38 h 233"/>
                <a:gd name="T2" fmla="*/ 9 w 431"/>
                <a:gd name="T3" fmla="*/ 20 h 233"/>
                <a:gd name="T4" fmla="*/ 42 w 431"/>
                <a:gd name="T5" fmla="*/ 2 h 233"/>
                <a:gd name="T6" fmla="*/ 90 w 431"/>
                <a:gd name="T7" fmla="*/ 35 h 233"/>
                <a:gd name="T8" fmla="*/ 189 w 431"/>
                <a:gd name="T9" fmla="*/ 89 h 233"/>
                <a:gd name="T10" fmla="*/ 288 w 431"/>
                <a:gd name="T11" fmla="*/ 140 h 233"/>
                <a:gd name="T12" fmla="*/ 375 w 431"/>
                <a:gd name="T13" fmla="*/ 176 h 233"/>
                <a:gd name="T14" fmla="*/ 396 w 431"/>
                <a:gd name="T15" fmla="*/ 176 h 233"/>
                <a:gd name="T16" fmla="*/ 429 w 431"/>
                <a:gd name="T17" fmla="*/ 212 h 233"/>
                <a:gd name="T18" fmla="*/ 408 w 431"/>
                <a:gd name="T19" fmla="*/ 233 h 233"/>
                <a:gd name="T20" fmla="*/ 333 w 431"/>
                <a:gd name="T21" fmla="*/ 212 h 233"/>
                <a:gd name="T22" fmla="*/ 186 w 431"/>
                <a:gd name="T23" fmla="*/ 143 h 233"/>
                <a:gd name="T24" fmla="*/ 48 w 431"/>
                <a:gd name="T25" fmla="*/ 68 h 233"/>
                <a:gd name="T26" fmla="*/ 6 w 431"/>
                <a:gd name="T27" fmla="*/ 38 h 23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93" name="Freeform 1036"/>
            <p:cNvSpPr>
              <a:spLocks/>
            </p:cNvSpPr>
            <p:nvPr userDrawn="1"/>
          </p:nvSpPr>
          <p:spPr bwMode="auto">
            <a:xfrm>
              <a:off x="2262" y="87"/>
              <a:ext cx="396" cy="227"/>
            </a:xfrm>
            <a:custGeom>
              <a:avLst/>
              <a:gdLst>
                <a:gd name="T0" fmla="*/ 2 w 396"/>
                <a:gd name="T1" fmla="*/ 9 h 227"/>
                <a:gd name="T2" fmla="*/ 53 w 396"/>
                <a:gd name="T3" fmla="*/ 66 h 227"/>
                <a:gd name="T4" fmla="*/ 176 w 396"/>
                <a:gd name="T5" fmla="*/ 132 h 227"/>
                <a:gd name="T6" fmla="*/ 293 w 396"/>
                <a:gd name="T7" fmla="*/ 189 h 227"/>
                <a:gd name="T8" fmla="*/ 341 w 396"/>
                <a:gd name="T9" fmla="*/ 222 h 227"/>
                <a:gd name="T10" fmla="*/ 377 w 396"/>
                <a:gd name="T11" fmla="*/ 219 h 227"/>
                <a:gd name="T12" fmla="*/ 377 w 396"/>
                <a:gd name="T13" fmla="*/ 180 h 227"/>
                <a:gd name="T14" fmla="*/ 260 w 396"/>
                <a:gd name="T15" fmla="*/ 126 h 227"/>
                <a:gd name="T16" fmla="*/ 113 w 396"/>
                <a:gd name="T17" fmla="*/ 51 h 227"/>
                <a:gd name="T18" fmla="*/ 41 w 396"/>
                <a:gd name="T19" fmla="*/ 9 h 227"/>
                <a:gd name="T20" fmla="*/ 2 w 396"/>
                <a:gd name="T21" fmla="*/ 9 h 22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94" name="Freeform 1037"/>
            <p:cNvSpPr>
              <a:spLocks/>
            </p:cNvSpPr>
            <p:nvPr userDrawn="1"/>
          </p:nvSpPr>
          <p:spPr bwMode="auto">
            <a:xfrm>
              <a:off x="2264" y="240"/>
              <a:ext cx="516" cy="223"/>
            </a:xfrm>
            <a:custGeom>
              <a:avLst/>
              <a:gdLst>
                <a:gd name="T0" fmla="*/ 3 w 516"/>
                <a:gd name="T1" fmla="*/ 10 h 223"/>
                <a:gd name="T2" fmla="*/ 105 w 516"/>
                <a:gd name="T3" fmla="*/ 97 h 223"/>
                <a:gd name="T4" fmla="*/ 243 w 516"/>
                <a:gd name="T5" fmla="*/ 178 h 223"/>
                <a:gd name="T6" fmla="*/ 357 w 516"/>
                <a:gd name="T7" fmla="*/ 217 h 223"/>
                <a:gd name="T8" fmla="*/ 498 w 516"/>
                <a:gd name="T9" fmla="*/ 214 h 223"/>
                <a:gd name="T10" fmla="*/ 468 w 516"/>
                <a:gd name="T11" fmla="*/ 187 h 223"/>
                <a:gd name="T12" fmla="*/ 309 w 516"/>
                <a:gd name="T13" fmla="*/ 136 h 223"/>
                <a:gd name="T14" fmla="*/ 123 w 516"/>
                <a:gd name="T15" fmla="*/ 34 h 223"/>
                <a:gd name="T16" fmla="*/ 3 w 516"/>
                <a:gd name="T17" fmla="*/ 10 h 2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95" name="Freeform 1038"/>
            <p:cNvSpPr>
              <a:spLocks/>
            </p:cNvSpPr>
            <p:nvPr userDrawn="1"/>
          </p:nvSpPr>
          <p:spPr bwMode="auto">
            <a:xfrm>
              <a:off x="2723" y="324"/>
              <a:ext cx="414" cy="100"/>
            </a:xfrm>
            <a:custGeom>
              <a:avLst/>
              <a:gdLst>
                <a:gd name="T0" fmla="*/ 69 w 414"/>
                <a:gd name="T1" fmla="*/ 60 h 100"/>
                <a:gd name="T2" fmla="*/ 12 w 414"/>
                <a:gd name="T3" fmla="*/ 42 h 100"/>
                <a:gd name="T4" fmla="*/ 3 w 414"/>
                <a:gd name="T5" fmla="*/ 15 h 100"/>
                <a:gd name="T6" fmla="*/ 30 w 414"/>
                <a:gd name="T7" fmla="*/ 0 h 100"/>
                <a:gd name="T8" fmla="*/ 117 w 414"/>
                <a:gd name="T9" fmla="*/ 18 h 100"/>
                <a:gd name="T10" fmla="*/ 243 w 414"/>
                <a:gd name="T11" fmla="*/ 48 h 100"/>
                <a:gd name="T12" fmla="*/ 387 w 414"/>
                <a:gd name="T13" fmla="*/ 48 h 100"/>
                <a:gd name="T14" fmla="*/ 408 w 414"/>
                <a:gd name="T15" fmla="*/ 54 h 100"/>
                <a:gd name="T16" fmla="*/ 381 w 414"/>
                <a:gd name="T17" fmla="*/ 87 h 100"/>
                <a:gd name="T18" fmla="*/ 318 w 414"/>
                <a:gd name="T19" fmla="*/ 99 h 100"/>
                <a:gd name="T20" fmla="*/ 195 w 414"/>
                <a:gd name="T21" fmla="*/ 93 h 100"/>
                <a:gd name="T22" fmla="*/ 69 w 414"/>
                <a:gd name="T23" fmla="*/ 60 h 1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96" name="Freeform 1039"/>
            <p:cNvSpPr>
              <a:spLocks/>
            </p:cNvSpPr>
            <p:nvPr userDrawn="1"/>
          </p:nvSpPr>
          <p:spPr bwMode="auto">
            <a:xfrm>
              <a:off x="3165" y="375"/>
              <a:ext cx="150" cy="72"/>
            </a:xfrm>
            <a:custGeom>
              <a:avLst/>
              <a:gdLst>
                <a:gd name="T0" fmla="*/ 3 w 150"/>
                <a:gd name="T1" fmla="*/ 67 h 72"/>
                <a:gd name="T2" fmla="*/ 84 w 150"/>
                <a:gd name="T3" fmla="*/ 19 h 72"/>
                <a:gd name="T4" fmla="*/ 123 w 150"/>
                <a:gd name="T5" fmla="*/ 1 h 72"/>
                <a:gd name="T6" fmla="*/ 150 w 150"/>
                <a:gd name="T7" fmla="*/ 22 h 72"/>
                <a:gd name="T8" fmla="*/ 123 w 150"/>
                <a:gd name="T9" fmla="*/ 55 h 72"/>
                <a:gd name="T10" fmla="*/ 90 w 150"/>
                <a:gd name="T11" fmla="*/ 70 h 72"/>
                <a:gd name="T12" fmla="*/ 0 w 150"/>
                <a:gd name="T13" fmla="*/ 67 h 7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97" name="Freeform 1040"/>
            <p:cNvSpPr>
              <a:spLocks/>
            </p:cNvSpPr>
            <p:nvPr userDrawn="1"/>
          </p:nvSpPr>
          <p:spPr bwMode="auto">
            <a:xfrm>
              <a:off x="3463" y="267"/>
              <a:ext cx="148" cy="91"/>
            </a:xfrm>
            <a:custGeom>
              <a:avLst/>
              <a:gdLst>
                <a:gd name="T0" fmla="*/ 1 w 148"/>
                <a:gd name="T1" fmla="*/ 69 h 91"/>
                <a:gd name="T2" fmla="*/ 25 w 148"/>
                <a:gd name="T3" fmla="*/ 51 h 91"/>
                <a:gd name="T4" fmla="*/ 100 w 148"/>
                <a:gd name="T5" fmla="*/ 9 h 91"/>
                <a:gd name="T6" fmla="*/ 133 w 148"/>
                <a:gd name="T7" fmla="*/ 3 h 91"/>
                <a:gd name="T8" fmla="*/ 136 w 148"/>
                <a:gd name="T9" fmla="*/ 27 h 91"/>
                <a:gd name="T10" fmla="*/ 61 w 148"/>
                <a:gd name="T11" fmla="*/ 75 h 91"/>
                <a:gd name="T12" fmla="*/ 19 w 148"/>
                <a:gd name="T13" fmla="*/ 90 h 91"/>
                <a:gd name="T14" fmla="*/ 1 w 148"/>
                <a:gd name="T15" fmla="*/ 69 h 9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98" name="Freeform 1041"/>
            <p:cNvSpPr>
              <a:spLocks/>
            </p:cNvSpPr>
            <p:nvPr userDrawn="1"/>
          </p:nvSpPr>
          <p:spPr bwMode="auto">
            <a:xfrm>
              <a:off x="3580" y="58"/>
              <a:ext cx="938" cy="158"/>
            </a:xfrm>
            <a:custGeom>
              <a:avLst/>
              <a:gdLst>
                <a:gd name="T0" fmla="*/ 172 w 938"/>
                <a:gd name="T1" fmla="*/ 86 h 158"/>
                <a:gd name="T2" fmla="*/ 61 w 938"/>
                <a:gd name="T3" fmla="*/ 137 h 158"/>
                <a:gd name="T4" fmla="*/ 16 w 938"/>
                <a:gd name="T5" fmla="*/ 155 h 158"/>
                <a:gd name="T6" fmla="*/ 7 w 938"/>
                <a:gd name="T7" fmla="*/ 122 h 158"/>
                <a:gd name="T8" fmla="*/ 58 w 938"/>
                <a:gd name="T9" fmla="*/ 80 h 158"/>
                <a:gd name="T10" fmla="*/ 172 w 938"/>
                <a:gd name="T11" fmla="*/ 38 h 158"/>
                <a:gd name="T12" fmla="*/ 304 w 938"/>
                <a:gd name="T13" fmla="*/ 11 h 158"/>
                <a:gd name="T14" fmla="*/ 463 w 938"/>
                <a:gd name="T15" fmla="*/ 2 h 158"/>
                <a:gd name="T16" fmla="*/ 631 w 938"/>
                <a:gd name="T17" fmla="*/ 23 h 158"/>
                <a:gd name="T18" fmla="*/ 796 w 938"/>
                <a:gd name="T19" fmla="*/ 53 h 158"/>
                <a:gd name="T20" fmla="*/ 841 w 938"/>
                <a:gd name="T21" fmla="*/ 47 h 158"/>
                <a:gd name="T22" fmla="*/ 907 w 938"/>
                <a:gd name="T23" fmla="*/ 71 h 158"/>
                <a:gd name="T24" fmla="*/ 919 w 938"/>
                <a:gd name="T25" fmla="*/ 101 h 158"/>
                <a:gd name="T26" fmla="*/ 793 w 938"/>
                <a:gd name="T27" fmla="*/ 98 h 158"/>
                <a:gd name="T28" fmla="*/ 634 w 938"/>
                <a:gd name="T29" fmla="*/ 62 h 158"/>
                <a:gd name="T30" fmla="*/ 439 w 938"/>
                <a:gd name="T31" fmla="*/ 38 h 158"/>
                <a:gd name="T32" fmla="*/ 238 w 938"/>
                <a:gd name="T33" fmla="*/ 59 h 158"/>
                <a:gd name="T34" fmla="*/ 172 w 938"/>
                <a:gd name="T35" fmla="*/ 86 h 15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99" name="Freeform 1042"/>
            <p:cNvSpPr>
              <a:spLocks/>
            </p:cNvSpPr>
            <p:nvPr userDrawn="1"/>
          </p:nvSpPr>
          <p:spPr bwMode="auto">
            <a:xfrm>
              <a:off x="3686" y="145"/>
              <a:ext cx="372" cy="98"/>
            </a:xfrm>
            <a:custGeom>
              <a:avLst/>
              <a:gdLst>
                <a:gd name="T0" fmla="*/ 18 w 372"/>
                <a:gd name="T1" fmla="*/ 47 h 98"/>
                <a:gd name="T2" fmla="*/ 141 w 372"/>
                <a:gd name="T3" fmla="*/ 17 h 98"/>
                <a:gd name="T4" fmla="*/ 246 w 372"/>
                <a:gd name="T5" fmla="*/ 2 h 98"/>
                <a:gd name="T6" fmla="*/ 351 w 372"/>
                <a:gd name="T7" fmla="*/ 5 h 98"/>
                <a:gd name="T8" fmla="*/ 372 w 372"/>
                <a:gd name="T9" fmla="*/ 23 h 98"/>
                <a:gd name="T10" fmla="*/ 354 w 372"/>
                <a:gd name="T11" fmla="*/ 44 h 98"/>
                <a:gd name="T12" fmla="*/ 264 w 372"/>
                <a:gd name="T13" fmla="*/ 50 h 98"/>
                <a:gd name="T14" fmla="*/ 168 w 372"/>
                <a:gd name="T15" fmla="*/ 53 h 98"/>
                <a:gd name="T16" fmla="*/ 72 w 372"/>
                <a:gd name="T17" fmla="*/ 77 h 98"/>
                <a:gd name="T18" fmla="*/ 15 w 372"/>
                <a:gd name="T19" fmla="*/ 95 h 98"/>
                <a:gd name="T20" fmla="*/ 0 w 372"/>
                <a:gd name="T21" fmla="*/ 56 h 9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216083" name="Freeform 1043"/>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r" rtl="1" fontAlgn="base">
                <a:spcBef>
                  <a:spcPct val="0"/>
                </a:spcBef>
                <a:spcAft>
                  <a:spcPct val="0"/>
                </a:spcAft>
                <a:defRPr/>
              </a:pPr>
              <a:endParaRPr kumimoji="1" lang="ar-SA" sz="2400">
                <a:solidFill>
                  <a:srgbClr val="545472"/>
                </a:solidFill>
                <a:latin typeface="Times New Roman" pitchFamily="18" charset="0"/>
                <a:cs typeface="Times New Roman (Arabic)" charset="0"/>
              </a:endParaRPr>
            </a:p>
          </p:txBody>
        </p:sp>
        <p:sp>
          <p:nvSpPr>
            <p:cNvPr id="3101" name="Freeform 1044"/>
            <p:cNvSpPr>
              <a:spLocks/>
            </p:cNvSpPr>
            <p:nvPr userDrawn="1"/>
          </p:nvSpPr>
          <p:spPr bwMode="auto">
            <a:xfrm>
              <a:off x="3413" y="291"/>
              <a:ext cx="380" cy="174"/>
            </a:xfrm>
            <a:custGeom>
              <a:avLst/>
              <a:gdLst>
                <a:gd name="T0" fmla="*/ 3 w 380"/>
                <a:gd name="T1" fmla="*/ 165 h 174"/>
                <a:gd name="T2" fmla="*/ 129 w 380"/>
                <a:gd name="T3" fmla="*/ 93 h 174"/>
                <a:gd name="T4" fmla="*/ 261 w 380"/>
                <a:gd name="T5" fmla="*/ 30 h 174"/>
                <a:gd name="T6" fmla="*/ 351 w 380"/>
                <a:gd name="T7" fmla="*/ 0 h 174"/>
                <a:gd name="T8" fmla="*/ 378 w 380"/>
                <a:gd name="T9" fmla="*/ 27 h 174"/>
                <a:gd name="T10" fmla="*/ 336 w 380"/>
                <a:gd name="T11" fmla="*/ 51 h 174"/>
                <a:gd name="T12" fmla="*/ 291 w 380"/>
                <a:gd name="T13" fmla="*/ 60 h 174"/>
                <a:gd name="T14" fmla="*/ 240 w 380"/>
                <a:gd name="T15" fmla="*/ 75 h 174"/>
                <a:gd name="T16" fmla="*/ 189 w 380"/>
                <a:gd name="T17" fmla="*/ 120 h 174"/>
                <a:gd name="T18" fmla="*/ 102 w 380"/>
                <a:gd name="T19" fmla="*/ 174 h 174"/>
                <a:gd name="T20" fmla="*/ 0 w 380"/>
                <a:gd name="T21" fmla="*/ 162 h 17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102" name="Freeform 1045"/>
            <p:cNvSpPr>
              <a:spLocks/>
            </p:cNvSpPr>
            <p:nvPr userDrawn="1"/>
          </p:nvSpPr>
          <p:spPr bwMode="auto">
            <a:xfrm>
              <a:off x="4178" y="187"/>
              <a:ext cx="523" cy="69"/>
            </a:xfrm>
            <a:custGeom>
              <a:avLst/>
              <a:gdLst>
                <a:gd name="T0" fmla="*/ 84 w 523"/>
                <a:gd name="T1" fmla="*/ 11 h 69"/>
                <a:gd name="T2" fmla="*/ 27 w 523"/>
                <a:gd name="T3" fmla="*/ 5 h 69"/>
                <a:gd name="T4" fmla="*/ 9 w 523"/>
                <a:gd name="T5" fmla="*/ 35 h 69"/>
                <a:gd name="T6" fmla="*/ 81 w 523"/>
                <a:gd name="T7" fmla="*/ 56 h 69"/>
                <a:gd name="T8" fmla="*/ 255 w 523"/>
                <a:gd name="T9" fmla="*/ 68 h 69"/>
                <a:gd name="T10" fmla="*/ 432 w 523"/>
                <a:gd name="T11" fmla="*/ 50 h 69"/>
                <a:gd name="T12" fmla="*/ 513 w 523"/>
                <a:gd name="T13" fmla="*/ 5 h 69"/>
                <a:gd name="T14" fmla="*/ 372 w 523"/>
                <a:gd name="T15" fmla="*/ 20 h 69"/>
                <a:gd name="T16" fmla="*/ 141 w 523"/>
                <a:gd name="T17" fmla="*/ 14 h 69"/>
                <a:gd name="T18" fmla="*/ 84 w 523"/>
                <a:gd name="T19" fmla="*/ 11 h 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216086" name="Freeform 1046"/>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r" rtl="1" fontAlgn="base">
                <a:spcBef>
                  <a:spcPct val="0"/>
                </a:spcBef>
                <a:spcAft>
                  <a:spcPct val="0"/>
                </a:spcAft>
                <a:defRPr/>
              </a:pPr>
              <a:endParaRPr kumimoji="1" lang="ar-SA" sz="2400">
                <a:solidFill>
                  <a:srgbClr val="545472"/>
                </a:solidFill>
                <a:latin typeface="Times New Roman" pitchFamily="18" charset="0"/>
                <a:cs typeface="Times New Roman (Arabic)" charset="0"/>
              </a:endParaRPr>
            </a:p>
          </p:txBody>
        </p:sp>
        <p:sp>
          <p:nvSpPr>
            <p:cNvPr id="216087" name="Freeform 1047"/>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r" rtl="1" fontAlgn="base">
                <a:spcBef>
                  <a:spcPct val="0"/>
                </a:spcBef>
                <a:spcAft>
                  <a:spcPct val="0"/>
                </a:spcAft>
                <a:defRPr/>
              </a:pPr>
              <a:endParaRPr kumimoji="1" lang="ar-SA" sz="2400">
                <a:solidFill>
                  <a:srgbClr val="545472"/>
                </a:solidFill>
                <a:latin typeface="Times New Roman" pitchFamily="18" charset="0"/>
                <a:cs typeface="Times New Roman (Arabic)" charset="0"/>
              </a:endParaRPr>
            </a:p>
          </p:txBody>
        </p:sp>
        <p:sp>
          <p:nvSpPr>
            <p:cNvPr id="3105" name="Freeform 1048"/>
            <p:cNvSpPr>
              <a:spLocks/>
            </p:cNvSpPr>
            <p:nvPr userDrawn="1"/>
          </p:nvSpPr>
          <p:spPr bwMode="auto">
            <a:xfrm>
              <a:off x="5318" y="240"/>
              <a:ext cx="402" cy="115"/>
            </a:xfrm>
            <a:custGeom>
              <a:avLst/>
              <a:gdLst>
                <a:gd name="T0" fmla="*/ 402 w 402"/>
                <a:gd name="T1" fmla="*/ 0 h 115"/>
                <a:gd name="T2" fmla="*/ 384 w 402"/>
                <a:gd name="T3" fmla="*/ 12 h 115"/>
                <a:gd name="T4" fmla="*/ 276 w 402"/>
                <a:gd name="T5" fmla="*/ 51 h 115"/>
                <a:gd name="T6" fmla="*/ 165 w 402"/>
                <a:gd name="T7" fmla="*/ 66 h 115"/>
                <a:gd name="T8" fmla="*/ 51 w 402"/>
                <a:gd name="T9" fmla="*/ 57 h 115"/>
                <a:gd name="T10" fmla="*/ 15 w 402"/>
                <a:gd name="T11" fmla="*/ 54 h 115"/>
                <a:gd name="T12" fmla="*/ 3 w 402"/>
                <a:gd name="T13" fmla="*/ 69 h 115"/>
                <a:gd name="T14" fmla="*/ 9 w 402"/>
                <a:gd name="T15" fmla="*/ 93 h 115"/>
                <a:gd name="T16" fmla="*/ 54 w 402"/>
                <a:gd name="T17" fmla="*/ 102 h 115"/>
                <a:gd name="T18" fmla="*/ 198 w 402"/>
                <a:gd name="T19" fmla="*/ 111 h 115"/>
                <a:gd name="T20" fmla="*/ 336 w 402"/>
                <a:gd name="T21" fmla="*/ 75 h 115"/>
                <a:gd name="T22" fmla="*/ 375 w 402"/>
                <a:gd name="T23" fmla="*/ 54 h 115"/>
                <a:gd name="T24" fmla="*/ 402 w 402"/>
                <a:gd name="T25" fmla="*/ 0 h 1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grpSp>
      <p:grpSp>
        <p:nvGrpSpPr>
          <p:cNvPr id="3075" name="Group 1049"/>
          <p:cNvGrpSpPr>
            <a:grpSpLocks/>
          </p:cNvGrpSpPr>
          <p:nvPr/>
        </p:nvGrpSpPr>
        <p:grpSpPr bwMode="auto">
          <a:xfrm>
            <a:off x="0" y="4635104"/>
            <a:ext cx="9169400" cy="103584"/>
            <a:chOff x="0" y="4032"/>
            <a:chExt cx="5776" cy="87"/>
          </a:xfrm>
        </p:grpSpPr>
        <p:sp>
          <p:nvSpPr>
            <p:cNvPr id="3081" name="Freeform 1050"/>
            <p:cNvSpPr>
              <a:spLocks/>
            </p:cNvSpPr>
            <p:nvPr userDrawn="1"/>
          </p:nvSpPr>
          <p:spPr bwMode="auto">
            <a:xfrm>
              <a:off x="4041" y="4047"/>
              <a:ext cx="1735" cy="72"/>
            </a:xfrm>
            <a:custGeom>
              <a:avLst/>
              <a:gdLst>
                <a:gd name="T0" fmla="*/ 165 w 1735"/>
                <a:gd name="T1" fmla="*/ 6 h 72"/>
                <a:gd name="T2" fmla="*/ 450 w 1735"/>
                <a:gd name="T3" fmla="*/ 3 h 72"/>
                <a:gd name="T4" fmla="*/ 714 w 1735"/>
                <a:gd name="T5" fmla="*/ 12 h 72"/>
                <a:gd name="T6" fmla="*/ 957 w 1735"/>
                <a:gd name="T7" fmla="*/ 24 h 72"/>
                <a:gd name="T8" fmla="*/ 1173 w 1735"/>
                <a:gd name="T9" fmla="*/ 24 h 72"/>
                <a:gd name="T10" fmla="*/ 1473 w 1735"/>
                <a:gd name="T11" fmla="*/ 15 h 72"/>
                <a:gd name="T12" fmla="*/ 1617 w 1735"/>
                <a:gd name="T13" fmla="*/ 0 h 72"/>
                <a:gd name="T14" fmla="*/ 1719 w 1735"/>
                <a:gd name="T15" fmla="*/ 15 h 72"/>
                <a:gd name="T16" fmla="*/ 1716 w 1735"/>
                <a:gd name="T17" fmla="*/ 66 h 72"/>
                <a:gd name="T18" fmla="*/ 1632 w 1735"/>
                <a:gd name="T19" fmla="*/ 51 h 72"/>
                <a:gd name="T20" fmla="*/ 1407 w 1735"/>
                <a:gd name="T21" fmla="*/ 51 h 72"/>
                <a:gd name="T22" fmla="*/ 1191 w 1735"/>
                <a:gd name="T23" fmla="*/ 48 h 72"/>
                <a:gd name="T24" fmla="*/ 870 w 1735"/>
                <a:gd name="T25" fmla="*/ 60 h 72"/>
                <a:gd name="T26" fmla="*/ 492 w 1735"/>
                <a:gd name="T27" fmla="*/ 48 h 72"/>
                <a:gd name="T28" fmla="*/ 291 w 1735"/>
                <a:gd name="T29" fmla="*/ 27 h 72"/>
                <a:gd name="T30" fmla="*/ 21 w 1735"/>
                <a:gd name="T31" fmla="*/ 36 h 72"/>
                <a:gd name="T32" fmla="*/ 165 w 1735"/>
                <a:gd name="T33" fmla="*/ 6 h 7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82" name="Freeform 1051"/>
            <p:cNvSpPr>
              <a:spLocks/>
            </p:cNvSpPr>
            <p:nvPr userDrawn="1"/>
          </p:nvSpPr>
          <p:spPr bwMode="auto">
            <a:xfrm>
              <a:off x="1727" y="4038"/>
              <a:ext cx="2655" cy="60"/>
            </a:xfrm>
            <a:custGeom>
              <a:avLst/>
              <a:gdLst>
                <a:gd name="T0" fmla="*/ 2641 w 2655"/>
                <a:gd name="T1" fmla="*/ 6 h 60"/>
                <a:gd name="T2" fmla="*/ 2620 w 2655"/>
                <a:gd name="T3" fmla="*/ 30 h 60"/>
                <a:gd name="T4" fmla="*/ 2368 w 2655"/>
                <a:gd name="T5" fmla="*/ 45 h 60"/>
                <a:gd name="T6" fmla="*/ 2023 w 2655"/>
                <a:gd name="T7" fmla="*/ 60 h 60"/>
                <a:gd name="T8" fmla="*/ 1786 w 2655"/>
                <a:gd name="T9" fmla="*/ 48 h 60"/>
                <a:gd name="T10" fmla="*/ 1525 w 2655"/>
                <a:gd name="T11" fmla="*/ 36 h 60"/>
                <a:gd name="T12" fmla="*/ 1195 w 2655"/>
                <a:gd name="T13" fmla="*/ 45 h 60"/>
                <a:gd name="T14" fmla="*/ 817 w 2655"/>
                <a:gd name="T15" fmla="*/ 39 h 60"/>
                <a:gd name="T16" fmla="*/ 499 w 2655"/>
                <a:gd name="T17" fmla="*/ 27 h 60"/>
                <a:gd name="T18" fmla="*/ 136 w 2655"/>
                <a:gd name="T19" fmla="*/ 39 h 60"/>
                <a:gd name="T20" fmla="*/ 10 w 2655"/>
                <a:gd name="T21" fmla="*/ 33 h 60"/>
                <a:gd name="T22" fmla="*/ 76 w 2655"/>
                <a:gd name="T23" fmla="*/ 24 h 60"/>
                <a:gd name="T24" fmla="*/ 310 w 2655"/>
                <a:gd name="T25" fmla="*/ 18 h 60"/>
                <a:gd name="T26" fmla="*/ 544 w 2655"/>
                <a:gd name="T27" fmla="*/ 0 h 60"/>
                <a:gd name="T28" fmla="*/ 853 w 2655"/>
                <a:gd name="T29" fmla="*/ 21 h 60"/>
                <a:gd name="T30" fmla="*/ 1114 w 2655"/>
                <a:gd name="T31" fmla="*/ 21 h 60"/>
                <a:gd name="T32" fmla="*/ 1399 w 2655"/>
                <a:gd name="T33" fmla="*/ 3 h 60"/>
                <a:gd name="T34" fmla="*/ 1588 w 2655"/>
                <a:gd name="T35" fmla="*/ 9 h 60"/>
                <a:gd name="T36" fmla="*/ 1807 w 2655"/>
                <a:gd name="T37" fmla="*/ 21 h 60"/>
                <a:gd name="T38" fmla="*/ 2035 w 2655"/>
                <a:gd name="T39" fmla="*/ 12 h 60"/>
                <a:gd name="T40" fmla="*/ 2290 w 2655"/>
                <a:gd name="T41" fmla="*/ 18 h 60"/>
                <a:gd name="T42" fmla="*/ 2596 w 2655"/>
                <a:gd name="T43" fmla="*/ 3 h 60"/>
                <a:gd name="T44" fmla="*/ 2641 w 2655"/>
                <a:gd name="T45" fmla="*/ 6 h 6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3083" name="Freeform 1052"/>
            <p:cNvSpPr>
              <a:spLocks/>
            </p:cNvSpPr>
            <p:nvPr userDrawn="1"/>
          </p:nvSpPr>
          <p:spPr bwMode="auto">
            <a:xfrm>
              <a:off x="0" y="4032"/>
              <a:ext cx="2041" cy="62"/>
            </a:xfrm>
            <a:custGeom>
              <a:avLst/>
              <a:gdLst>
                <a:gd name="T0" fmla="*/ 1893 w 2041"/>
                <a:gd name="T1" fmla="*/ 39 h 62"/>
                <a:gd name="T2" fmla="*/ 1578 w 2041"/>
                <a:gd name="T3" fmla="*/ 45 h 62"/>
                <a:gd name="T4" fmla="*/ 1011 w 2041"/>
                <a:gd name="T5" fmla="*/ 60 h 62"/>
                <a:gd name="T6" fmla="*/ 438 w 2041"/>
                <a:gd name="T7" fmla="*/ 57 h 62"/>
                <a:gd name="T8" fmla="*/ 0 w 2041"/>
                <a:gd name="T9" fmla="*/ 36 h 62"/>
                <a:gd name="T10" fmla="*/ 0 w 2041"/>
                <a:gd name="T11" fmla="*/ 3 h 62"/>
                <a:gd name="T12" fmla="*/ 210 w 2041"/>
                <a:gd name="T13" fmla="*/ 18 h 62"/>
                <a:gd name="T14" fmla="*/ 474 w 2041"/>
                <a:gd name="T15" fmla="*/ 21 h 62"/>
                <a:gd name="T16" fmla="*/ 678 w 2041"/>
                <a:gd name="T17" fmla="*/ 9 h 62"/>
                <a:gd name="T18" fmla="*/ 897 w 2041"/>
                <a:gd name="T19" fmla="*/ 9 h 62"/>
                <a:gd name="T20" fmla="*/ 1167 w 2041"/>
                <a:gd name="T21" fmla="*/ 30 h 62"/>
                <a:gd name="T22" fmla="*/ 1500 w 2041"/>
                <a:gd name="T23" fmla="*/ 24 h 62"/>
                <a:gd name="T24" fmla="*/ 1758 w 2041"/>
                <a:gd name="T25" fmla="*/ 3 h 62"/>
                <a:gd name="T26" fmla="*/ 1938 w 2041"/>
                <a:gd name="T27" fmla="*/ 18 h 62"/>
                <a:gd name="T28" fmla="*/ 2034 w 2041"/>
                <a:gd name="T29" fmla="*/ 33 h 62"/>
                <a:gd name="T30" fmla="*/ 1893 w 2041"/>
                <a:gd name="T31" fmla="*/ 39 h 6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grpSp>
      <p:sp>
        <p:nvSpPr>
          <p:cNvPr id="3076" name="Rectangle 1053"/>
          <p:cNvSpPr>
            <a:spLocks noGrp="1" noChangeArrowheads="1"/>
          </p:cNvSpPr>
          <p:nvPr>
            <p:ph type="title"/>
          </p:nvPr>
        </p:nvSpPr>
        <p:spPr bwMode="auto">
          <a:xfrm>
            <a:off x="685800" y="576263"/>
            <a:ext cx="7772400" cy="857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ar-SA" smtClean="0"/>
              <a:t>انقر لتحرير نمط العنوان الرئيسي</a:t>
            </a:r>
          </a:p>
        </p:txBody>
      </p:sp>
      <p:sp>
        <p:nvSpPr>
          <p:cNvPr id="3077" name="Rectangle 1054"/>
          <p:cNvSpPr>
            <a:spLocks noGrp="1" noChangeArrowheads="1"/>
          </p:cNvSpPr>
          <p:nvPr>
            <p:ph type="body" idx="1"/>
          </p:nvPr>
        </p:nvSpPr>
        <p:spPr bwMode="auto">
          <a:xfrm>
            <a:off x="685800" y="1485900"/>
            <a:ext cx="7772400" cy="3086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216095" name="Rectangle 1055"/>
          <p:cNvSpPr>
            <a:spLocks noGrp="1" noChangeArrowheads="1"/>
          </p:cNvSpPr>
          <p:nvPr>
            <p:ph type="dt" sz="half" idx="2"/>
          </p:nvPr>
        </p:nvSpPr>
        <p:spPr bwMode="auto">
          <a:xfrm>
            <a:off x="665163" y="4775597"/>
            <a:ext cx="19050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0">
              <a:defRPr kumimoji="0" sz="1400"/>
            </a:lvl1pPr>
          </a:lstStyle>
          <a:p>
            <a:pPr fontAlgn="base">
              <a:spcBef>
                <a:spcPct val="0"/>
              </a:spcBef>
              <a:spcAft>
                <a:spcPct val="0"/>
              </a:spcAft>
              <a:defRPr/>
            </a:pPr>
            <a:endParaRPr lang="en-US">
              <a:solidFill>
                <a:srgbClr val="545472"/>
              </a:solidFill>
              <a:latin typeface="Times New Roman" pitchFamily="18" charset="0"/>
              <a:cs typeface="Times New Roman (Arabic)" charset="0"/>
            </a:endParaRPr>
          </a:p>
        </p:txBody>
      </p:sp>
      <p:sp>
        <p:nvSpPr>
          <p:cNvPr id="216096" name="Rectangle 1056"/>
          <p:cNvSpPr>
            <a:spLocks noGrp="1" noChangeArrowheads="1"/>
          </p:cNvSpPr>
          <p:nvPr>
            <p:ph type="ftr" sz="quarter" idx="3"/>
          </p:nvPr>
        </p:nvSpPr>
        <p:spPr bwMode="auto">
          <a:xfrm>
            <a:off x="3103563" y="4775597"/>
            <a:ext cx="28956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rtl="0">
              <a:defRPr kumimoji="0" sz="1400"/>
            </a:lvl1pPr>
          </a:lstStyle>
          <a:p>
            <a:pPr fontAlgn="base">
              <a:spcBef>
                <a:spcPct val="0"/>
              </a:spcBef>
              <a:spcAft>
                <a:spcPct val="0"/>
              </a:spcAft>
              <a:defRPr/>
            </a:pPr>
            <a:endParaRPr lang="en-US">
              <a:solidFill>
                <a:srgbClr val="545472"/>
              </a:solidFill>
              <a:latin typeface="Times New Roman" pitchFamily="18" charset="0"/>
              <a:cs typeface="Times New Roman (Arabic)" charset="0"/>
            </a:endParaRPr>
          </a:p>
        </p:txBody>
      </p:sp>
      <p:sp>
        <p:nvSpPr>
          <p:cNvPr id="216097" name="Rectangle 1057"/>
          <p:cNvSpPr>
            <a:spLocks noGrp="1" noChangeArrowheads="1"/>
          </p:cNvSpPr>
          <p:nvPr>
            <p:ph type="sldNum" sz="quarter" idx="4"/>
          </p:nvPr>
        </p:nvSpPr>
        <p:spPr bwMode="auto">
          <a:xfrm>
            <a:off x="6532563" y="4775597"/>
            <a:ext cx="19050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rtl="0">
              <a:defRPr kumimoji="0" sz="1400"/>
            </a:lvl1pPr>
          </a:lstStyle>
          <a:p>
            <a:pPr algn="r" fontAlgn="base">
              <a:spcBef>
                <a:spcPct val="0"/>
              </a:spcBef>
              <a:spcAft>
                <a:spcPct val="0"/>
              </a:spcAft>
            </a:pPr>
            <a:fld id="{B3201D99-CC19-4A5D-8BC8-76825825CD88}" type="slidenum">
              <a:rPr lang="ar-SA" smtClean="0">
                <a:solidFill>
                  <a:srgbClr val="545472"/>
                </a:solidFill>
                <a:latin typeface="Times New Roman" pitchFamily="18" charset="0"/>
                <a:cs typeface="Times New Roman (Arabic)" charset="0"/>
              </a:rPr>
              <a:pPr algn="r" fontAlgn="base">
                <a:spcBef>
                  <a:spcPct val="0"/>
                </a:spcBef>
                <a:spcAft>
                  <a:spcPct val="0"/>
                </a:spcAft>
              </a:pPr>
              <a:t>‹#›</a:t>
            </a:fld>
            <a:endParaRPr lang="en-US" smtClean="0">
              <a:solidFill>
                <a:srgbClr val="545472"/>
              </a:solidFill>
              <a:latin typeface="Times New Roman" pitchFamily="18" charset="0"/>
              <a:cs typeface="Times New Roman (Arabic)" charset="0"/>
            </a:endParaRPr>
          </a:p>
        </p:txBody>
      </p:sp>
    </p:spTree>
    <p:extLst>
      <p:ext uri="{BB962C8B-B14F-4D97-AF65-F5344CB8AC3E}">
        <p14:creationId xmlns:p14="http://schemas.microsoft.com/office/powerpoint/2010/main" xmlns="" val="3226364778"/>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Lst>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Tahoma" pitchFamily="34" charset="0"/>
          <a:cs typeface="Tahoma" pitchFamily="34" charset="0"/>
        </a:defRPr>
      </a:lvl2pPr>
      <a:lvl3pPr algn="ctr" rtl="1" eaLnBrk="0" fontAlgn="base" hangingPunct="0">
        <a:spcBef>
          <a:spcPct val="0"/>
        </a:spcBef>
        <a:spcAft>
          <a:spcPct val="0"/>
        </a:spcAft>
        <a:defRPr sz="4400">
          <a:solidFill>
            <a:schemeClr val="tx2"/>
          </a:solidFill>
          <a:latin typeface="Tahoma" pitchFamily="34" charset="0"/>
          <a:cs typeface="Tahoma" pitchFamily="34" charset="0"/>
        </a:defRPr>
      </a:lvl3pPr>
      <a:lvl4pPr algn="ctr" rtl="1" eaLnBrk="0" fontAlgn="base" hangingPunct="0">
        <a:spcBef>
          <a:spcPct val="0"/>
        </a:spcBef>
        <a:spcAft>
          <a:spcPct val="0"/>
        </a:spcAft>
        <a:defRPr sz="4400">
          <a:solidFill>
            <a:schemeClr val="tx2"/>
          </a:solidFill>
          <a:latin typeface="Tahoma" pitchFamily="34" charset="0"/>
          <a:cs typeface="Tahoma" pitchFamily="34" charset="0"/>
        </a:defRPr>
      </a:lvl4pPr>
      <a:lvl5pPr algn="ctr" rtl="1" eaLnBrk="0" fontAlgn="base" hangingPunct="0">
        <a:spcBef>
          <a:spcPct val="0"/>
        </a:spcBef>
        <a:spcAft>
          <a:spcPct val="0"/>
        </a:spcAft>
        <a:defRPr sz="4400">
          <a:solidFill>
            <a:schemeClr val="tx2"/>
          </a:solidFill>
          <a:latin typeface="Tahoma" pitchFamily="34" charset="0"/>
          <a:cs typeface="Tahoma" pitchFamily="34" charset="0"/>
        </a:defRPr>
      </a:lvl5pPr>
      <a:lvl6pPr marL="457200" algn="ctr" rtl="1" fontAlgn="base">
        <a:spcBef>
          <a:spcPct val="0"/>
        </a:spcBef>
        <a:spcAft>
          <a:spcPct val="0"/>
        </a:spcAft>
        <a:defRPr sz="4400">
          <a:solidFill>
            <a:schemeClr val="tx2"/>
          </a:solidFill>
          <a:latin typeface="Tahoma" pitchFamily="34" charset="0"/>
          <a:cs typeface="Tahoma" pitchFamily="34" charset="0"/>
        </a:defRPr>
      </a:lvl6pPr>
      <a:lvl7pPr marL="914400" algn="ctr" rtl="1" fontAlgn="base">
        <a:spcBef>
          <a:spcPct val="0"/>
        </a:spcBef>
        <a:spcAft>
          <a:spcPct val="0"/>
        </a:spcAft>
        <a:defRPr sz="4400">
          <a:solidFill>
            <a:schemeClr val="tx2"/>
          </a:solidFill>
          <a:latin typeface="Tahoma" pitchFamily="34" charset="0"/>
          <a:cs typeface="Tahoma" pitchFamily="34" charset="0"/>
        </a:defRPr>
      </a:lvl7pPr>
      <a:lvl8pPr marL="1371600" algn="ctr" rtl="1" fontAlgn="base">
        <a:spcBef>
          <a:spcPct val="0"/>
        </a:spcBef>
        <a:spcAft>
          <a:spcPct val="0"/>
        </a:spcAft>
        <a:defRPr sz="4400">
          <a:solidFill>
            <a:schemeClr val="tx2"/>
          </a:solidFill>
          <a:latin typeface="Tahoma" pitchFamily="34" charset="0"/>
          <a:cs typeface="Tahoma" pitchFamily="34" charset="0"/>
        </a:defRPr>
      </a:lvl8pPr>
      <a:lvl9pPr marL="1828800" algn="ctr" rtl="1" fontAlgn="base">
        <a:spcBef>
          <a:spcPct val="0"/>
        </a:spcBef>
        <a:spcAft>
          <a:spcPct val="0"/>
        </a:spcAft>
        <a:defRPr sz="4400">
          <a:solidFill>
            <a:schemeClr val="tx2"/>
          </a:solidFill>
          <a:latin typeface="Tahoma" pitchFamily="34" charset="0"/>
          <a:cs typeface="Tahoma" pitchFamily="34" charset="0"/>
        </a:defRPr>
      </a:lvl9pPr>
    </p:titleStyle>
    <p:bodyStyle>
      <a:lvl1pPr marL="342900" indent="-342900" algn="r" rtl="1" eaLnBrk="0" fontAlgn="base" hangingPunct="0">
        <a:spcBef>
          <a:spcPct val="20000"/>
        </a:spcBef>
        <a:spcAft>
          <a:spcPct val="0"/>
        </a:spcAft>
        <a:buSzPct val="90000"/>
        <a:buBlip>
          <a:blip r:embed="rId15"/>
        </a:buBlip>
        <a:defRPr sz="3200">
          <a:solidFill>
            <a:schemeClr val="tx1"/>
          </a:solidFill>
          <a:latin typeface="+mn-lt"/>
          <a:ea typeface="+mn-ea"/>
          <a:cs typeface="+mn-cs"/>
        </a:defRPr>
      </a:lvl1pPr>
      <a:lvl2pPr marL="742950" indent="-285750" algn="r" rtl="1" eaLnBrk="0" fontAlgn="base" hangingPunct="0">
        <a:spcBef>
          <a:spcPct val="20000"/>
        </a:spcBef>
        <a:spcAft>
          <a:spcPct val="0"/>
        </a:spcAft>
        <a:buSzPct val="80000"/>
        <a:buBlip>
          <a:blip r:embed="rId16"/>
        </a:buBlip>
        <a:defRPr sz="2800">
          <a:solidFill>
            <a:schemeClr val="tx1"/>
          </a:solidFill>
          <a:latin typeface="+mn-lt"/>
          <a:ea typeface="Times New Roman (Arabic)" charset="0"/>
          <a:cs typeface="Tahoma" pitchFamily="34" charset="0"/>
        </a:defRPr>
      </a:lvl2pPr>
      <a:lvl3pPr marL="1143000" indent="-228600" algn="r" rtl="1" eaLnBrk="0" fontAlgn="base" hangingPunct="0">
        <a:spcBef>
          <a:spcPct val="20000"/>
        </a:spcBef>
        <a:spcAft>
          <a:spcPct val="0"/>
        </a:spcAft>
        <a:buSzPct val="70000"/>
        <a:buBlip>
          <a:blip r:embed="rId17"/>
        </a:buBlip>
        <a:defRPr sz="2400">
          <a:solidFill>
            <a:schemeClr val="tx1"/>
          </a:solidFill>
          <a:latin typeface="+mn-lt"/>
          <a:ea typeface="Times New Roman (Arabic)" charset="0"/>
          <a:cs typeface="Tahoma" pitchFamily="34" charset="0"/>
        </a:defRPr>
      </a:lvl3pPr>
      <a:lvl4pPr marL="1600200" indent="-228600" algn="r" rtl="1" eaLnBrk="0" fontAlgn="base" hangingPunct="0">
        <a:spcBef>
          <a:spcPct val="20000"/>
        </a:spcBef>
        <a:spcAft>
          <a:spcPct val="0"/>
        </a:spcAft>
        <a:buSzPct val="70000"/>
        <a:buBlip>
          <a:blip r:embed="rId18"/>
        </a:buBlip>
        <a:defRPr sz="2000">
          <a:solidFill>
            <a:schemeClr val="tx1"/>
          </a:solidFill>
          <a:latin typeface="+mn-lt"/>
          <a:ea typeface="Times New Roman (Arabic)" charset="0"/>
          <a:cs typeface="Tahoma" pitchFamily="34" charset="0"/>
        </a:defRPr>
      </a:lvl4pPr>
      <a:lvl5pPr marL="2057400" indent="-228600" algn="r" rtl="1" eaLnBrk="0" fontAlgn="base" hangingPunct="0">
        <a:spcBef>
          <a:spcPct val="20000"/>
        </a:spcBef>
        <a:spcAft>
          <a:spcPct val="0"/>
        </a:spcAft>
        <a:buSzPct val="70000"/>
        <a:buBlip>
          <a:blip r:embed="rId19"/>
        </a:buBlip>
        <a:defRPr sz="2000">
          <a:solidFill>
            <a:schemeClr val="tx1"/>
          </a:solidFill>
          <a:latin typeface="+mn-lt"/>
          <a:ea typeface="Times New Roman (Arabic)" charset="0"/>
          <a:cs typeface="Tahoma" pitchFamily="34" charset="0"/>
        </a:defRPr>
      </a:lvl5pPr>
      <a:lvl6pPr marL="2514600" indent="-228600" algn="r" rtl="1" fontAlgn="base">
        <a:spcBef>
          <a:spcPct val="20000"/>
        </a:spcBef>
        <a:spcAft>
          <a:spcPct val="0"/>
        </a:spcAft>
        <a:buSzPct val="70000"/>
        <a:buBlip>
          <a:blip r:embed="rId19"/>
        </a:buBlip>
        <a:defRPr sz="2000">
          <a:solidFill>
            <a:schemeClr val="tx1"/>
          </a:solidFill>
          <a:latin typeface="+mn-lt"/>
          <a:ea typeface="Times New Roman (Arabic)" charset="0"/>
          <a:cs typeface="Times New Roman (Arabic)" charset="0"/>
        </a:defRPr>
      </a:lvl6pPr>
      <a:lvl7pPr marL="2971800" indent="-228600" algn="r" rtl="1" fontAlgn="base">
        <a:spcBef>
          <a:spcPct val="20000"/>
        </a:spcBef>
        <a:spcAft>
          <a:spcPct val="0"/>
        </a:spcAft>
        <a:buSzPct val="70000"/>
        <a:buBlip>
          <a:blip r:embed="rId19"/>
        </a:buBlip>
        <a:defRPr sz="2000">
          <a:solidFill>
            <a:schemeClr val="tx1"/>
          </a:solidFill>
          <a:latin typeface="+mn-lt"/>
          <a:ea typeface="Times New Roman (Arabic)" charset="0"/>
          <a:cs typeface="Times New Roman (Arabic)" charset="0"/>
        </a:defRPr>
      </a:lvl7pPr>
      <a:lvl8pPr marL="3429000" indent="-228600" algn="r" rtl="1" fontAlgn="base">
        <a:spcBef>
          <a:spcPct val="20000"/>
        </a:spcBef>
        <a:spcAft>
          <a:spcPct val="0"/>
        </a:spcAft>
        <a:buSzPct val="70000"/>
        <a:buBlip>
          <a:blip r:embed="rId19"/>
        </a:buBlip>
        <a:defRPr sz="2000">
          <a:solidFill>
            <a:schemeClr val="tx1"/>
          </a:solidFill>
          <a:latin typeface="+mn-lt"/>
          <a:ea typeface="Times New Roman (Arabic)" charset="0"/>
          <a:cs typeface="Times New Roman (Arabic)" charset="0"/>
        </a:defRPr>
      </a:lvl8pPr>
      <a:lvl9pPr marL="3886200" indent="-228600" algn="r" rtl="1" fontAlgn="base">
        <a:spcBef>
          <a:spcPct val="20000"/>
        </a:spcBef>
        <a:spcAft>
          <a:spcPct val="0"/>
        </a:spcAft>
        <a:buSzPct val="70000"/>
        <a:buBlip>
          <a:blip r:embed="rId19"/>
        </a:buBlip>
        <a:defRPr sz="2000">
          <a:solidFill>
            <a:schemeClr val="tx1"/>
          </a:solidFill>
          <a:latin typeface="+mn-lt"/>
          <a:ea typeface="Times New Roman (Arabic)" charset="0"/>
          <a:cs typeface="Times New Roman (Arabic)" charset="0"/>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cstate="print"/>
          <a:stretch>
            <a:fillRect/>
          </a:stretch>
        </a:blipFill>
        <a:effectLst/>
      </p:bgPr>
    </p:bg>
    <p:spTree>
      <p:nvGrpSpPr>
        <p:cNvPr id="1" name=""/>
        <p:cNvGrpSpPr/>
        <p:nvPr/>
      </p:nvGrpSpPr>
      <p:grpSpPr>
        <a:xfrm>
          <a:off x="0" y="0"/>
          <a:ext cx="0" cy="0"/>
          <a:chOff x="0" y="0"/>
          <a:chExt cx="0" cy="0"/>
        </a:xfrm>
      </p:grpSpPr>
      <p:sp>
        <p:nvSpPr>
          <p:cNvPr id="12" name="Subtitle 11"/>
          <p:cNvSpPr>
            <a:spLocks noGrp="1"/>
          </p:cNvSpPr>
          <p:nvPr>
            <p:ph type="subTitle" idx="1"/>
          </p:nvPr>
        </p:nvSpPr>
        <p:spPr>
          <a:xfrm>
            <a:off x="1143000" y="2190752"/>
            <a:ext cx="6400800" cy="657225"/>
          </a:xfrm>
        </p:spPr>
        <p:txBody>
          <a:bodyPr>
            <a:normAutofit fontScale="40000" lnSpcReduction="20000"/>
          </a:bodyPr>
          <a:lstStyle/>
          <a:p>
            <a:pPr algn="r"/>
            <a:r>
              <a:rPr lang="ar-EG" sz="11200" dirty="0" smtClean="0">
                <a:solidFill>
                  <a:schemeClr val="tx1">
                    <a:lumMod val="95000"/>
                    <a:lumOff val="5000"/>
                  </a:schemeClr>
                </a:solidFill>
              </a:rPr>
              <a:t>مادة مهارات التعلم والتفكير</a:t>
            </a:r>
            <a:endParaRPr lang="en-US" sz="11200" dirty="0">
              <a:solidFill>
                <a:schemeClr val="tx1">
                  <a:lumMod val="95000"/>
                  <a:lumOff val="5000"/>
                </a:schemeClr>
              </a:solidFill>
            </a:endParaRPr>
          </a:p>
        </p:txBody>
      </p:sp>
    </p:spTree>
    <p:extLst>
      <p:ext uri="{BB962C8B-B14F-4D97-AF65-F5344CB8AC3E}">
        <p14:creationId xmlns:p14="http://schemas.microsoft.com/office/powerpoint/2010/main" xmlns="" val="92408387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circle(in)">
                                      <p:cBhvr>
                                        <p:cTn id="7" dur="20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endParaRPr lang="ar-SA" dirty="0" smtClean="0">
              <a:solidFill>
                <a:srgbClr val="C00000"/>
              </a:solidFill>
            </a:endParaRPr>
          </a:p>
          <a:p>
            <a:pPr marL="0" indent="0" algn="ctr">
              <a:buNone/>
            </a:pPr>
            <a:endParaRPr lang="ar-SA" dirty="0">
              <a:solidFill>
                <a:srgbClr val="C00000"/>
              </a:solidFill>
            </a:endParaRPr>
          </a:p>
          <a:p>
            <a:pPr marL="0" indent="0" algn="ctr">
              <a:buNone/>
            </a:pPr>
            <a:endParaRPr lang="ar-SA" dirty="0" smtClean="0">
              <a:solidFill>
                <a:srgbClr val="C00000"/>
              </a:solidFill>
            </a:endParaRPr>
          </a:p>
          <a:p>
            <a:pPr marL="0" indent="0" algn="ctr">
              <a:buNone/>
            </a:pPr>
            <a:r>
              <a:rPr lang="ar-SA" dirty="0" smtClean="0">
                <a:solidFill>
                  <a:srgbClr val="C00000"/>
                </a:solidFill>
              </a:rPr>
              <a:t>المحاضرة </a:t>
            </a:r>
            <a:r>
              <a:rPr lang="ar-SA" dirty="0" smtClean="0">
                <a:solidFill>
                  <a:srgbClr val="C00000"/>
                </a:solidFill>
              </a:rPr>
              <a:t>الأولى</a:t>
            </a:r>
            <a:endParaRPr lang="ar-SA" dirty="0">
              <a:solidFill>
                <a:srgbClr val="C00000"/>
              </a:solidFill>
            </a:endParaRPr>
          </a:p>
        </p:txBody>
      </p:sp>
    </p:spTree>
    <p:extLst>
      <p:ext uri="{BB962C8B-B14F-4D97-AF65-F5344CB8AC3E}">
        <p14:creationId xmlns:p14="http://schemas.microsoft.com/office/powerpoint/2010/main" xmlns="" val="29636802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spcBef>
                <a:spcPts val="0"/>
              </a:spcBef>
            </a:pPr>
            <a:r>
              <a:rPr lang="ar-SA" sz="2800" dirty="0">
                <a:solidFill>
                  <a:srgbClr val="FF0000"/>
                </a:solidFill>
                <a:latin typeface="+mn-lt"/>
                <a:ea typeface="+mn-ea"/>
                <a:cs typeface="+mn-cs"/>
              </a:rPr>
              <a:t>مدخل الي مهارات التفكير</a:t>
            </a:r>
          </a:p>
        </p:txBody>
      </p:sp>
      <p:sp>
        <p:nvSpPr>
          <p:cNvPr id="3" name="Content Placeholder 2"/>
          <p:cNvSpPr>
            <a:spLocks noGrp="1"/>
          </p:cNvSpPr>
          <p:nvPr>
            <p:ph idx="1"/>
          </p:nvPr>
        </p:nvSpPr>
        <p:spPr>
          <a:xfrm>
            <a:off x="971600" y="915566"/>
            <a:ext cx="7385248" cy="3108543"/>
          </a:xfrm>
        </p:spPr>
        <p:txBody>
          <a:bodyPr/>
          <a:lstStyle/>
          <a:p>
            <a:pPr marL="0" indent="0">
              <a:buNone/>
            </a:pPr>
            <a:r>
              <a:rPr lang="ar-SA" dirty="0" smtClean="0">
                <a:solidFill>
                  <a:srgbClr val="FF0000"/>
                </a:solidFill>
              </a:rPr>
              <a:t>اهداف المحاضرة الاولي :</a:t>
            </a:r>
          </a:p>
          <a:p>
            <a:r>
              <a:rPr lang="ar-SA" dirty="0" smtClean="0"/>
              <a:t>التعرف علي  تعليم </a:t>
            </a:r>
            <a:r>
              <a:rPr lang="ar-SA" dirty="0"/>
              <a:t>مهارات </a:t>
            </a:r>
            <a:r>
              <a:rPr lang="ar-SA" dirty="0" smtClean="0"/>
              <a:t>التفكير بين القول والممارسة</a:t>
            </a:r>
            <a:endParaRPr lang="ar-SA" dirty="0"/>
          </a:p>
          <a:p>
            <a:r>
              <a:rPr lang="ar-SA" dirty="0"/>
              <a:t>التعرف علي </a:t>
            </a:r>
            <a:r>
              <a:rPr lang="ar-SA" dirty="0" smtClean="0"/>
              <a:t>معوقات تعليم </a:t>
            </a:r>
            <a:r>
              <a:rPr lang="ar-SA" dirty="0"/>
              <a:t>مهارات التفكير</a:t>
            </a:r>
          </a:p>
          <a:p>
            <a:r>
              <a:rPr lang="ar-SA" dirty="0"/>
              <a:t>التعرف </a:t>
            </a:r>
            <a:r>
              <a:rPr lang="ar-SA" dirty="0" smtClean="0"/>
              <a:t>علي اهمية تعليم </a:t>
            </a:r>
            <a:r>
              <a:rPr lang="ar-SA" dirty="0"/>
              <a:t>مهارات التفكير</a:t>
            </a:r>
          </a:p>
          <a:p>
            <a:r>
              <a:rPr lang="ar-SA" dirty="0">
                <a:solidFill>
                  <a:prstClr val="black"/>
                </a:solidFill>
              </a:rPr>
              <a:t>التعرف علي </a:t>
            </a:r>
            <a:r>
              <a:rPr lang="ar-SA" dirty="0" smtClean="0"/>
              <a:t>امكانية تعليم </a:t>
            </a:r>
            <a:r>
              <a:rPr lang="ar-SA" dirty="0"/>
              <a:t>مهارات التفكير</a:t>
            </a:r>
          </a:p>
          <a:p>
            <a:pPr marL="0" indent="0">
              <a:buNone/>
            </a:pPr>
            <a:endParaRPr lang="ar-SA" dirty="0"/>
          </a:p>
        </p:txBody>
      </p:sp>
    </p:spTree>
    <p:extLst>
      <p:ext uri="{BB962C8B-B14F-4D97-AF65-F5344CB8AC3E}">
        <p14:creationId xmlns:p14="http://schemas.microsoft.com/office/powerpoint/2010/main" xmlns="" val="26094768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0" y="0"/>
            <a:ext cx="9144000" cy="514350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1267" name="Rectangle 3"/>
          <p:cNvSpPr>
            <a:spLocks noGrp="1" noChangeArrowheads="1"/>
          </p:cNvSpPr>
          <p:nvPr>
            <p:ph type="title"/>
          </p:nvPr>
        </p:nvSpPr>
        <p:spPr/>
        <p:txBody>
          <a:bodyPr/>
          <a:lstStyle/>
          <a:p>
            <a:pPr eaLnBrk="1" hangingPunct="1"/>
            <a:r>
              <a:rPr lang="en-US" altLang="en-US" smtClean="0"/>
              <a:t>.</a:t>
            </a:r>
          </a:p>
        </p:txBody>
      </p:sp>
      <p:sp>
        <p:nvSpPr>
          <p:cNvPr id="11268" name="Rectangle 4" descr="ورق صحف"/>
          <p:cNvSpPr>
            <a:spLocks noGrp="1" noChangeArrowheads="1"/>
          </p:cNvSpPr>
          <p:nvPr>
            <p:ph type="body" idx="1"/>
          </p:nvPr>
        </p:nvSpPr>
        <p:spPr>
          <a:xfrm>
            <a:off x="685800" y="2114550"/>
            <a:ext cx="7772400" cy="1714500"/>
          </a:xfrm>
          <a:blipFill dpi="0" rotWithShape="0">
            <a:blip r:embed="rId2" cstate="print"/>
            <a:srcRect/>
            <a:tile tx="0" ty="0" sx="100000" sy="100000" flip="none" algn="tl"/>
          </a:blipFill>
          <a:ln w="57150" cmpd="thinThick">
            <a:solidFill>
              <a:schemeClr val="tx1"/>
            </a:solidFill>
            <a:miter lim="800000"/>
            <a:headEnd/>
            <a:tailEnd/>
          </a:ln>
          <a:effectLst>
            <a:outerShdw dist="35921" dir="2700000" algn="ctr" rotWithShape="0">
              <a:schemeClr val="bg2"/>
            </a:outerShdw>
          </a:effectLst>
        </p:spPr>
        <p:txBody>
          <a:bodyPr/>
          <a:lstStyle/>
          <a:p>
            <a:pPr algn="ctr" eaLnBrk="1" hangingPunct="1"/>
            <a:endParaRPr lang="ar-SA" altLang="en-US" b="1" smtClean="0">
              <a:cs typeface="AdvertisingBold" pitchFamily="2" charset="-78"/>
            </a:endParaRPr>
          </a:p>
          <a:p>
            <a:pPr algn="ctr" eaLnBrk="1" hangingPunct="1"/>
            <a:r>
              <a:rPr lang="ar-SA" altLang="en-US" b="1" smtClean="0">
                <a:cs typeface="AdvertisingBold" pitchFamily="2" charset="-78"/>
              </a:rPr>
              <a:t>هو المرحلة الرئيسية للابداع</a:t>
            </a:r>
          </a:p>
        </p:txBody>
      </p:sp>
      <p:sp>
        <p:nvSpPr>
          <p:cNvPr id="11269" name="WordArt 5"/>
          <p:cNvSpPr>
            <a:spLocks noChangeArrowheads="1" noChangeShapeType="1" noTextEdit="1"/>
          </p:cNvSpPr>
          <p:nvPr/>
        </p:nvSpPr>
        <p:spPr bwMode="auto">
          <a:xfrm>
            <a:off x="2971800" y="685800"/>
            <a:ext cx="3352800" cy="1143000"/>
          </a:xfrm>
          <a:prstGeom prst="rect">
            <a:avLst/>
          </a:prstGeom>
        </p:spPr>
        <p:txBody>
          <a:bodyPr wrap="none" fromWordArt="1">
            <a:prstTxWarp prst="textPlain">
              <a:avLst>
                <a:gd name="adj" fmla="val 50000"/>
              </a:avLst>
            </a:prstTxWarp>
          </a:bodyPr>
          <a:lstStyle/>
          <a:p>
            <a:pPr algn="ctr" rtl="1" fontAlgn="base">
              <a:spcBef>
                <a:spcPct val="0"/>
              </a:spcBef>
              <a:spcAft>
                <a:spcPct val="0"/>
              </a:spcAft>
            </a:pPr>
            <a:r>
              <a:rPr kumimoji="1" lang="ar-SA" sz="3600" kern="10" smtClean="0">
                <a:ln w="12700">
                  <a:solidFill>
                    <a:srgbClr val="660066"/>
                  </a:solidFill>
                  <a:round/>
                  <a:headEnd/>
                  <a:tailEnd/>
                </a:ln>
                <a:solidFill>
                  <a:srgbClr val="B2B2B2">
                    <a:alpha val="50195"/>
                  </a:srgbClr>
                </a:solidFill>
                <a:effectLst>
                  <a:outerShdw dist="45791" dir="2021404" algn="ctr" rotWithShape="0">
                    <a:srgbClr val="9999FF"/>
                  </a:outerShdw>
                </a:effectLst>
                <a:latin typeface="Arial"/>
                <a:cs typeface="Arial"/>
              </a:rPr>
              <a:t>التفكير</a:t>
            </a:r>
          </a:p>
        </p:txBody>
      </p:sp>
    </p:spTree>
    <p:extLst>
      <p:ext uri="{BB962C8B-B14F-4D97-AF65-F5344CB8AC3E}">
        <p14:creationId xmlns:p14="http://schemas.microsoft.com/office/powerpoint/2010/main" xmlns="" val="42176791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Line 2"/>
          <p:cNvSpPr>
            <a:spLocks noChangeShapeType="1"/>
          </p:cNvSpPr>
          <p:nvPr/>
        </p:nvSpPr>
        <p:spPr bwMode="auto">
          <a:xfrm>
            <a:off x="2057400" y="914400"/>
            <a:ext cx="5791200"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41315" name="Line 3"/>
          <p:cNvSpPr>
            <a:spLocks noChangeShapeType="1"/>
          </p:cNvSpPr>
          <p:nvPr/>
        </p:nvSpPr>
        <p:spPr bwMode="auto">
          <a:xfrm>
            <a:off x="7848600" y="914400"/>
            <a:ext cx="0" cy="62865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41316" name="Line 4"/>
          <p:cNvSpPr>
            <a:spLocks noChangeShapeType="1"/>
          </p:cNvSpPr>
          <p:nvPr/>
        </p:nvSpPr>
        <p:spPr bwMode="auto">
          <a:xfrm>
            <a:off x="2057400" y="914400"/>
            <a:ext cx="0" cy="62865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41317" name="Line 5"/>
          <p:cNvSpPr>
            <a:spLocks noChangeShapeType="1"/>
          </p:cNvSpPr>
          <p:nvPr/>
        </p:nvSpPr>
        <p:spPr bwMode="auto">
          <a:xfrm>
            <a:off x="4876800" y="914400"/>
            <a:ext cx="0" cy="62865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41318" name="Line 6"/>
          <p:cNvSpPr>
            <a:spLocks noChangeShapeType="1"/>
          </p:cNvSpPr>
          <p:nvPr/>
        </p:nvSpPr>
        <p:spPr bwMode="auto">
          <a:xfrm>
            <a:off x="3657600" y="1943100"/>
            <a:ext cx="2819400"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41319" name="Line 7"/>
          <p:cNvSpPr>
            <a:spLocks noChangeShapeType="1"/>
          </p:cNvSpPr>
          <p:nvPr/>
        </p:nvSpPr>
        <p:spPr bwMode="auto">
          <a:xfrm>
            <a:off x="6477000" y="1943100"/>
            <a:ext cx="0" cy="62865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41320" name="Line 8"/>
          <p:cNvSpPr>
            <a:spLocks noChangeShapeType="1"/>
          </p:cNvSpPr>
          <p:nvPr/>
        </p:nvSpPr>
        <p:spPr bwMode="auto">
          <a:xfrm>
            <a:off x="5562600" y="1943100"/>
            <a:ext cx="0" cy="62865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41321" name="Line 9"/>
          <p:cNvSpPr>
            <a:spLocks noChangeShapeType="1"/>
          </p:cNvSpPr>
          <p:nvPr/>
        </p:nvSpPr>
        <p:spPr bwMode="auto">
          <a:xfrm>
            <a:off x="4572000" y="1943100"/>
            <a:ext cx="0" cy="62865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41322" name="Line 10"/>
          <p:cNvSpPr>
            <a:spLocks noChangeShapeType="1"/>
          </p:cNvSpPr>
          <p:nvPr/>
        </p:nvSpPr>
        <p:spPr bwMode="auto">
          <a:xfrm>
            <a:off x="3657600" y="1943100"/>
            <a:ext cx="0" cy="62865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
        <p:nvSpPr>
          <p:cNvPr id="141323" name="Text Box 11"/>
          <p:cNvSpPr txBox="1">
            <a:spLocks noChangeArrowheads="1"/>
          </p:cNvSpPr>
          <p:nvPr/>
        </p:nvSpPr>
        <p:spPr bwMode="auto">
          <a:xfrm>
            <a:off x="2887739" y="400056"/>
            <a:ext cx="357181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Times New Roman (Arabic)" charset="0"/>
                <a:cs typeface="Times New Roman (Arabic)" charset="0"/>
              </a:defRPr>
            </a:lvl1pPr>
            <a:lvl2pPr marL="742950" indent="-285750" eaLnBrk="0" hangingPunct="0">
              <a:defRPr kumimoji="1" sz="2400">
                <a:solidFill>
                  <a:schemeClr val="tx1"/>
                </a:solidFill>
                <a:latin typeface="Times New Roman" pitchFamily="18" charset="0"/>
                <a:ea typeface="Times New Roman (Arabic)" charset="0"/>
                <a:cs typeface="Times New Roman (Arabic)" charset="0"/>
              </a:defRPr>
            </a:lvl2pPr>
            <a:lvl3pPr marL="1143000" indent="-228600" eaLnBrk="0" hangingPunct="0">
              <a:defRPr kumimoji="1" sz="2400">
                <a:solidFill>
                  <a:schemeClr val="tx1"/>
                </a:solidFill>
                <a:latin typeface="Times New Roman" pitchFamily="18" charset="0"/>
                <a:ea typeface="Times New Roman (Arabic)" charset="0"/>
                <a:cs typeface="Times New Roman (Arabic)" charset="0"/>
              </a:defRPr>
            </a:lvl3pPr>
            <a:lvl4pPr marL="1600200" indent="-228600" eaLnBrk="0" hangingPunct="0">
              <a:defRPr kumimoji="1" sz="2400">
                <a:solidFill>
                  <a:schemeClr val="tx1"/>
                </a:solidFill>
                <a:latin typeface="Times New Roman" pitchFamily="18" charset="0"/>
                <a:ea typeface="Times New Roman (Arabic)" charset="0"/>
                <a:cs typeface="Times New Roman (Arabic)" charset="0"/>
              </a:defRPr>
            </a:lvl4pPr>
            <a:lvl5pPr marL="2057400" indent="-228600" eaLnBrk="0" hangingPunct="0">
              <a:defRPr kumimoji="1" sz="2400">
                <a:solidFill>
                  <a:schemeClr val="tx1"/>
                </a:solidFill>
                <a:latin typeface="Times New Roman" pitchFamily="18" charset="0"/>
                <a:ea typeface="Times New Roman (Arabic)" charset="0"/>
                <a:cs typeface="Times New Roman (Arabic)" charset="0"/>
              </a:defRPr>
            </a:lvl5pPr>
            <a:lvl6pPr marL="25146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6pPr>
            <a:lvl7pPr marL="29718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7pPr>
            <a:lvl8pPr marL="34290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8pPr>
            <a:lvl9pPr marL="38862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9pPr>
          </a:lstStyle>
          <a:p>
            <a:pPr algn="r" rtl="1" eaLnBrk="1" fontAlgn="base" hangingPunct="1">
              <a:spcBef>
                <a:spcPct val="0"/>
              </a:spcBef>
              <a:spcAft>
                <a:spcPct val="0"/>
              </a:spcAft>
            </a:pPr>
            <a:r>
              <a:rPr lang="ar-SA" sz="3600" smtClean="0">
                <a:solidFill>
                  <a:srgbClr val="545472"/>
                </a:solidFill>
                <a:latin typeface="Arial" pitchFamily="34" charset="0"/>
              </a:rPr>
              <a:t>تصنيف مهارات التفكير</a:t>
            </a:r>
            <a:endParaRPr lang="en-US" sz="3600" smtClean="0">
              <a:solidFill>
                <a:srgbClr val="545472"/>
              </a:solidFill>
              <a:latin typeface="Arial" pitchFamily="34" charset="0"/>
            </a:endParaRPr>
          </a:p>
        </p:txBody>
      </p:sp>
      <p:sp>
        <p:nvSpPr>
          <p:cNvPr id="141324" name="Text Box 12"/>
          <p:cNvSpPr txBox="1">
            <a:spLocks noChangeArrowheads="1"/>
          </p:cNvSpPr>
          <p:nvPr/>
        </p:nvSpPr>
        <p:spPr bwMode="auto">
          <a:xfrm>
            <a:off x="3986617" y="1543056"/>
            <a:ext cx="1568057"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Times New Roman (Arabic)" charset="0"/>
                <a:cs typeface="Times New Roman (Arabic)" charset="0"/>
              </a:defRPr>
            </a:lvl1pPr>
            <a:lvl2pPr marL="742950" indent="-285750" eaLnBrk="0" hangingPunct="0">
              <a:defRPr kumimoji="1" sz="2400">
                <a:solidFill>
                  <a:schemeClr val="tx1"/>
                </a:solidFill>
                <a:latin typeface="Times New Roman" pitchFamily="18" charset="0"/>
                <a:ea typeface="Times New Roman (Arabic)" charset="0"/>
                <a:cs typeface="Times New Roman (Arabic)" charset="0"/>
              </a:defRPr>
            </a:lvl2pPr>
            <a:lvl3pPr marL="1143000" indent="-228600" eaLnBrk="0" hangingPunct="0">
              <a:defRPr kumimoji="1" sz="2400">
                <a:solidFill>
                  <a:schemeClr val="tx1"/>
                </a:solidFill>
                <a:latin typeface="Times New Roman" pitchFamily="18" charset="0"/>
                <a:ea typeface="Times New Roman (Arabic)" charset="0"/>
                <a:cs typeface="Times New Roman (Arabic)" charset="0"/>
              </a:defRPr>
            </a:lvl3pPr>
            <a:lvl4pPr marL="1600200" indent="-228600" eaLnBrk="0" hangingPunct="0">
              <a:defRPr kumimoji="1" sz="2400">
                <a:solidFill>
                  <a:schemeClr val="tx1"/>
                </a:solidFill>
                <a:latin typeface="Times New Roman" pitchFamily="18" charset="0"/>
                <a:ea typeface="Times New Roman (Arabic)" charset="0"/>
                <a:cs typeface="Times New Roman (Arabic)" charset="0"/>
              </a:defRPr>
            </a:lvl4pPr>
            <a:lvl5pPr marL="2057400" indent="-228600" eaLnBrk="0" hangingPunct="0">
              <a:defRPr kumimoji="1" sz="2400">
                <a:solidFill>
                  <a:schemeClr val="tx1"/>
                </a:solidFill>
                <a:latin typeface="Times New Roman" pitchFamily="18" charset="0"/>
                <a:ea typeface="Times New Roman (Arabic)" charset="0"/>
                <a:cs typeface="Times New Roman (Arabic)" charset="0"/>
              </a:defRPr>
            </a:lvl5pPr>
            <a:lvl6pPr marL="25146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6pPr>
            <a:lvl7pPr marL="29718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7pPr>
            <a:lvl8pPr marL="34290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8pPr>
            <a:lvl9pPr marL="38862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9pPr>
          </a:lstStyle>
          <a:p>
            <a:pPr algn="r" rtl="1" eaLnBrk="1" fontAlgn="base" hangingPunct="1">
              <a:spcBef>
                <a:spcPct val="0"/>
              </a:spcBef>
              <a:spcAft>
                <a:spcPct val="0"/>
              </a:spcAft>
            </a:pPr>
            <a:r>
              <a:rPr lang="ar-SA" b="1" smtClean="0">
                <a:solidFill>
                  <a:srgbClr val="545472"/>
                </a:solidFill>
                <a:latin typeface="Arial" pitchFamily="34" charset="0"/>
              </a:rPr>
              <a:t>عمليات مركبة</a:t>
            </a:r>
            <a:endParaRPr lang="en-US" b="1" smtClean="0">
              <a:solidFill>
                <a:srgbClr val="545472"/>
              </a:solidFill>
              <a:latin typeface="Arial" pitchFamily="34" charset="0"/>
            </a:endParaRPr>
          </a:p>
        </p:txBody>
      </p:sp>
      <p:sp>
        <p:nvSpPr>
          <p:cNvPr id="141325" name="Text Box 13"/>
          <p:cNvSpPr txBox="1">
            <a:spLocks noChangeArrowheads="1"/>
          </p:cNvSpPr>
          <p:nvPr/>
        </p:nvSpPr>
        <p:spPr bwMode="auto">
          <a:xfrm>
            <a:off x="686791" y="1543056"/>
            <a:ext cx="2162772"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Times New Roman (Arabic)" charset="0"/>
                <a:cs typeface="Times New Roman (Arabic)" charset="0"/>
              </a:defRPr>
            </a:lvl1pPr>
            <a:lvl2pPr marL="742950" indent="-285750" eaLnBrk="0" hangingPunct="0">
              <a:defRPr kumimoji="1" sz="2400">
                <a:solidFill>
                  <a:schemeClr val="tx1"/>
                </a:solidFill>
                <a:latin typeface="Times New Roman" pitchFamily="18" charset="0"/>
                <a:ea typeface="Times New Roman (Arabic)" charset="0"/>
                <a:cs typeface="Times New Roman (Arabic)" charset="0"/>
              </a:defRPr>
            </a:lvl2pPr>
            <a:lvl3pPr marL="1143000" indent="-228600" eaLnBrk="0" hangingPunct="0">
              <a:defRPr kumimoji="1" sz="2400">
                <a:solidFill>
                  <a:schemeClr val="tx1"/>
                </a:solidFill>
                <a:latin typeface="Times New Roman" pitchFamily="18" charset="0"/>
                <a:ea typeface="Times New Roman (Arabic)" charset="0"/>
                <a:cs typeface="Times New Roman (Arabic)" charset="0"/>
              </a:defRPr>
            </a:lvl3pPr>
            <a:lvl4pPr marL="1600200" indent="-228600" eaLnBrk="0" hangingPunct="0">
              <a:defRPr kumimoji="1" sz="2400">
                <a:solidFill>
                  <a:schemeClr val="tx1"/>
                </a:solidFill>
                <a:latin typeface="Times New Roman" pitchFamily="18" charset="0"/>
                <a:ea typeface="Times New Roman (Arabic)" charset="0"/>
                <a:cs typeface="Times New Roman (Arabic)" charset="0"/>
              </a:defRPr>
            </a:lvl4pPr>
            <a:lvl5pPr marL="2057400" indent="-228600" eaLnBrk="0" hangingPunct="0">
              <a:defRPr kumimoji="1" sz="2400">
                <a:solidFill>
                  <a:schemeClr val="tx1"/>
                </a:solidFill>
                <a:latin typeface="Times New Roman" pitchFamily="18" charset="0"/>
                <a:ea typeface="Times New Roman (Arabic)" charset="0"/>
                <a:cs typeface="Times New Roman (Arabic)" charset="0"/>
              </a:defRPr>
            </a:lvl5pPr>
            <a:lvl6pPr marL="25146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6pPr>
            <a:lvl7pPr marL="29718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7pPr>
            <a:lvl8pPr marL="34290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8pPr>
            <a:lvl9pPr marL="38862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9pPr>
          </a:lstStyle>
          <a:p>
            <a:pPr algn="r" rtl="1" eaLnBrk="1" fontAlgn="base" hangingPunct="1">
              <a:spcBef>
                <a:spcPct val="0"/>
              </a:spcBef>
              <a:spcAft>
                <a:spcPct val="0"/>
              </a:spcAft>
            </a:pPr>
            <a:r>
              <a:rPr lang="ar-SA" b="1" smtClean="0">
                <a:solidFill>
                  <a:srgbClr val="545472"/>
                </a:solidFill>
                <a:latin typeface="Arial" pitchFamily="34" charset="0"/>
              </a:rPr>
              <a:t>عمليات فوق معرفية</a:t>
            </a:r>
            <a:endParaRPr lang="en-US" b="1" smtClean="0">
              <a:solidFill>
                <a:srgbClr val="545472"/>
              </a:solidFill>
              <a:latin typeface="Arial" pitchFamily="34" charset="0"/>
            </a:endParaRPr>
          </a:p>
        </p:txBody>
      </p:sp>
      <p:sp>
        <p:nvSpPr>
          <p:cNvPr id="141326" name="Text Box 14"/>
          <p:cNvSpPr txBox="1">
            <a:spLocks noChangeArrowheads="1"/>
          </p:cNvSpPr>
          <p:nvPr/>
        </p:nvSpPr>
        <p:spPr bwMode="auto">
          <a:xfrm>
            <a:off x="6376757" y="2571751"/>
            <a:ext cx="1140056"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Times New Roman (Arabic)" charset="0"/>
                <a:cs typeface="Times New Roman (Arabic)" charset="0"/>
              </a:defRPr>
            </a:lvl1pPr>
            <a:lvl2pPr marL="742950" indent="-285750" eaLnBrk="0" hangingPunct="0">
              <a:defRPr kumimoji="1" sz="2400">
                <a:solidFill>
                  <a:schemeClr val="tx1"/>
                </a:solidFill>
                <a:latin typeface="Times New Roman" pitchFamily="18" charset="0"/>
                <a:ea typeface="Times New Roman (Arabic)" charset="0"/>
                <a:cs typeface="Times New Roman (Arabic)" charset="0"/>
              </a:defRPr>
            </a:lvl2pPr>
            <a:lvl3pPr marL="1143000" indent="-228600" eaLnBrk="0" hangingPunct="0">
              <a:defRPr kumimoji="1" sz="2400">
                <a:solidFill>
                  <a:schemeClr val="tx1"/>
                </a:solidFill>
                <a:latin typeface="Times New Roman" pitchFamily="18" charset="0"/>
                <a:ea typeface="Times New Roman (Arabic)" charset="0"/>
                <a:cs typeface="Times New Roman (Arabic)" charset="0"/>
              </a:defRPr>
            </a:lvl3pPr>
            <a:lvl4pPr marL="1600200" indent="-228600" eaLnBrk="0" hangingPunct="0">
              <a:defRPr kumimoji="1" sz="2400">
                <a:solidFill>
                  <a:schemeClr val="tx1"/>
                </a:solidFill>
                <a:latin typeface="Times New Roman" pitchFamily="18" charset="0"/>
                <a:ea typeface="Times New Roman (Arabic)" charset="0"/>
                <a:cs typeface="Times New Roman (Arabic)" charset="0"/>
              </a:defRPr>
            </a:lvl4pPr>
            <a:lvl5pPr marL="2057400" indent="-228600" eaLnBrk="0" hangingPunct="0">
              <a:defRPr kumimoji="1" sz="2400">
                <a:solidFill>
                  <a:schemeClr val="tx1"/>
                </a:solidFill>
                <a:latin typeface="Times New Roman" pitchFamily="18" charset="0"/>
                <a:ea typeface="Times New Roman (Arabic)" charset="0"/>
                <a:cs typeface="Times New Roman (Arabic)" charset="0"/>
              </a:defRPr>
            </a:lvl5pPr>
            <a:lvl6pPr marL="25146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6pPr>
            <a:lvl7pPr marL="29718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7pPr>
            <a:lvl8pPr marL="34290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8pPr>
            <a:lvl9pPr marL="38862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9pPr>
          </a:lstStyle>
          <a:p>
            <a:pPr algn="r" rtl="1" eaLnBrk="1" fontAlgn="base" hangingPunct="1">
              <a:spcBef>
                <a:spcPct val="0"/>
              </a:spcBef>
              <a:spcAft>
                <a:spcPct val="0"/>
              </a:spcAft>
            </a:pPr>
            <a:r>
              <a:rPr lang="ar-SA" sz="2000" b="1" dirty="0" err="1" smtClean="0">
                <a:solidFill>
                  <a:srgbClr val="545472"/>
                </a:solidFill>
                <a:latin typeface="Arial" pitchFamily="34" charset="0"/>
              </a:rPr>
              <a:t>التفكيرالناقد</a:t>
            </a:r>
            <a:endParaRPr lang="en-US" sz="2000" b="1" dirty="0" smtClean="0">
              <a:solidFill>
                <a:srgbClr val="545472"/>
              </a:solidFill>
              <a:latin typeface="Arial" pitchFamily="34" charset="0"/>
            </a:endParaRPr>
          </a:p>
        </p:txBody>
      </p:sp>
      <p:sp>
        <p:nvSpPr>
          <p:cNvPr id="141327" name="Text Box 15"/>
          <p:cNvSpPr txBox="1">
            <a:spLocks noChangeArrowheads="1"/>
          </p:cNvSpPr>
          <p:nvPr/>
        </p:nvSpPr>
        <p:spPr bwMode="auto">
          <a:xfrm>
            <a:off x="6276835" y="2914656"/>
            <a:ext cx="966931"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Times New Roman (Arabic)" charset="0"/>
                <a:cs typeface="Times New Roman (Arabic)" charset="0"/>
              </a:defRPr>
            </a:lvl1pPr>
            <a:lvl2pPr marL="742950" indent="-285750" eaLnBrk="0" hangingPunct="0">
              <a:defRPr kumimoji="1" sz="2400">
                <a:solidFill>
                  <a:schemeClr val="tx1"/>
                </a:solidFill>
                <a:latin typeface="Times New Roman" pitchFamily="18" charset="0"/>
                <a:ea typeface="Times New Roman (Arabic)" charset="0"/>
                <a:cs typeface="Times New Roman (Arabic)" charset="0"/>
              </a:defRPr>
            </a:lvl2pPr>
            <a:lvl3pPr marL="1143000" indent="-228600" eaLnBrk="0" hangingPunct="0">
              <a:defRPr kumimoji="1" sz="2400">
                <a:solidFill>
                  <a:schemeClr val="tx1"/>
                </a:solidFill>
                <a:latin typeface="Times New Roman" pitchFamily="18" charset="0"/>
                <a:ea typeface="Times New Roman (Arabic)" charset="0"/>
                <a:cs typeface="Times New Roman (Arabic)" charset="0"/>
              </a:defRPr>
            </a:lvl3pPr>
            <a:lvl4pPr marL="1600200" indent="-228600" eaLnBrk="0" hangingPunct="0">
              <a:defRPr kumimoji="1" sz="2400">
                <a:solidFill>
                  <a:schemeClr val="tx1"/>
                </a:solidFill>
                <a:latin typeface="Times New Roman" pitchFamily="18" charset="0"/>
                <a:ea typeface="Times New Roman (Arabic)" charset="0"/>
                <a:cs typeface="Times New Roman (Arabic)" charset="0"/>
              </a:defRPr>
            </a:lvl4pPr>
            <a:lvl5pPr marL="2057400" indent="-228600" eaLnBrk="0" hangingPunct="0">
              <a:defRPr kumimoji="1" sz="2400">
                <a:solidFill>
                  <a:schemeClr val="tx1"/>
                </a:solidFill>
                <a:latin typeface="Times New Roman" pitchFamily="18" charset="0"/>
                <a:ea typeface="Times New Roman (Arabic)" charset="0"/>
                <a:cs typeface="Times New Roman (Arabic)" charset="0"/>
              </a:defRPr>
            </a:lvl5pPr>
            <a:lvl6pPr marL="25146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6pPr>
            <a:lvl7pPr marL="29718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7pPr>
            <a:lvl8pPr marL="34290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8pPr>
            <a:lvl9pPr marL="38862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9pPr>
          </a:lstStyle>
          <a:p>
            <a:pPr algn="r" rtl="1" eaLnBrk="1" fontAlgn="base" hangingPunct="1">
              <a:spcBef>
                <a:spcPct val="0"/>
              </a:spcBef>
              <a:spcAft>
                <a:spcPct val="0"/>
              </a:spcAft>
            </a:pPr>
            <a:r>
              <a:rPr lang="ar-SA" b="1" smtClean="0">
                <a:solidFill>
                  <a:srgbClr val="545472"/>
                </a:solidFill>
                <a:latin typeface="Arial" pitchFamily="34" charset="0"/>
              </a:rPr>
              <a:t>استنباط</a:t>
            </a:r>
          </a:p>
          <a:p>
            <a:pPr algn="r" rtl="1" eaLnBrk="1" fontAlgn="base" hangingPunct="1">
              <a:spcBef>
                <a:spcPct val="0"/>
              </a:spcBef>
              <a:spcAft>
                <a:spcPct val="0"/>
              </a:spcAft>
            </a:pPr>
            <a:r>
              <a:rPr lang="ar-SA" b="1" smtClean="0">
                <a:solidFill>
                  <a:srgbClr val="545472"/>
                </a:solidFill>
                <a:latin typeface="Arial" pitchFamily="34" charset="0"/>
              </a:rPr>
              <a:t>استقراء</a:t>
            </a:r>
          </a:p>
          <a:p>
            <a:pPr algn="r" rtl="1" eaLnBrk="1" fontAlgn="base" hangingPunct="1">
              <a:spcBef>
                <a:spcPct val="0"/>
              </a:spcBef>
              <a:spcAft>
                <a:spcPct val="0"/>
              </a:spcAft>
            </a:pPr>
            <a:r>
              <a:rPr lang="ar-SA" b="1" smtClean="0">
                <a:solidFill>
                  <a:srgbClr val="545472"/>
                </a:solidFill>
                <a:latin typeface="Arial" pitchFamily="34" charset="0"/>
              </a:rPr>
              <a:t>تقويم</a:t>
            </a:r>
            <a:endParaRPr lang="en-US" b="1" smtClean="0">
              <a:solidFill>
                <a:srgbClr val="545472"/>
              </a:solidFill>
              <a:latin typeface="Arial" pitchFamily="34" charset="0"/>
            </a:endParaRPr>
          </a:p>
        </p:txBody>
      </p:sp>
      <p:sp>
        <p:nvSpPr>
          <p:cNvPr id="141328" name="Text Box 16"/>
          <p:cNvSpPr txBox="1">
            <a:spLocks noChangeArrowheads="1"/>
          </p:cNvSpPr>
          <p:nvPr/>
        </p:nvSpPr>
        <p:spPr bwMode="auto">
          <a:xfrm>
            <a:off x="4953003" y="2571751"/>
            <a:ext cx="1071563"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Times New Roman (Arabic)" charset="0"/>
                <a:cs typeface="Times New Roman (Arabic)" charset="0"/>
              </a:defRPr>
            </a:lvl1pPr>
            <a:lvl2pPr marL="742950" indent="-285750" eaLnBrk="0" hangingPunct="0">
              <a:defRPr kumimoji="1" sz="2400">
                <a:solidFill>
                  <a:schemeClr val="tx1"/>
                </a:solidFill>
                <a:latin typeface="Times New Roman" pitchFamily="18" charset="0"/>
                <a:ea typeface="Times New Roman (Arabic)" charset="0"/>
                <a:cs typeface="Times New Roman (Arabic)" charset="0"/>
              </a:defRPr>
            </a:lvl2pPr>
            <a:lvl3pPr marL="1143000" indent="-228600" eaLnBrk="0" hangingPunct="0">
              <a:defRPr kumimoji="1" sz="2400">
                <a:solidFill>
                  <a:schemeClr val="tx1"/>
                </a:solidFill>
                <a:latin typeface="Times New Roman" pitchFamily="18" charset="0"/>
                <a:ea typeface="Times New Roman (Arabic)" charset="0"/>
                <a:cs typeface="Times New Roman (Arabic)" charset="0"/>
              </a:defRPr>
            </a:lvl3pPr>
            <a:lvl4pPr marL="1600200" indent="-228600" eaLnBrk="0" hangingPunct="0">
              <a:defRPr kumimoji="1" sz="2400">
                <a:solidFill>
                  <a:schemeClr val="tx1"/>
                </a:solidFill>
                <a:latin typeface="Times New Roman" pitchFamily="18" charset="0"/>
                <a:ea typeface="Times New Roman (Arabic)" charset="0"/>
                <a:cs typeface="Times New Roman (Arabic)" charset="0"/>
              </a:defRPr>
            </a:lvl4pPr>
            <a:lvl5pPr marL="2057400" indent="-228600" eaLnBrk="0" hangingPunct="0">
              <a:defRPr kumimoji="1" sz="2400">
                <a:solidFill>
                  <a:schemeClr val="tx1"/>
                </a:solidFill>
                <a:latin typeface="Times New Roman" pitchFamily="18" charset="0"/>
                <a:ea typeface="Times New Roman (Arabic)" charset="0"/>
                <a:cs typeface="Times New Roman (Arabic)" charset="0"/>
              </a:defRPr>
            </a:lvl5pPr>
            <a:lvl6pPr marL="25146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6pPr>
            <a:lvl7pPr marL="29718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7pPr>
            <a:lvl8pPr marL="34290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8pPr>
            <a:lvl9pPr marL="38862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9pPr>
          </a:lstStyle>
          <a:p>
            <a:pPr algn="r" rtl="1" eaLnBrk="1" fontAlgn="base" hangingPunct="1">
              <a:spcBef>
                <a:spcPct val="0"/>
              </a:spcBef>
              <a:spcAft>
                <a:spcPct val="0"/>
              </a:spcAft>
            </a:pPr>
            <a:r>
              <a:rPr lang="ar-SA" sz="2000" b="1" smtClean="0">
                <a:solidFill>
                  <a:srgbClr val="545472"/>
                </a:solidFill>
                <a:latin typeface="Arial" pitchFamily="34" charset="0"/>
              </a:rPr>
              <a:t>التفكير </a:t>
            </a:r>
          </a:p>
          <a:p>
            <a:pPr algn="r" rtl="1" eaLnBrk="1" fontAlgn="base" hangingPunct="1">
              <a:spcBef>
                <a:spcPct val="0"/>
              </a:spcBef>
              <a:spcAft>
                <a:spcPct val="0"/>
              </a:spcAft>
            </a:pPr>
            <a:r>
              <a:rPr lang="ar-SA" sz="2000" b="1" smtClean="0">
                <a:solidFill>
                  <a:srgbClr val="545472"/>
                </a:solidFill>
                <a:latin typeface="Arial" pitchFamily="34" charset="0"/>
              </a:rPr>
              <a:t>الابداعي</a:t>
            </a:r>
            <a:endParaRPr lang="en-US" sz="2000" b="1" smtClean="0">
              <a:solidFill>
                <a:srgbClr val="545472"/>
              </a:solidFill>
              <a:latin typeface="Arial" pitchFamily="34" charset="0"/>
            </a:endParaRPr>
          </a:p>
        </p:txBody>
      </p:sp>
      <p:sp>
        <p:nvSpPr>
          <p:cNvPr id="141329" name="Text Box 17"/>
          <p:cNvSpPr txBox="1">
            <a:spLocks noChangeArrowheads="1"/>
          </p:cNvSpPr>
          <p:nvPr/>
        </p:nvSpPr>
        <p:spPr bwMode="auto">
          <a:xfrm>
            <a:off x="3894178" y="2571751"/>
            <a:ext cx="127631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Times New Roman (Arabic)" charset="0"/>
                <a:cs typeface="Times New Roman (Arabic)" charset="0"/>
              </a:defRPr>
            </a:lvl1pPr>
            <a:lvl2pPr marL="742950" indent="-285750" eaLnBrk="0" hangingPunct="0">
              <a:defRPr kumimoji="1" sz="2400">
                <a:solidFill>
                  <a:schemeClr val="tx1"/>
                </a:solidFill>
                <a:latin typeface="Times New Roman" pitchFamily="18" charset="0"/>
                <a:ea typeface="Times New Roman (Arabic)" charset="0"/>
                <a:cs typeface="Times New Roman (Arabic)" charset="0"/>
              </a:defRPr>
            </a:lvl2pPr>
            <a:lvl3pPr marL="1143000" indent="-228600" eaLnBrk="0" hangingPunct="0">
              <a:defRPr kumimoji="1" sz="2400">
                <a:solidFill>
                  <a:schemeClr val="tx1"/>
                </a:solidFill>
                <a:latin typeface="Times New Roman" pitchFamily="18" charset="0"/>
                <a:ea typeface="Times New Roman (Arabic)" charset="0"/>
                <a:cs typeface="Times New Roman (Arabic)" charset="0"/>
              </a:defRPr>
            </a:lvl3pPr>
            <a:lvl4pPr marL="1600200" indent="-228600" eaLnBrk="0" hangingPunct="0">
              <a:defRPr kumimoji="1" sz="2400">
                <a:solidFill>
                  <a:schemeClr val="tx1"/>
                </a:solidFill>
                <a:latin typeface="Times New Roman" pitchFamily="18" charset="0"/>
                <a:ea typeface="Times New Roman (Arabic)" charset="0"/>
                <a:cs typeface="Times New Roman (Arabic)" charset="0"/>
              </a:defRPr>
            </a:lvl4pPr>
            <a:lvl5pPr marL="2057400" indent="-228600" eaLnBrk="0" hangingPunct="0">
              <a:defRPr kumimoji="1" sz="2400">
                <a:solidFill>
                  <a:schemeClr val="tx1"/>
                </a:solidFill>
                <a:latin typeface="Times New Roman" pitchFamily="18" charset="0"/>
                <a:ea typeface="Times New Roman (Arabic)" charset="0"/>
                <a:cs typeface="Times New Roman (Arabic)" charset="0"/>
              </a:defRPr>
            </a:lvl5pPr>
            <a:lvl6pPr marL="25146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6pPr>
            <a:lvl7pPr marL="29718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7pPr>
            <a:lvl8pPr marL="34290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8pPr>
            <a:lvl9pPr marL="38862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9pPr>
          </a:lstStyle>
          <a:p>
            <a:pPr algn="r" rtl="1" eaLnBrk="1" fontAlgn="base" hangingPunct="1">
              <a:spcBef>
                <a:spcPct val="0"/>
              </a:spcBef>
              <a:spcAft>
                <a:spcPct val="0"/>
              </a:spcAft>
            </a:pPr>
            <a:r>
              <a:rPr lang="ar-SA" sz="2000" b="1" smtClean="0">
                <a:solidFill>
                  <a:srgbClr val="545472"/>
                </a:solidFill>
                <a:latin typeface="Arial" pitchFamily="34" charset="0"/>
              </a:rPr>
              <a:t>حل المشكلات</a:t>
            </a:r>
            <a:endParaRPr lang="en-US" sz="2000" b="1" smtClean="0">
              <a:solidFill>
                <a:srgbClr val="545472"/>
              </a:solidFill>
              <a:latin typeface="Arial" pitchFamily="34" charset="0"/>
            </a:endParaRPr>
          </a:p>
        </p:txBody>
      </p:sp>
      <p:sp>
        <p:nvSpPr>
          <p:cNvPr id="141330" name="Text Box 18"/>
          <p:cNvSpPr txBox="1">
            <a:spLocks noChangeArrowheads="1"/>
          </p:cNvSpPr>
          <p:nvPr/>
        </p:nvSpPr>
        <p:spPr bwMode="auto">
          <a:xfrm>
            <a:off x="3997505" y="2800356"/>
            <a:ext cx="934871"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Times New Roman (Arabic)" charset="0"/>
                <a:cs typeface="Times New Roman (Arabic)" charset="0"/>
              </a:defRPr>
            </a:lvl1pPr>
            <a:lvl2pPr marL="742950" indent="-285750" eaLnBrk="0" hangingPunct="0">
              <a:defRPr kumimoji="1" sz="2400">
                <a:solidFill>
                  <a:schemeClr val="tx1"/>
                </a:solidFill>
                <a:latin typeface="Times New Roman" pitchFamily="18" charset="0"/>
                <a:ea typeface="Times New Roman (Arabic)" charset="0"/>
                <a:cs typeface="Times New Roman (Arabic)" charset="0"/>
              </a:defRPr>
            </a:lvl2pPr>
            <a:lvl3pPr marL="1143000" indent="-228600" eaLnBrk="0" hangingPunct="0">
              <a:defRPr kumimoji="1" sz="2400">
                <a:solidFill>
                  <a:schemeClr val="tx1"/>
                </a:solidFill>
                <a:latin typeface="Times New Roman" pitchFamily="18" charset="0"/>
                <a:ea typeface="Times New Roman (Arabic)" charset="0"/>
                <a:cs typeface="Times New Roman (Arabic)" charset="0"/>
              </a:defRPr>
            </a:lvl3pPr>
            <a:lvl4pPr marL="1600200" indent="-228600" eaLnBrk="0" hangingPunct="0">
              <a:defRPr kumimoji="1" sz="2400">
                <a:solidFill>
                  <a:schemeClr val="tx1"/>
                </a:solidFill>
                <a:latin typeface="Times New Roman" pitchFamily="18" charset="0"/>
                <a:ea typeface="Times New Roman (Arabic)" charset="0"/>
                <a:cs typeface="Times New Roman (Arabic)" charset="0"/>
              </a:defRPr>
            </a:lvl4pPr>
            <a:lvl5pPr marL="2057400" indent="-228600" eaLnBrk="0" hangingPunct="0">
              <a:defRPr kumimoji="1" sz="2400">
                <a:solidFill>
                  <a:schemeClr val="tx1"/>
                </a:solidFill>
                <a:latin typeface="Times New Roman" pitchFamily="18" charset="0"/>
                <a:ea typeface="Times New Roman (Arabic)" charset="0"/>
                <a:cs typeface="Times New Roman (Arabic)" charset="0"/>
              </a:defRPr>
            </a:lvl5pPr>
            <a:lvl6pPr marL="25146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6pPr>
            <a:lvl7pPr marL="29718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7pPr>
            <a:lvl8pPr marL="34290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8pPr>
            <a:lvl9pPr marL="38862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9pPr>
          </a:lstStyle>
          <a:p>
            <a:pPr algn="r" rtl="1" eaLnBrk="1" fontAlgn="base" hangingPunct="1">
              <a:spcBef>
                <a:spcPct val="0"/>
              </a:spcBef>
              <a:spcAft>
                <a:spcPct val="0"/>
              </a:spcAft>
            </a:pPr>
            <a:r>
              <a:rPr lang="ar-SA" b="1" smtClean="0">
                <a:solidFill>
                  <a:srgbClr val="545472"/>
                </a:solidFill>
                <a:latin typeface="Arial" pitchFamily="34" charset="0"/>
              </a:rPr>
              <a:t>التحليل</a:t>
            </a:r>
          </a:p>
          <a:p>
            <a:pPr algn="r" rtl="1" eaLnBrk="1" fontAlgn="base" hangingPunct="1">
              <a:spcBef>
                <a:spcPct val="0"/>
              </a:spcBef>
              <a:spcAft>
                <a:spcPct val="0"/>
              </a:spcAft>
            </a:pPr>
            <a:r>
              <a:rPr lang="ar-SA" b="1" smtClean="0">
                <a:solidFill>
                  <a:srgbClr val="545472"/>
                </a:solidFill>
                <a:latin typeface="Arial" pitchFamily="34" charset="0"/>
              </a:rPr>
              <a:t>التركيب</a:t>
            </a:r>
          </a:p>
          <a:p>
            <a:pPr algn="r" rtl="1" eaLnBrk="1" fontAlgn="base" hangingPunct="1">
              <a:spcBef>
                <a:spcPct val="0"/>
              </a:spcBef>
              <a:spcAft>
                <a:spcPct val="0"/>
              </a:spcAft>
            </a:pPr>
            <a:r>
              <a:rPr lang="ar-SA" b="1" smtClean="0">
                <a:solidFill>
                  <a:srgbClr val="545472"/>
                </a:solidFill>
                <a:latin typeface="Arial" pitchFamily="34" charset="0"/>
              </a:rPr>
              <a:t>التقويم</a:t>
            </a:r>
            <a:endParaRPr lang="en-US" b="1" smtClean="0">
              <a:solidFill>
                <a:srgbClr val="545472"/>
              </a:solidFill>
              <a:latin typeface="Arial" pitchFamily="34" charset="0"/>
            </a:endParaRPr>
          </a:p>
        </p:txBody>
      </p:sp>
      <p:sp>
        <p:nvSpPr>
          <p:cNvPr id="141331" name="Text Box 19"/>
          <p:cNvSpPr txBox="1">
            <a:spLocks noChangeArrowheads="1"/>
          </p:cNvSpPr>
          <p:nvPr/>
        </p:nvSpPr>
        <p:spPr bwMode="auto">
          <a:xfrm>
            <a:off x="686791" y="2583657"/>
            <a:ext cx="3033202" cy="21570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Times New Roman (Arabic)" charset="0"/>
                <a:cs typeface="Times New Roman (Arabic)" charset="0"/>
              </a:defRPr>
            </a:lvl1pPr>
            <a:lvl2pPr marL="742950" indent="-285750" eaLnBrk="0" hangingPunct="0">
              <a:defRPr kumimoji="1" sz="2400">
                <a:solidFill>
                  <a:schemeClr val="tx1"/>
                </a:solidFill>
                <a:latin typeface="Times New Roman" pitchFamily="18" charset="0"/>
                <a:ea typeface="Times New Roman (Arabic)" charset="0"/>
                <a:cs typeface="Times New Roman (Arabic)" charset="0"/>
              </a:defRPr>
            </a:lvl2pPr>
            <a:lvl3pPr marL="1143000" indent="-228600" eaLnBrk="0" hangingPunct="0">
              <a:defRPr kumimoji="1" sz="2400">
                <a:solidFill>
                  <a:schemeClr val="tx1"/>
                </a:solidFill>
                <a:latin typeface="Times New Roman" pitchFamily="18" charset="0"/>
                <a:ea typeface="Times New Roman (Arabic)" charset="0"/>
                <a:cs typeface="Times New Roman (Arabic)" charset="0"/>
              </a:defRPr>
            </a:lvl3pPr>
            <a:lvl4pPr marL="1600200" indent="-228600" eaLnBrk="0" hangingPunct="0">
              <a:defRPr kumimoji="1" sz="2400">
                <a:solidFill>
                  <a:schemeClr val="tx1"/>
                </a:solidFill>
                <a:latin typeface="Times New Roman" pitchFamily="18" charset="0"/>
                <a:ea typeface="Times New Roman (Arabic)" charset="0"/>
                <a:cs typeface="Times New Roman (Arabic)" charset="0"/>
              </a:defRPr>
            </a:lvl4pPr>
            <a:lvl5pPr marL="2057400" indent="-228600" eaLnBrk="0" hangingPunct="0">
              <a:defRPr kumimoji="1" sz="2400">
                <a:solidFill>
                  <a:schemeClr val="tx1"/>
                </a:solidFill>
                <a:latin typeface="Times New Roman" pitchFamily="18" charset="0"/>
                <a:ea typeface="Times New Roman (Arabic)" charset="0"/>
                <a:cs typeface="Times New Roman (Arabic)" charset="0"/>
              </a:defRPr>
            </a:lvl5pPr>
            <a:lvl6pPr marL="25146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6pPr>
            <a:lvl7pPr marL="29718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7pPr>
            <a:lvl8pPr marL="34290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8pPr>
            <a:lvl9pPr marL="38862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9pPr>
          </a:lstStyle>
          <a:p>
            <a:pPr algn="r" rtl="1" eaLnBrk="1" fontAlgn="base" hangingPunct="1">
              <a:lnSpc>
                <a:spcPts val="2300"/>
              </a:lnSpc>
              <a:spcBef>
                <a:spcPct val="0"/>
              </a:spcBef>
              <a:spcAft>
                <a:spcPct val="0"/>
              </a:spcAft>
            </a:pPr>
            <a:r>
              <a:rPr lang="ar-SA" sz="2000" b="1" dirty="0" smtClean="0">
                <a:solidFill>
                  <a:srgbClr val="545472"/>
                </a:solidFill>
                <a:latin typeface="Arial" pitchFamily="34" charset="0"/>
              </a:rPr>
              <a:t>اتخاذ القرار</a:t>
            </a:r>
          </a:p>
          <a:p>
            <a:pPr algn="r" rtl="1" eaLnBrk="1" fontAlgn="base" hangingPunct="1">
              <a:lnSpc>
                <a:spcPts val="2300"/>
              </a:lnSpc>
              <a:spcBef>
                <a:spcPct val="0"/>
              </a:spcBef>
              <a:spcAft>
                <a:spcPct val="0"/>
              </a:spcAft>
            </a:pPr>
            <a:r>
              <a:rPr lang="ar-SA" b="1" dirty="0" smtClean="0">
                <a:solidFill>
                  <a:srgbClr val="545472"/>
                </a:solidFill>
                <a:latin typeface="Arial" pitchFamily="34" charset="0"/>
              </a:rPr>
              <a:t>تحديد الهدف</a:t>
            </a:r>
          </a:p>
          <a:p>
            <a:pPr algn="r" rtl="1" eaLnBrk="1" fontAlgn="base" hangingPunct="1">
              <a:lnSpc>
                <a:spcPts val="2300"/>
              </a:lnSpc>
              <a:spcBef>
                <a:spcPct val="0"/>
              </a:spcBef>
              <a:spcAft>
                <a:spcPct val="0"/>
              </a:spcAft>
            </a:pPr>
            <a:r>
              <a:rPr lang="ar-SA" b="1" dirty="0" smtClean="0">
                <a:solidFill>
                  <a:srgbClr val="545472"/>
                </a:solidFill>
                <a:latin typeface="Arial" pitchFamily="34" charset="0"/>
              </a:rPr>
              <a:t>توليد حلول ممكنة</a:t>
            </a:r>
          </a:p>
          <a:p>
            <a:pPr algn="r" rtl="1" eaLnBrk="1" fontAlgn="base" hangingPunct="1">
              <a:lnSpc>
                <a:spcPts val="2300"/>
              </a:lnSpc>
              <a:spcBef>
                <a:spcPct val="0"/>
              </a:spcBef>
              <a:spcAft>
                <a:spcPct val="0"/>
              </a:spcAft>
            </a:pPr>
            <a:r>
              <a:rPr lang="ar-SA" b="1" dirty="0" smtClean="0">
                <a:solidFill>
                  <a:srgbClr val="545472"/>
                </a:solidFill>
                <a:latin typeface="Arial" pitchFamily="34" charset="0"/>
              </a:rPr>
              <a:t>دراسة الحلول</a:t>
            </a:r>
          </a:p>
          <a:p>
            <a:pPr algn="r" rtl="1" eaLnBrk="1" fontAlgn="base" hangingPunct="1">
              <a:lnSpc>
                <a:spcPts val="2300"/>
              </a:lnSpc>
              <a:spcBef>
                <a:spcPct val="0"/>
              </a:spcBef>
              <a:spcAft>
                <a:spcPct val="0"/>
              </a:spcAft>
            </a:pPr>
            <a:r>
              <a:rPr lang="ar-SA" b="1" dirty="0" smtClean="0">
                <a:solidFill>
                  <a:srgbClr val="545472"/>
                </a:solidFill>
                <a:latin typeface="Arial" pitchFamily="34" charset="0"/>
              </a:rPr>
              <a:t>ترتيب الحلول حسب الافضلية</a:t>
            </a:r>
          </a:p>
          <a:p>
            <a:pPr algn="r" rtl="1" eaLnBrk="1" fontAlgn="base" hangingPunct="1">
              <a:lnSpc>
                <a:spcPts val="2300"/>
              </a:lnSpc>
              <a:spcBef>
                <a:spcPct val="0"/>
              </a:spcBef>
              <a:spcAft>
                <a:spcPct val="0"/>
              </a:spcAft>
            </a:pPr>
            <a:r>
              <a:rPr lang="ar-SA" b="1" dirty="0" smtClean="0">
                <a:solidFill>
                  <a:srgbClr val="545472"/>
                </a:solidFill>
                <a:latin typeface="Arial" pitchFamily="34" charset="0"/>
              </a:rPr>
              <a:t>تقويم اقوى حلين أو ثلاثة</a:t>
            </a:r>
          </a:p>
          <a:p>
            <a:pPr algn="r" rtl="1" eaLnBrk="1" fontAlgn="base" hangingPunct="1">
              <a:lnSpc>
                <a:spcPts val="2300"/>
              </a:lnSpc>
              <a:spcBef>
                <a:spcPct val="0"/>
              </a:spcBef>
              <a:spcAft>
                <a:spcPct val="0"/>
              </a:spcAft>
            </a:pPr>
            <a:r>
              <a:rPr lang="ar-SA" b="1" dirty="0" smtClean="0">
                <a:solidFill>
                  <a:srgbClr val="545472"/>
                </a:solidFill>
                <a:latin typeface="Arial" pitchFamily="34" charset="0"/>
              </a:rPr>
              <a:t>اختيار افضل الحلول</a:t>
            </a:r>
            <a:endParaRPr lang="en-US" b="1" dirty="0" smtClean="0">
              <a:solidFill>
                <a:srgbClr val="545472"/>
              </a:solidFill>
              <a:latin typeface="Arial" pitchFamily="34" charset="0"/>
            </a:endParaRPr>
          </a:p>
        </p:txBody>
      </p:sp>
      <p:sp>
        <p:nvSpPr>
          <p:cNvPr id="141332" name="Text Box 20"/>
          <p:cNvSpPr txBox="1">
            <a:spLocks noChangeArrowheads="1"/>
          </p:cNvSpPr>
          <p:nvPr/>
        </p:nvSpPr>
        <p:spPr bwMode="auto">
          <a:xfrm>
            <a:off x="1465632" y="1913344"/>
            <a:ext cx="914032" cy="9771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Times New Roman (Arabic)" charset="0"/>
                <a:cs typeface="Times New Roman (Arabic)" charset="0"/>
              </a:defRPr>
            </a:lvl1pPr>
            <a:lvl2pPr marL="742950" indent="-285750" eaLnBrk="0" hangingPunct="0">
              <a:defRPr kumimoji="1" sz="2400">
                <a:solidFill>
                  <a:schemeClr val="tx1"/>
                </a:solidFill>
                <a:latin typeface="Times New Roman" pitchFamily="18" charset="0"/>
                <a:ea typeface="Times New Roman (Arabic)" charset="0"/>
                <a:cs typeface="Times New Roman (Arabic)" charset="0"/>
              </a:defRPr>
            </a:lvl2pPr>
            <a:lvl3pPr marL="1143000" indent="-228600" eaLnBrk="0" hangingPunct="0">
              <a:defRPr kumimoji="1" sz="2400">
                <a:solidFill>
                  <a:schemeClr val="tx1"/>
                </a:solidFill>
                <a:latin typeface="Times New Roman" pitchFamily="18" charset="0"/>
                <a:ea typeface="Times New Roman (Arabic)" charset="0"/>
                <a:cs typeface="Times New Roman (Arabic)" charset="0"/>
              </a:defRPr>
            </a:lvl3pPr>
            <a:lvl4pPr marL="1600200" indent="-228600" eaLnBrk="0" hangingPunct="0">
              <a:defRPr kumimoji="1" sz="2400">
                <a:solidFill>
                  <a:schemeClr val="tx1"/>
                </a:solidFill>
                <a:latin typeface="Times New Roman" pitchFamily="18" charset="0"/>
                <a:ea typeface="Times New Roman (Arabic)" charset="0"/>
                <a:cs typeface="Times New Roman (Arabic)" charset="0"/>
              </a:defRPr>
            </a:lvl4pPr>
            <a:lvl5pPr marL="2057400" indent="-228600" eaLnBrk="0" hangingPunct="0">
              <a:defRPr kumimoji="1" sz="2400">
                <a:solidFill>
                  <a:schemeClr val="tx1"/>
                </a:solidFill>
                <a:latin typeface="Times New Roman" pitchFamily="18" charset="0"/>
                <a:ea typeface="Times New Roman (Arabic)" charset="0"/>
                <a:cs typeface="Times New Roman (Arabic)" charset="0"/>
              </a:defRPr>
            </a:lvl5pPr>
            <a:lvl6pPr marL="25146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6pPr>
            <a:lvl7pPr marL="29718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7pPr>
            <a:lvl8pPr marL="34290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8pPr>
            <a:lvl9pPr marL="38862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9pPr>
          </a:lstStyle>
          <a:p>
            <a:pPr algn="r" rtl="1" eaLnBrk="1" fontAlgn="base" hangingPunct="1">
              <a:lnSpc>
                <a:spcPts val="2300"/>
              </a:lnSpc>
              <a:spcBef>
                <a:spcPct val="0"/>
              </a:spcBef>
              <a:spcAft>
                <a:spcPct val="0"/>
              </a:spcAft>
            </a:pPr>
            <a:r>
              <a:rPr lang="ar-SA" b="1" dirty="0" smtClean="0">
                <a:solidFill>
                  <a:srgbClr val="545472"/>
                </a:solidFill>
                <a:latin typeface="Arial" pitchFamily="34" charset="0"/>
              </a:rPr>
              <a:t> تخطيط</a:t>
            </a:r>
          </a:p>
          <a:p>
            <a:pPr algn="r" rtl="1" eaLnBrk="1" fontAlgn="base" hangingPunct="1">
              <a:lnSpc>
                <a:spcPts val="2300"/>
              </a:lnSpc>
              <a:spcBef>
                <a:spcPct val="0"/>
              </a:spcBef>
              <a:spcAft>
                <a:spcPct val="0"/>
              </a:spcAft>
            </a:pPr>
            <a:r>
              <a:rPr lang="ar-SA" b="1" dirty="0" smtClean="0">
                <a:solidFill>
                  <a:srgbClr val="545472"/>
                </a:solidFill>
                <a:latin typeface="Arial" pitchFamily="34" charset="0"/>
              </a:rPr>
              <a:t> مراقبة</a:t>
            </a:r>
          </a:p>
          <a:p>
            <a:pPr algn="r" rtl="1" eaLnBrk="1" fontAlgn="base" hangingPunct="1">
              <a:lnSpc>
                <a:spcPts val="2300"/>
              </a:lnSpc>
              <a:spcBef>
                <a:spcPct val="0"/>
              </a:spcBef>
              <a:spcAft>
                <a:spcPct val="0"/>
              </a:spcAft>
            </a:pPr>
            <a:r>
              <a:rPr lang="ar-SA" b="1" dirty="0" smtClean="0">
                <a:solidFill>
                  <a:srgbClr val="545472"/>
                </a:solidFill>
                <a:latin typeface="Arial" pitchFamily="34" charset="0"/>
              </a:rPr>
              <a:t> تقييم</a:t>
            </a:r>
            <a:endParaRPr lang="en-US" b="1" dirty="0" smtClean="0">
              <a:solidFill>
                <a:srgbClr val="545472"/>
              </a:solidFill>
              <a:latin typeface="Arial" pitchFamily="34" charset="0"/>
            </a:endParaRPr>
          </a:p>
        </p:txBody>
      </p:sp>
      <p:sp>
        <p:nvSpPr>
          <p:cNvPr id="141333" name="Text Box 21"/>
          <p:cNvSpPr txBox="1">
            <a:spLocks noChangeArrowheads="1"/>
          </p:cNvSpPr>
          <p:nvPr/>
        </p:nvSpPr>
        <p:spPr bwMode="auto">
          <a:xfrm>
            <a:off x="5062691" y="3028950"/>
            <a:ext cx="936474" cy="15696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Times New Roman (Arabic)" charset="0"/>
                <a:cs typeface="Times New Roman (Arabic)" charset="0"/>
              </a:defRPr>
            </a:lvl1pPr>
            <a:lvl2pPr marL="742950" indent="-285750" eaLnBrk="0" hangingPunct="0">
              <a:defRPr kumimoji="1" sz="2400">
                <a:solidFill>
                  <a:schemeClr val="tx1"/>
                </a:solidFill>
                <a:latin typeface="Times New Roman" pitchFamily="18" charset="0"/>
                <a:ea typeface="Times New Roman (Arabic)" charset="0"/>
                <a:cs typeface="Times New Roman (Arabic)" charset="0"/>
              </a:defRPr>
            </a:lvl2pPr>
            <a:lvl3pPr marL="1143000" indent="-228600" eaLnBrk="0" hangingPunct="0">
              <a:defRPr kumimoji="1" sz="2400">
                <a:solidFill>
                  <a:schemeClr val="tx1"/>
                </a:solidFill>
                <a:latin typeface="Times New Roman" pitchFamily="18" charset="0"/>
                <a:ea typeface="Times New Roman (Arabic)" charset="0"/>
                <a:cs typeface="Times New Roman (Arabic)" charset="0"/>
              </a:defRPr>
            </a:lvl3pPr>
            <a:lvl4pPr marL="1600200" indent="-228600" eaLnBrk="0" hangingPunct="0">
              <a:defRPr kumimoji="1" sz="2400">
                <a:solidFill>
                  <a:schemeClr val="tx1"/>
                </a:solidFill>
                <a:latin typeface="Times New Roman" pitchFamily="18" charset="0"/>
                <a:ea typeface="Times New Roman (Arabic)" charset="0"/>
                <a:cs typeface="Times New Roman (Arabic)" charset="0"/>
              </a:defRPr>
            </a:lvl4pPr>
            <a:lvl5pPr marL="2057400" indent="-228600" eaLnBrk="0" hangingPunct="0">
              <a:defRPr kumimoji="1" sz="2400">
                <a:solidFill>
                  <a:schemeClr val="tx1"/>
                </a:solidFill>
                <a:latin typeface="Times New Roman" pitchFamily="18" charset="0"/>
                <a:ea typeface="Times New Roman (Arabic)" charset="0"/>
                <a:cs typeface="Times New Roman (Arabic)" charset="0"/>
              </a:defRPr>
            </a:lvl5pPr>
            <a:lvl6pPr marL="25146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6pPr>
            <a:lvl7pPr marL="29718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7pPr>
            <a:lvl8pPr marL="34290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8pPr>
            <a:lvl9pPr marL="38862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9pPr>
          </a:lstStyle>
          <a:p>
            <a:pPr algn="r" rtl="1" eaLnBrk="1" fontAlgn="base" hangingPunct="1">
              <a:spcBef>
                <a:spcPct val="0"/>
              </a:spcBef>
              <a:spcAft>
                <a:spcPct val="0"/>
              </a:spcAft>
            </a:pPr>
            <a:r>
              <a:rPr lang="ar-SA" b="1" dirty="0" smtClean="0">
                <a:solidFill>
                  <a:srgbClr val="545472"/>
                </a:solidFill>
                <a:latin typeface="Arial" pitchFamily="34" charset="0"/>
              </a:rPr>
              <a:t>الافاضة</a:t>
            </a:r>
          </a:p>
          <a:p>
            <a:pPr algn="r" rtl="1" eaLnBrk="1" fontAlgn="base" hangingPunct="1">
              <a:spcBef>
                <a:spcPct val="0"/>
              </a:spcBef>
              <a:spcAft>
                <a:spcPct val="0"/>
              </a:spcAft>
            </a:pPr>
            <a:r>
              <a:rPr lang="ar-SA" b="1" dirty="0" smtClean="0">
                <a:solidFill>
                  <a:srgbClr val="545472"/>
                </a:solidFill>
                <a:latin typeface="Arial" pitchFamily="34" charset="0"/>
              </a:rPr>
              <a:t>الاصالة</a:t>
            </a:r>
          </a:p>
          <a:p>
            <a:pPr algn="r" rtl="1" eaLnBrk="1" fontAlgn="base" hangingPunct="1">
              <a:spcBef>
                <a:spcPct val="0"/>
              </a:spcBef>
              <a:spcAft>
                <a:spcPct val="0"/>
              </a:spcAft>
            </a:pPr>
            <a:r>
              <a:rPr lang="ar-SA" b="1" dirty="0" smtClean="0">
                <a:solidFill>
                  <a:srgbClr val="545472"/>
                </a:solidFill>
                <a:latin typeface="Arial" pitchFamily="34" charset="0"/>
              </a:rPr>
              <a:t>المرونة</a:t>
            </a:r>
          </a:p>
          <a:p>
            <a:pPr algn="r" rtl="1" eaLnBrk="1" fontAlgn="base" hangingPunct="1">
              <a:spcBef>
                <a:spcPct val="0"/>
              </a:spcBef>
              <a:spcAft>
                <a:spcPct val="0"/>
              </a:spcAft>
            </a:pPr>
            <a:r>
              <a:rPr lang="ar-SA" b="1" dirty="0" smtClean="0">
                <a:solidFill>
                  <a:srgbClr val="545472"/>
                </a:solidFill>
                <a:latin typeface="Arial" pitchFamily="34" charset="0"/>
              </a:rPr>
              <a:t>الطلاقة</a:t>
            </a:r>
            <a:endParaRPr lang="en-US" b="1" dirty="0" smtClean="0">
              <a:solidFill>
                <a:srgbClr val="545472"/>
              </a:solidFill>
              <a:latin typeface="Arial" pitchFamily="34" charset="0"/>
            </a:endParaRPr>
          </a:p>
        </p:txBody>
      </p:sp>
      <p:sp>
        <p:nvSpPr>
          <p:cNvPr id="141334" name="Text Box 22"/>
          <p:cNvSpPr txBox="1">
            <a:spLocks noChangeArrowheads="1"/>
          </p:cNvSpPr>
          <p:nvPr/>
        </p:nvSpPr>
        <p:spPr bwMode="auto">
          <a:xfrm>
            <a:off x="6622112" y="1485901"/>
            <a:ext cx="2198038"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Times New Roman (Arabic)" charset="0"/>
                <a:cs typeface="Times New Roman (Arabic)" charset="0"/>
              </a:defRPr>
            </a:lvl1pPr>
            <a:lvl2pPr marL="742950" indent="-285750" eaLnBrk="0" hangingPunct="0">
              <a:defRPr kumimoji="1" sz="2400">
                <a:solidFill>
                  <a:schemeClr val="tx1"/>
                </a:solidFill>
                <a:latin typeface="Times New Roman" pitchFamily="18" charset="0"/>
                <a:ea typeface="Times New Roman (Arabic)" charset="0"/>
                <a:cs typeface="Times New Roman (Arabic)" charset="0"/>
              </a:defRPr>
            </a:lvl2pPr>
            <a:lvl3pPr marL="1143000" indent="-228600" eaLnBrk="0" hangingPunct="0">
              <a:defRPr kumimoji="1" sz="2400">
                <a:solidFill>
                  <a:schemeClr val="tx1"/>
                </a:solidFill>
                <a:latin typeface="Times New Roman" pitchFamily="18" charset="0"/>
                <a:ea typeface="Times New Roman (Arabic)" charset="0"/>
                <a:cs typeface="Times New Roman (Arabic)" charset="0"/>
              </a:defRPr>
            </a:lvl3pPr>
            <a:lvl4pPr marL="1600200" indent="-228600" eaLnBrk="0" hangingPunct="0">
              <a:defRPr kumimoji="1" sz="2400">
                <a:solidFill>
                  <a:schemeClr val="tx1"/>
                </a:solidFill>
                <a:latin typeface="Times New Roman" pitchFamily="18" charset="0"/>
                <a:ea typeface="Times New Roman (Arabic)" charset="0"/>
                <a:cs typeface="Times New Roman (Arabic)" charset="0"/>
              </a:defRPr>
            </a:lvl4pPr>
            <a:lvl5pPr marL="2057400" indent="-228600" eaLnBrk="0" hangingPunct="0">
              <a:defRPr kumimoji="1" sz="2400">
                <a:solidFill>
                  <a:schemeClr val="tx1"/>
                </a:solidFill>
                <a:latin typeface="Times New Roman" pitchFamily="18" charset="0"/>
                <a:ea typeface="Times New Roman (Arabic)" charset="0"/>
                <a:cs typeface="Times New Roman (Arabic)" charset="0"/>
              </a:defRPr>
            </a:lvl5pPr>
            <a:lvl6pPr marL="25146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6pPr>
            <a:lvl7pPr marL="29718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7pPr>
            <a:lvl8pPr marL="34290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8pPr>
            <a:lvl9pPr marL="38862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9pPr>
          </a:lstStyle>
          <a:p>
            <a:pPr algn="r" rtl="1" eaLnBrk="1" fontAlgn="base" hangingPunct="1">
              <a:spcBef>
                <a:spcPct val="0"/>
              </a:spcBef>
              <a:spcAft>
                <a:spcPct val="0"/>
              </a:spcAft>
            </a:pPr>
            <a:r>
              <a:rPr lang="ar-SA" sz="2000" b="1" smtClean="0">
                <a:solidFill>
                  <a:srgbClr val="545472"/>
                </a:solidFill>
                <a:latin typeface="Arial" pitchFamily="34" charset="0"/>
              </a:rPr>
              <a:t>مهارات التفكير الاساسية</a:t>
            </a:r>
            <a:endParaRPr lang="en-US" sz="2000" b="1" smtClean="0">
              <a:solidFill>
                <a:srgbClr val="545472"/>
              </a:solidFill>
              <a:latin typeface="Arial" pitchFamily="34" charset="0"/>
            </a:endParaRPr>
          </a:p>
        </p:txBody>
      </p:sp>
      <p:sp>
        <p:nvSpPr>
          <p:cNvPr id="141335" name="Text Box 23"/>
          <p:cNvSpPr txBox="1">
            <a:spLocks noChangeArrowheads="1"/>
          </p:cNvSpPr>
          <p:nvPr/>
        </p:nvSpPr>
        <p:spPr bwMode="auto">
          <a:xfrm>
            <a:off x="6914735" y="1943100"/>
            <a:ext cx="1868915" cy="27469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Times New Roman (Arabic)" charset="0"/>
                <a:cs typeface="Times New Roman (Arabic)" charset="0"/>
              </a:defRPr>
            </a:lvl1pPr>
            <a:lvl2pPr marL="742950" indent="-285750" eaLnBrk="0" hangingPunct="0">
              <a:defRPr kumimoji="1" sz="2400">
                <a:solidFill>
                  <a:schemeClr val="tx1"/>
                </a:solidFill>
                <a:latin typeface="Times New Roman" pitchFamily="18" charset="0"/>
                <a:ea typeface="Times New Roman (Arabic)" charset="0"/>
                <a:cs typeface="Times New Roman (Arabic)" charset="0"/>
              </a:defRPr>
            </a:lvl2pPr>
            <a:lvl3pPr marL="1143000" indent="-228600" eaLnBrk="0" hangingPunct="0">
              <a:defRPr kumimoji="1" sz="2400">
                <a:solidFill>
                  <a:schemeClr val="tx1"/>
                </a:solidFill>
                <a:latin typeface="Times New Roman" pitchFamily="18" charset="0"/>
                <a:ea typeface="Times New Roman (Arabic)" charset="0"/>
                <a:cs typeface="Times New Roman (Arabic)" charset="0"/>
              </a:defRPr>
            </a:lvl3pPr>
            <a:lvl4pPr marL="1600200" indent="-228600" eaLnBrk="0" hangingPunct="0">
              <a:defRPr kumimoji="1" sz="2400">
                <a:solidFill>
                  <a:schemeClr val="tx1"/>
                </a:solidFill>
                <a:latin typeface="Times New Roman" pitchFamily="18" charset="0"/>
                <a:ea typeface="Times New Roman (Arabic)" charset="0"/>
                <a:cs typeface="Times New Roman (Arabic)" charset="0"/>
              </a:defRPr>
            </a:lvl4pPr>
            <a:lvl5pPr marL="2057400" indent="-228600" eaLnBrk="0" hangingPunct="0">
              <a:defRPr kumimoji="1" sz="2400">
                <a:solidFill>
                  <a:schemeClr val="tx1"/>
                </a:solidFill>
                <a:latin typeface="Times New Roman" pitchFamily="18" charset="0"/>
                <a:ea typeface="Times New Roman (Arabic)" charset="0"/>
                <a:cs typeface="Times New Roman (Arabic)" charset="0"/>
              </a:defRPr>
            </a:lvl5pPr>
            <a:lvl6pPr marL="25146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6pPr>
            <a:lvl7pPr marL="29718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7pPr>
            <a:lvl8pPr marL="34290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8pPr>
            <a:lvl9pPr marL="3886200" indent="-228600" eaLnBrk="0" fontAlgn="base" hangingPunct="0">
              <a:spcBef>
                <a:spcPct val="0"/>
              </a:spcBef>
              <a:spcAft>
                <a:spcPct val="0"/>
              </a:spcAft>
              <a:defRPr kumimoji="1" sz="2400">
                <a:solidFill>
                  <a:schemeClr val="tx1"/>
                </a:solidFill>
                <a:latin typeface="Times New Roman" pitchFamily="18" charset="0"/>
                <a:ea typeface="Times New Roman (Arabic)" charset="0"/>
                <a:cs typeface="Times New Roman (Arabic)" charset="0"/>
              </a:defRPr>
            </a:lvl9pPr>
          </a:lstStyle>
          <a:p>
            <a:pPr algn="r" rtl="1" eaLnBrk="1" fontAlgn="base" hangingPunct="1">
              <a:lnSpc>
                <a:spcPts val="2300"/>
              </a:lnSpc>
              <a:spcBef>
                <a:spcPct val="0"/>
              </a:spcBef>
              <a:spcAft>
                <a:spcPct val="0"/>
              </a:spcAft>
            </a:pPr>
            <a:r>
              <a:rPr lang="ar-SA" b="1" dirty="0" smtClean="0">
                <a:solidFill>
                  <a:srgbClr val="545472"/>
                </a:solidFill>
                <a:latin typeface="Arial" pitchFamily="34" charset="0"/>
              </a:rPr>
              <a:t>المعرفة والاستدعاء</a:t>
            </a:r>
          </a:p>
          <a:p>
            <a:pPr algn="r" rtl="1" eaLnBrk="1" fontAlgn="base" hangingPunct="1">
              <a:lnSpc>
                <a:spcPts val="2300"/>
              </a:lnSpc>
              <a:spcBef>
                <a:spcPct val="0"/>
              </a:spcBef>
              <a:spcAft>
                <a:spcPct val="0"/>
              </a:spcAft>
            </a:pPr>
            <a:r>
              <a:rPr lang="ar-SA" b="1" dirty="0" smtClean="0">
                <a:solidFill>
                  <a:srgbClr val="545472"/>
                </a:solidFill>
                <a:latin typeface="Arial" pitchFamily="34" charset="0"/>
              </a:rPr>
              <a:t>الاستيعاب والتفسير</a:t>
            </a:r>
          </a:p>
          <a:p>
            <a:pPr algn="r" rtl="1" eaLnBrk="1" fontAlgn="base" hangingPunct="1">
              <a:lnSpc>
                <a:spcPts val="2300"/>
              </a:lnSpc>
              <a:spcBef>
                <a:spcPct val="0"/>
              </a:spcBef>
              <a:spcAft>
                <a:spcPct val="0"/>
              </a:spcAft>
            </a:pPr>
            <a:r>
              <a:rPr lang="ar-SA" b="1" dirty="0" smtClean="0">
                <a:solidFill>
                  <a:srgbClr val="545472"/>
                </a:solidFill>
                <a:latin typeface="Arial" pitchFamily="34" charset="0"/>
              </a:rPr>
              <a:t>الملاحظة</a:t>
            </a:r>
          </a:p>
          <a:p>
            <a:pPr algn="r" rtl="1" eaLnBrk="1" fontAlgn="base" hangingPunct="1">
              <a:lnSpc>
                <a:spcPts val="2300"/>
              </a:lnSpc>
              <a:spcBef>
                <a:spcPct val="0"/>
              </a:spcBef>
              <a:spcAft>
                <a:spcPct val="0"/>
              </a:spcAft>
            </a:pPr>
            <a:r>
              <a:rPr lang="ar-SA" b="1" dirty="0" smtClean="0">
                <a:solidFill>
                  <a:srgbClr val="545472"/>
                </a:solidFill>
                <a:latin typeface="Arial" pitchFamily="34" charset="0"/>
              </a:rPr>
              <a:t>التطبيق</a:t>
            </a:r>
          </a:p>
          <a:p>
            <a:pPr algn="r" rtl="1" eaLnBrk="1" fontAlgn="base" hangingPunct="1">
              <a:lnSpc>
                <a:spcPts val="2300"/>
              </a:lnSpc>
              <a:spcBef>
                <a:spcPct val="0"/>
              </a:spcBef>
              <a:spcAft>
                <a:spcPct val="0"/>
              </a:spcAft>
            </a:pPr>
            <a:r>
              <a:rPr lang="ar-SA" b="1" dirty="0" smtClean="0">
                <a:solidFill>
                  <a:srgbClr val="545472"/>
                </a:solidFill>
                <a:latin typeface="Arial" pitchFamily="34" charset="0"/>
              </a:rPr>
              <a:t>المقارنة</a:t>
            </a:r>
          </a:p>
          <a:p>
            <a:pPr algn="r" rtl="1" eaLnBrk="1" fontAlgn="base" hangingPunct="1">
              <a:lnSpc>
                <a:spcPts val="2300"/>
              </a:lnSpc>
              <a:spcBef>
                <a:spcPct val="0"/>
              </a:spcBef>
              <a:spcAft>
                <a:spcPct val="0"/>
              </a:spcAft>
            </a:pPr>
            <a:r>
              <a:rPr lang="ar-SA" b="1" dirty="0" smtClean="0">
                <a:solidFill>
                  <a:srgbClr val="545472"/>
                </a:solidFill>
                <a:latin typeface="Arial" pitchFamily="34" charset="0"/>
              </a:rPr>
              <a:t>التصنيف</a:t>
            </a:r>
          </a:p>
          <a:p>
            <a:pPr algn="r" rtl="1" eaLnBrk="1" fontAlgn="base" hangingPunct="1">
              <a:lnSpc>
                <a:spcPts val="2300"/>
              </a:lnSpc>
              <a:spcBef>
                <a:spcPct val="0"/>
              </a:spcBef>
              <a:spcAft>
                <a:spcPct val="0"/>
              </a:spcAft>
            </a:pPr>
            <a:r>
              <a:rPr lang="ar-SA" b="1" dirty="0" smtClean="0">
                <a:solidFill>
                  <a:srgbClr val="545472"/>
                </a:solidFill>
                <a:latin typeface="Arial" pitchFamily="34" charset="0"/>
              </a:rPr>
              <a:t>التلخيص</a:t>
            </a:r>
            <a:endParaRPr lang="en-US" b="1" dirty="0" smtClean="0">
              <a:solidFill>
                <a:srgbClr val="545472"/>
              </a:solidFill>
              <a:latin typeface="Arial" pitchFamily="34" charset="0"/>
            </a:endParaRPr>
          </a:p>
        </p:txBody>
      </p:sp>
      <p:sp>
        <p:nvSpPr>
          <p:cNvPr id="10264" name="Line 24"/>
          <p:cNvSpPr>
            <a:spLocks noChangeShapeType="1"/>
          </p:cNvSpPr>
          <p:nvPr/>
        </p:nvSpPr>
        <p:spPr bwMode="auto">
          <a:xfrm flipH="1">
            <a:off x="1187450" y="4786313"/>
            <a:ext cx="7239000" cy="0"/>
          </a:xfrm>
          <a:prstGeom prst="line">
            <a:avLst/>
          </a:prstGeom>
          <a:noFill/>
          <a:ln w="508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pPr algn="r" rtl="1" fontAlgn="base">
              <a:spcBef>
                <a:spcPct val="0"/>
              </a:spcBef>
              <a:spcAft>
                <a:spcPct val="0"/>
              </a:spcAft>
            </a:pPr>
            <a:endParaRPr kumimoji="1" lang="ar-SA" sz="2400" smtClean="0">
              <a:solidFill>
                <a:srgbClr val="545472"/>
              </a:solidFill>
              <a:latin typeface="Times New Roman" pitchFamily="18" charset="0"/>
              <a:cs typeface="Times New Roman (Arabic)" charset="0"/>
            </a:endParaRPr>
          </a:p>
        </p:txBody>
      </p:sp>
    </p:spTree>
    <p:extLst>
      <p:ext uri="{BB962C8B-B14F-4D97-AF65-F5344CB8AC3E}">
        <p14:creationId xmlns:p14="http://schemas.microsoft.com/office/powerpoint/2010/main" xmlns="" val="3648764440"/>
      </p:ext>
    </p:extLst>
  </p:cSld>
  <p:clrMapOvr>
    <a:masterClrMapping/>
  </p:clrMapOvr>
  <p:transition>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41323"/>
                                        </p:tgtEl>
                                        <p:attrNameLst>
                                          <p:attrName>style.visibility</p:attrName>
                                        </p:attrNameLst>
                                      </p:cBhvr>
                                      <p:to>
                                        <p:strVal val="visible"/>
                                      </p:to>
                                    </p:set>
                                    <p:animEffect transition="in" filter="box(in)">
                                      <p:cBhvr>
                                        <p:cTn id="7" dur="500"/>
                                        <p:tgtEl>
                                          <p:spTgt spid="14132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4" presetClass="entr" presetSubtype="0" accel="100000" fill="hold" grpId="0" nodeType="clickEffect">
                                  <p:stCondLst>
                                    <p:cond delay="0"/>
                                  </p:stCondLst>
                                  <p:childTnLst>
                                    <p:set>
                                      <p:cBhvr>
                                        <p:cTn id="11" dur="1" fill="hold">
                                          <p:stCondLst>
                                            <p:cond delay="0"/>
                                          </p:stCondLst>
                                        </p:cTn>
                                        <p:tgtEl>
                                          <p:spTgt spid="141314"/>
                                        </p:tgtEl>
                                        <p:attrNameLst>
                                          <p:attrName>style.visibility</p:attrName>
                                        </p:attrNameLst>
                                      </p:cBhvr>
                                      <p:to>
                                        <p:strVal val="visible"/>
                                      </p:to>
                                    </p:set>
                                    <p:anim calcmode="lin" valueType="num">
                                      <p:cBhvr>
                                        <p:cTn id="12" dur="500" fill="hold"/>
                                        <p:tgtEl>
                                          <p:spTgt spid="141314"/>
                                        </p:tgtEl>
                                        <p:attrNameLst>
                                          <p:attrName>ppt_w</p:attrName>
                                        </p:attrNameLst>
                                      </p:cBhvr>
                                      <p:tavLst>
                                        <p:tav tm="0">
                                          <p:val>
                                            <p:strVal val="#ppt_w*0.05"/>
                                          </p:val>
                                        </p:tav>
                                        <p:tav tm="100000">
                                          <p:val>
                                            <p:strVal val="#ppt_w"/>
                                          </p:val>
                                        </p:tav>
                                      </p:tavLst>
                                    </p:anim>
                                    <p:anim calcmode="lin" valueType="num">
                                      <p:cBhvr>
                                        <p:cTn id="13" dur="500" fill="hold"/>
                                        <p:tgtEl>
                                          <p:spTgt spid="141314"/>
                                        </p:tgtEl>
                                        <p:attrNameLst>
                                          <p:attrName>ppt_h</p:attrName>
                                        </p:attrNameLst>
                                      </p:cBhvr>
                                      <p:tavLst>
                                        <p:tav tm="0">
                                          <p:val>
                                            <p:strVal val="#ppt_h"/>
                                          </p:val>
                                        </p:tav>
                                        <p:tav tm="100000">
                                          <p:val>
                                            <p:strVal val="#ppt_h"/>
                                          </p:val>
                                        </p:tav>
                                      </p:tavLst>
                                    </p:anim>
                                    <p:anim calcmode="lin" valueType="num">
                                      <p:cBhvr>
                                        <p:cTn id="14" dur="500" fill="hold"/>
                                        <p:tgtEl>
                                          <p:spTgt spid="141314"/>
                                        </p:tgtEl>
                                        <p:attrNameLst>
                                          <p:attrName>ppt_x</p:attrName>
                                        </p:attrNameLst>
                                      </p:cBhvr>
                                      <p:tavLst>
                                        <p:tav tm="0">
                                          <p:val>
                                            <p:strVal val="#ppt_x-.2"/>
                                          </p:val>
                                        </p:tav>
                                        <p:tav tm="100000">
                                          <p:val>
                                            <p:strVal val="#ppt_x"/>
                                          </p:val>
                                        </p:tav>
                                      </p:tavLst>
                                    </p:anim>
                                    <p:anim calcmode="lin" valueType="num">
                                      <p:cBhvr>
                                        <p:cTn id="15" dur="500" fill="hold"/>
                                        <p:tgtEl>
                                          <p:spTgt spid="141314"/>
                                        </p:tgtEl>
                                        <p:attrNameLst>
                                          <p:attrName>ppt_y</p:attrName>
                                        </p:attrNameLst>
                                      </p:cBhvr>
                                      <p:tavLst>
                                        <p:tav tm="0">
                                          <p:val>
                                            <p:strVal val="#ppt_y"/>
                                          </p:val>
                                        </p:tav>
                                        <p:tav tm="100000">
                                          <p:val>
                                            <p:strVal val="#ppt_y"/>
                                          </p:val>
                                        </p:tav>
                                      </p:tavLst>
                                    </p:anim>
                                    <p:animEffect transition="in" filter="fade">
                                      <p:cBhvr>
                                        <p:cTn id="16" dur="500"/>
                                        <p:tgtEl>
                                          <p:spTgt spid="141314"/>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4" presetClass="entr" presetSubtype="0" accel="100000" fill="hold" grpId="0" nodeType="clickEffect">
                                  <p:stCondLst>
                                    <p:cond delay="0"/>
                                  </p:stCondLst>
                                  <p:childTnLst>
                                    <p:set>
                                      <p:cBhvr>
                                        <p:cTn id="20" dur="1" fill="hold">
                                          <p:stCondLst>
                                            <p:cond delay="0"/>
                                          </p:stCondLst>
                                        </p:cTn>
                                        <p:tgtEl>
                                          <p:spTgt spid="141315"/>
                                        </p:tgtEl>
                                        <p:attrNameLst>
                                          <p:attrName>style.visibility</p:attrName>
                                        </p:attrNameLst>
                                      </p:cBhvr>
                                      <p:to>
                                        <p:strVal val="visible"/>
                                      </p:to>
                                    </p:set>
                                    <p:anim calcmode="lin" valueType="num">
                                      <p:cBhvr>
                                        <p:cTn id="21" dur="500" fill="hold"/>
                                        <p:tgtEl>
                                          <p:spTgt spid="141315"/>
                                        </p:tgtEl>
                                        <p:attrNameLst>
                                          <p:attrName>ppt_w</p:attrName>
                                        </p:attrNameLst>
                                      </p:cBhvr>
                                      <p:tavLst>
                                        <p:tav tm="0">
                                          <p:val>
                                            <p:strVal val="#ppt_w*0.05"/>
                                          </p:val>
                                        </p:tav>
                                        <p:tav tm="100000">
                                          <p:val>
                                            <p:strVal val="#ppt_w"/>
                                          </p:val>
                                        </p:tav>
                                      </p:tavLst>
                                    </p:anim>
                                    <p:anim calcmode="lin" valueType="num">
                                      <p:cBhvr>
                                        <p:cTn id="22" dur="500" fill="hold"/>
                                        <p:tgtEl>
                                          <p:spTgt spid="141315"/>
                                        </p:tgtEl>
                                        <p:attrNameLst>
                                          <p:attrName>ppt_h</p:attrName>
                                        </p:attrNameLst>
                                      </p:cBhvr>
                                      <p:tavLst>
                                        <p:tav tm="0">
                                          <p:val>
                                            <p:strVal val="#ppt_h"/>
                                          </p:val>
                                        </p:tav>
                                        <p:tav tm="100000">
                                          <p:val>
                                            <p:strVal val="#ppt_h"/>
                                          </p:val>
                                        </p:tav>
                                      </p:tavLst>
                                    </p:anim>
                                    <p:anim calcmode="lin" valueType="num">
                                      <p:cBhvr>
                                        <p:cTn id="23" dur="500" fill="hold"/>
                                        <p:tgtEl>
                                          <p:spTgt spid="141315"/>
                                        </p:tgtEl>
                                        <p:attrNameLst>
                                          <p:attrName>ppt_x</p:attrName>
                                        </p:attrNameLst>
                                      </p:cBhvr>
                                      <p:tavLst>
                                        <p:tav tm="0">
                                          <p:val>
                                            <p:strVal val="#ppt_x-.2"/>
                                          </p:val>
                                        </p:tav>
                                        <p:tav tm="100000">
                                          <p:val>
                                            <p:strVal val="#ppt_x"/>
                                          </p:val>
                                        </p:tav>
                                      </p:tavLst>
                                    </p:anim>
                                    <p:anim calcmode="lin" valueType="num">
                                      <p:cBhvr>
                                        <p:cTn id="24" dur="500" fill="hold"/>
                                        <p:tgtEl>
                                          <p:spTgt spid="141315"/>
                                        </p:tgtEl>
                                        <p:attrNameLst>
                                          <p:attrName>ppt_y</p:attrName>
                                        </p:attrNameLst>
                                      </p:cBhvr>
                                      <p:tavLst>
                                        <p:tav tm="0">
                                          <p:val>
                                            <p:strVal val="#ppt_y"/>
                                          </p:val>
                                        </p:tav>
                                        <p:tav tm="100000">
                                          <p:val>
                                            <p:strVal val="#ppt_y"/>
                                          </p:val>
                                        </p:tav>
                                      </p:tavLst>
                                    </p:anim>
                                    <p:animEffect transition="in" filter="fade">
                                      <p:cBhvr>
                                        <p:cTn id="25" dur="500"/>
                                        <p:tgtEl>
                                          <p:spTgt spid="141315"/>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54" presetClass="entr" presetSubtype="0" accel="100000" fill="hold" grpId="0" nodeType="clickEffect">
                                  <p:stCondLst>
                                    <p:cond delay="0"/>
                                  </p:stCondLst>
                                  <p:childTnLst>
                                    <p:set>
                                      <p:cBhvr>
                                        <p:cTn id="29" dur="1" fill="hold">
                                          <p:stCondLst>
                                            <p:cond delay="0"/>
                                          </p:stCondLst>
                                        </p:cTn>
                                        <p:tgtEl>
                                          <p:spTgt spid="141317"/>
                                        </p:tgtEl>
                                        <p:attrNameLst>
                                          <p:attrName>style.visibility</p:attrName>
                                        </p:attrNameLst>
                                      </p:cBhvr>
                                      <p:to>
                                        <p:strVal val="visible"/>
                                      </p:to>
                                    </p:set>
                                    <p:anim calcmode="lin" valueType="num">
                                      <p:cBhvr>
                                        <p:cTn id="30" dur="500" fill="hold"/>
                                        <p:tgtEl>
                                          <p:spTgt spid="141317"/>
                                        </p:tgtEl>
                                        <p:attrNameLst>
                                          <p:attrName>ppt_w</p:attrName>
                                        </p:attrNameLst>
                                      </p:cBhvr>
                                      <p:tavLst>
                                        <p:tav tm="0">
                                          <p:val>
                                            <p:strVal val="#ppt_w*0.05"/>
                                          </p:val>
                                        </p:tav>
                                        <p:tav tm="100000">
                                          <p:val>
                                            <p:strVal val="#ppt_w"/>
                                          </p:val>
                                        </p:tav>
                                      </p:tavLst>
                                    </p:anim>
                                    <p:anim calcmode="lin" valueType="num">
                                      <p:cBhvr>
                                        <p:cTn id="31" dur="500" fill="hold"/>
                                        <p:tgtEl>
                                          <p:spTgt spid="141317"/>
                                        </p:tgtEl>
                                        <p:attrNameLst>
                                          <p:attrName>ppt_h</p:attrName>
                                        </p:attrNameLst>
                                      </p:cBhvr>
                                      <p:tavLst>
                                        <p:tav tm="0">
                                          <p:val>
                                            <p:strVal val="#ppt_h"/>
                                          </p:val>
                                        </p:tav>
                                        <p:tav tm="100000">
                                          <p:val>
                                            <p:strVal val="#ppt_h"/>
                                          </p:val>
                                        </p:tav>
                                      </p:tavLst>
                                    </p:anim>
                                    <p:anim calcmode="lin" valueType="num">
                                      <p:cBhvr>
                                        <p:cTn id="32" dur="500" fill="hold"/>
                                        <p:tgtEl>
                                          <p:spTgt spid="141317"/>
                                        </p:tgtEl>
                                        <p:attrNameLst>
                                          <p:attrName>ppt_x</p:attrName>
                                        </p:attrNameLst>
                                      </p:cBhvr>
                                      <p:tavLst>
                                        <p:tav tm="0">
                                          <p:val>
                                            <p:strVal val="#ppt_x-.2"/>
                                          </p:val>
                                        </p:tav>
                                        <p:tav tm="100000">
                                          <p:val>
                                            <p:strVal val="#ppt_x"/>
                                          </p:val>
                                        </p:tav>
                                      </p:tavLst>
                                    </p:anim>
                                    <p:anim calcmode="lin" valueType="num">
                                      <p:cBhvr>
                                        <p:cTn id="33" dur="500" fill="hold"/>
                                        <p:tgtEl>
                                          <p:spTgt spid="141317"/>
                                        </p:tgtEl>
                                        <p:attrNameLst>
                                          <p:attrName>ppt_y</p:attrName>
                                        </p:attrNameLst>
                                      </p:cBhvr>
                                      <p:tavLst>
                                        <p:tav tm="0">
                                          <p:val>
                                            <p:strVal val="#ppt_y"/>
                                          </p:val>
                                        </p:tav>
                                        <p:tav tm="100000">
                                          <p:val>
                                            <p:strVal val="#ppt_y"/>
                                          </p:val>
                                        </p:tav>
                                      </p:tavLst>
                                    </p:anim>
                                    <p:animEffect transition="in" filter="fade">
                                      <p:cBhvr>
                                        <p:cTn id="34" dur="500"/>
                                        <p:tgtEl>
                                          <p:spTgt spid="141317"/>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54" presetClass="entr" presetSubtype="0" accel="100000" fill="hold" grpId="0" nodeType="clickEffect">
                                  <p:stCondLst>
                                    <p:cond delay="0"/>
                                  </p:stCondLst>
                                  <p:childTnLst>
                                    <p:set>
                                      <p:cBhvr>
                                        <p:cTn id="38" dur="1" fill="hold">
                                          <p:stCondLst>
                                            <p:cond delay="0"/>
                                          </p:stCondLst>
                                        </p:cTn>
                                        <p:tgtEl>
                                          <p:spTgt spid="141316"/>
                                        </p:tgtEl>
                                        <p:attrNameLst>
                                          <p:attrName>style.visibility</p:attrName>
                                        </p:attrNameLst>
                                      </p:cBhvr>
                                      <p:to>
                                        <p:strVal val="visible"/>
                                      </p:to>
                                    </p:set>
                                    <p:anim calcmode="lin" valueType="num">
                                      <p:cBhvr>
                                        <p:cTn id="39" dur="500" fill="hold"/>
                                        <p:tgtEl>
                                          <p:spTgt spid="141316"/>
                                        </p:tgtEl>
                                        <p:attrNameLst>
                                          <p:attrName>ppt_w</p:attrName>
                                        </p:attrNameLst>
                                      </p:cBhvr>
                                      <p:tavLst>
                                        <p:tav tm="0">
                                          <p:val>
                                            <p:strVal val="#ppt_w*0.05"/>
                                          </p:val>
                                        </p:tav>
                                        <p:tav tm="100000">
                                          <p:val>
                                            <p:strVal val="#ppt_w"/>
                                          </p:val>
                                        </p:tav>
                                      </p:tavLst>
                                    </p:anim>
                                    <p:anim calcmode="lin" valueType="num">
                                      <p:cBhvr>
                                        <p:cTn id="40" dur="500" fill="hold"/>
                                        <p:tgtEl>
                                          <p:spTgt spid="141316"/>
                                        </p:tgtEl>
                                        <p:attrNameLst>
                                          <p:attrName>ppt_h</p:attrName>
                                        </p:attrNameLst>
                                      </p:cBhvr>
                                      <p:tavLst>
                                        <p:tav tm="0">
                                          <p:val>
                                            <p:strVal val="#ppt_h"/>
                                          </p:val>
                                        </p:tav>
                                        <p:tav tm="100000">
                                          <p:val>
                                            <p:strVal val="#ppt_h"/>
                                          </p:val>
                                        </p:tav>
                                      </p:tavLst>
                                    </p:anim>
                                    <p:anim calcmode="lin" valueType="num">
                                      <p:cBhvr>
                                        <p:cTn id="41" dur="500" fill="hold"/>
                                        <p:tgtEl>
                                          <p:spTgt spid="141316"/>
                                        </p:tgtEl>
                                        <p:attrNameLst>
                                          <p:attrName>ppt_x</p:attrName>
                                        </p:attrNameLst>
                                      </p:cBhvr>
                                      <p:tavLst>
                                        <p:tav tm="0">
                                          <p:val>
                                            <p:strVal val="#ppt_x-.2"/>
                                          </p:val>
                                        </p:tav>
                                        <p:tav tm="100000">
                                          <p:val>
                                            <p:strVal val="#ppt_x"/>
                                          </p:val>
                                        </p:tav>
                                      </p:tavLst>
                                    </p:anim>
                                    <p:anim calcmode="lin" valueType="num">
                                      <p:cBhvr>
                                        <p:cTn id="42" dur="500" fill="hold"/>
                                        <p:tgtEl>
                                          <p:spTgt spid="141316"/>
                                        </p:tgtEl>
                                        <p:attrNameLst>
                                          <p:attrName>ppt_y</p:attrName>
                                        </p:attrNameLst>
                                      </p:cBhvr>
                                      <p:tavLst>
                                        <p:tav tm="0">
                                          <p:val>
                                            <p:strVal val="#ppt_y"/>
                                          </p:val>
                                        </p:tav>
                                        <p:tav tm="100000">
                                          <p:val>
                                            <p:strVal val="#ppt_y"/>
                                          </p:val>
                                        </p:tav>
                                      </p:tavLst>
                                    </p:anim>
                                    <p:animEffect transition="in" filter="fade">
                                      <p:cBhvr>
                                        <p:cTn id="43" dur="500"/>
                                        <p:tgtEl>
                                          <p:spTgt spid="141316"/>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4" presetClass="entr" presetSubtype="16" fill="hold" grpId="0" nodeType="clickEffect">
                                  <p:stCondLst>
                                    <p:cond delay="0"/>
                                  </p:stCondLst>
                                  <p:childTnLst>
                                    <p:set>
                                      <p:cBhvr>
                                        <p:cTn id="47" dur="1" fill="hold">
                                          <p:stCondLst>
                                            <p:cond delay="0"/>
                                          </p:stCondLst>
                                        </p:cTn>
                                        <p:tgtEl>
                                          <p:spTgt spid="141334"/>
                                        </p:tgtEl>
                                        <p:attrNameLst>
                                          <p:attrName>style.visibility</p:attrName>
                                        </p:attrNameLst>
                                      </p:cBhvr>
                                      <p:to>
                                        <p:strVal val="visible"/>
                                      </p:to>
                                    </p:set>
                                    <p:animEffect transition="in" filter="box(in)">
                                      <p:cBhvr>
                                        <p:cTn id="48" dur="500"/>
                                        <p:tgtEl>
                                          <p:spTgt spid="141334"/>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47" presetClass="entr" presetSubtype="0" fill="hold" grpId="0" nodeType="clickEffect">
                                  <p:stCondLst>
                                    <p:cond delay="0"/>
                                  </p:stCondLst>
                                  <p:childTnLst>
                                    <p:set>
                                      <p:cBhvr>
                                        <p:cTn id="52" dur="1" fill="hold">
                                          <p:stCondLst>
                                            <p:cond delay="0"/>
                                          </p:stCondLst>
                                        </p:cTn>
                                        <p:tgtEl>
                                          <p:spTgt spid="141335"/>
                                        </p:tgtEl>
                                        <p:attrNameLst>
                                          <p:attrName>style.visibility</p:attrName>
                                        </p:attrNameLst>
                                      </p:cBhvr>
                                      <p:to>
                                        <p:strVal val="visible"/>
                                      </p:to>
                                    </p:set>
                                    <p:animEffect transition="in" filter="fade">
                                      <p:cBhvr>
                                        <p:cTn id="53" dur="1000"/>
                                        <p:tgtEl>
                                          <p:spTgt spid="141335"/>
                                        </p:tgtEl>
                                      </p:cBhvr>
                                    </p:animEffect>
                                    <p:anim calcmode="lin" valueType="num">
                                      <p:cBhvr>
                                        <p:cTn id="54" dur="1000" fill="hold"/>
                                        <p:tgtEl>
                                          <p:spTgt spid="141335"/>
                                        </p:tgtEl>
                                        <p:attrNameLst>
                                          <p:attrName>ppt_x</p:attrName>
                                        </p:attrNameLst>
                                      </p:cBhvr>
                                      <p:tavLst>
                                        <p:tav tm="0">
                                          <p:val>
                                            <p:strVal val="#ppt_x"/>
                                          </p:val>
                                        </p:tav>
                                        <p:tav tm="100000">
                                          <p:val>
                                            <p:strVal val="#ppt_x"/>
                                          </p:val>
                                        </p:tav>
                                      </p:tavLst>
                                    </p:anim>
                                    <p:anim calcmode="lin" valueType="num">
                                      <p:cBhvr>
                                        <p:cTn id="55" dur="1000" fill="hold"/>
                                        <p:tgtEl>
                                          <p:spTgt spid="141335"/>
                                        </p:tgtEl>
                                        <p:attrNameLst>
                                          <p:attrName>ppt_y</p:attrName>
                                        </p:attrNameLst>
                                      </p:cBhvr>
                                      <p:tavLst>
                                        <p:tav tm="0">
                                          <p:val>
                                            <p:strVal val="#ppt_y-.1"/>
                                          </p:val>
                                        </p:tav>
                                        <p:tav tm="100000">
                                          <p:val>
                                            <p:strVal val="#ppt_y"/>
                                          </p:val>
                                        </p:tav>
                                      </p:tavLst>
                                    </p:anim>
                                  </p:childTnLst>
                                </p:cTn>
                              </p:par>
                            </p:childTnLst>
                          </p:cTn>
                        </p:par>
                      </p:childTnLst>
                    </p:cTn>
                  </p:par>
                  <p:par>
                    <p:cTn id="56" fill="hold" nodeType="clickPar">
                      <p:stCondLst>
                        <p:cond delay="indefinite"/>
                      </p:stCondLst>
                      <p:childTnLst>
                        <p:par>
                          <p:cTn id="57" fill="hold" nodeType="withGroup">
                            <p:stCondLst>
                              <p:cond delay="0"/>
                            </p:stCondLst>
                            <p:childTnLst>
                              <p:par>
                                <p:cTn id="58" presetID="4" presetClass="entr" presetSubtype="16" fill="hold" grpId="0" nodeType="clickEffect">
                                  <p:stCondLst>
                                    <p:cond delay="0"/>
                                  </p:stCondLst>
                                  <p:childTnLst>
                                    <p:set>
                                      <p:cBhvr>
                                        <p:cTn id="59" dur="1" fill="hold">
                                          <p:stCondLst>
                                            <p:cond delay="0"/>
                                          </p:stCondLst>
                                        </p:cTn>
                                        <p:tgtEl>
                                          <p:spTgt spid="141324"/>
                                        </p:tgtEl>
                                        <p:attrNameLst>
                                          <p:attrName>style.visibility</p:attrName>
                                        </p:attrNameLst>
                                      </p:cBhvr>
                                      <p:to>
                                        <p:strVal val="visible"/>
                                      </p:to>
                                    </p:set>
                                    <p:animEffect transition="in" filter="box(in)">
                                      <p:cBhvr>
                                        <p:cTn id="60" dur="500"/>
                                        <p:tgtEl>
                                          <p:spTgt spid="141324"/>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54" presetClass="entr" presetSubtype="0" accel="100000" fill="hold" grpId="0" nodeType="clickEffect">
                                  <p:stCondLst>
                                    <p:cond delay="0"/>
                                  </p:stCondLst>
                                  <p:childTnLst>
                                    <p:set>
                                      <p:cBhvr>
                                        <p:cTn id="64" dur="1" fill="hold">
                                          <p:stCondLst>
                                            <p:cond delay="0"/>
                                          </p:stCondLst>
                                        </p:cTn>
                                        <p:tgtEl>
                                          <p:spTgt spid="141318"/>
                                        </p:tgtEl>
                                        <p:attrNameLst>
                                          <p:attrName>style.visibility</p:attrName>
                                        </p:attrNameLst>
                                      </p:cBhvr>
                                      <p:to>
                                        <p:strVal val="visible"/>
                                      </p:to>
                                    </p:set>
                                    <p:anim calcmode="lin" valueType="num">
                                      <p:cBhvr>
                                        <p:cTn id="65" dur="500" fill="hold"/>
                                        <p:tgtEl>
                                          <p:spTgt spid="141318"/>
                                        </p:tgtEl>
                                        <p:attrNameLst>
                                          <p:attrName>ppt_w</p:attrName>
                                        </p:attrNameLst>
                                      </p:cBhvr>
                                      <p:tavLst>
                                        <p:tav tm="0">
                                          <p:val>
                                            <p:strVal val="#ppt_w*0.05"/>
                                          </p:val>
                                        </p:tav>
                                        <p:tav tm="100000">
                                          <p:val>
                                            <p:strVal val="#ppt_w"/>
                                          </p:val>
                                        </p:tav>
                                      </p:tavLst>
                                    </p:anim>
                                    <p:anim calcmode="lin" valueType="num">
                                      <p:cBhvr>
                                        <p:cTn id="66" dur="500" fill="hold"/>
                                        <p:tgtEl>
                                          <p:spTgt spid="141318"/>
                                        </p:tgtEl>
                                        <p:attrNameLst>
                                          <p:attrName>ppt_h</p:attrName>
                                        </p:attrNameLst>
                                      </p:cBhvr>
                                      <p:tavLst>
                                        <p:tav tm="0">
                                          <p:val>
                                            <p:strVal val="#ppt_h"/>
                                          </p:val>
                                        </p:tav>
                                        <p:tav tm="100000">
                                          <p:val>
                                            <p:strVal val="#ppt_h"/>
                                          </p:val>
                                        </p:tav>
                                      </p:tavLst>
                                    </p:anim>
                                    <p:anim calcmode="lin" valueType="num">
                                      <p:cBhvr>
                                        <p:cTn id="67" dur="500" fill="hold"/>
                                        <p:tgtEl>
                                          <p:spTgt spid="141318"/>
                                        </p:tgtEl>
                                        <p:attrNameLst>
                                          <p:attrName>ppt_x</p:attrName>
                                        </p:attrNameLst>
                                      </p:cBhvr>
                                      <p:tavLst>
                                        <p:tav tm="0">
                                          <p:val>
                                            <p:strVal val="#ppt_x-.2"/>
                                          </p:val>
                                        </p:tav>
                                        <p:tav tm="100000">
                                          <p:val>
                                            <p:strVal val="#ppt_x"/>
                                          </p:val>
                                        </p:tav>
                                      </p:tavLst>
                                    </p:anim>
                                    <p:anim calcmode="lin" valueType="num">
                                      <p:cBhvr>
                                        <p:cTn id="68" dur="500" fill="hold"/>
                                        <p:tgtEl>
                                          <p:spTgt spid="141318"/>
                                        </p:tgtEl>
                                        <p:attrNameLst>
                                          <p:attrName>ppt_y</p:attrName>
                                        </p:attrNameLst>
                                      </p:cBhvr>
                                      <p:tavLst>
                                        <p:tav tm="0">
                                          <p:val>
                                            <p:strVal val="#ppt_y"/>
                                          </p:val>
                                        </p:tav>
                                        <p:tav tm="100000">
                                          <p:val>
                                            <p:strVal val="#ppt_y"/>
                                          </p:val>
                                        </p:tav>
                                      </p:tavLst>
                                    </p:anim>
                                    <p:animEffect transition="in" filter="fade">
                                      <p:cBhvr>
                                        <p:cTn id="69" dur="500"/>
                                        <p:tgtEl>
                                          <p:spTgt spid="141318"/>
                                        </p:tgtEl>
                                      </p:cBhvr>
                                    </p:animEffect>
                                  </p:childTnLst>
                                </p:cTn>
                              </p:par>
                            </p:childTnLst>
                          </p:cTn>
                        </p:par>
                      </p:childTnLst>
                    </p:cTn>
                  </p:par>
                  <p:par>
                    <p:cTn id="70" fill="hold" nodeType="clickPar">
                      <p:stCondLst>
                        <p:cond delay="indefinite"/>
                      </p:stCondLst>
                      <p:childTnLst>
                        <p:par>
                          <p:cTn id="71" fill="hold" nodeType="withGroup">
                            <p:stCondLst>
                              <p:cond delay="0"/>
                            </p:stCondLst>
                            <p:childTnLst>
                              <p:par>
                                <p:cTn id="72" presetID="54" presetClass="entr" presetSubtype="0" accel="100000" fill="hold" grpId="0" nodeType="clickEffect">
                                  <p:stCondLst>
                                    <p:cond delay="0"/>
                                  </p:stCondLst>
                                  <p:childTnLst>
                                    <p:set>
                                      <p:cBhvr>
                                        <p:cTn id="73" dur="1" fill="hold">
                                          <p:stCondLst>
                                            <p:cond delay="0"/>
                                          </p:stCondLst>
                                        </p:cTn>
                                        <p:tgtEl>
                                          <p:spTgt spid="141319"/>
                                        </p:tgtEl>
                                        <p:attrNameLst>
                                          <p:attrName>style.visibility</p:attrName>
                                        </p:attrNameLst>
                                      </p:cBhvr>
                                      <p:to>
                                        <p:strVal val="visible"/>
                                      </p:to>
                                    </p:set>
                                    <p:anim calcmode="lin" valueType="num">
                                      <p:cBhvr>
                                        <p:cTn id="74" dur="500" fill="hold"/>
                                        <p:tgtEl>
                                          <p:spTgt spid="141319"/>
                                        </p:tgtEl>
                                        <p:attrNameLst>
                                          <p:attrName>ppt_w</p:attrName>
                                        </p:attrNameLst>
                                      </p:cBhvr>
                                      <p:tavLst>
                                        <p:tav tm="0">
                                          <p:val>
                                            <p:strVal val="#ppt_w*0.05"/>
                                          </p:val>
                                        </p:tav>
                                        <p:tav tm="100000">
                                          <p:val>
                                            <p:strVal val="#ppt_w"/>
                                          </p:val>
                                        </p:tav>
                                      </p:tavLst>
                                    </p:anim>
                                    <p:anim calcmode="lin" valueType="num">
                                      <p:cBhvr>
                                        <p:cTn id="75" dur="500" fill="hold"/>
                                        <p:tgtEl>
                                          <p:spTgt spid="141319"/>
                                        </p:tgtEl>
                                        <p:attrNameLst>
                                          <p:attrName>ppt_h</p:attrName>
                                        </p:attrNameLst>
                                      </p:cBhvr>
                                      <p:tavLst>
                                        <p:tav tm="0">
                                          <p:val>
                                            <p:strVal val="#ppt_h"/>
                                          </p:val>
                                        </p:tav>
                                        <p:tav tm="100000">
                                          <p:val>
                                            <p:strVal val="#ppt_h"/>
                                          </p:val>
                                        </p:tav>
                                      </p:tavLst>
                                    </p:anim>
                                    <p:anim calcmode="lin" valueType="num">
                                      <p:cBhvr>
                                        <p:cTn id="76" dur="500" fill="hold"/>
                                        <p:tgtEl>
                                          <p:spTgt spid="141319"/>
                                        </p:tgtEl>
                                        <p:attrNameLst>
                                          <p:attrName>ppt_x</p:attrName>
                                        </p:attrNameLst>
                                      </p:cBhvr>
                                      <p:tavLst>
                                        <p:tav tm="0">
                                          <p:val>
                                            <p:strVal val="#ppt_x-.2"/>
                                          </p:val>
                                        </p:tav>
                                        <p:tav tm="100000">
                                          <p:val>
                                            <p:strVal val="#ppt_x"/>
                                          </p:val>
                                        </p:tav>
                                      </p:tavLst>
                                    </p:anim>
                                    <p:anim calcmode="lin" valueType="num">
                                      <p:cBhvr>
                                        <p:cTn id="77" dur="500" fill="hold"/>
                                        <p:tgtEl>
                                          <p:spTgt spid="141319"/>
                                        </p:tgtEl>
                                        <p:attrNameLst>
                                          <p:attrName>ppt_y</p:attrName>
                                        </p:attrNameLst>
                                      </p:cBhvr>
                                      <p:tavLst>
                                        <p:tav tm="0">
                                          <p:val>
                                            <p:strVal val="#ppt_y"/>
                                          </p:val>
                                        </p:tav>
                                        <p:tav tm="100000">
                                          <p:val>
                                            <p:strVal val="#ppt_y"/>
                                          </p:val>
                                        </p:tav>
                                      </p:tavLst>
                                    </p:anim>
                                    <p:animEffect transition="in" filter="fade">
                                      <p:cBhvr>
                                        <p:cTn id="78" dur="500"/>
                                        <p:tgtEl>
                                          <p:spTgt spid="141319"/>
                                        </p:tgtEl>
                                      </p:cBhvr>
                                    </p:animEffect>
                                  </p:childTnLst>
                                </p:cTn>
                              </p:par>
                            </p:childTnLst>
                          </p:cTn>
                        </p:par>
                      </p:childTnLst>
                    </p:cTn>
                  </p:par>
                  <p:par>
                    <p:cTn id="79" fill="hold" nodeType="clickPar">
                      <p:stCondLst>
                        <p:cond delay="indefinite"/>
                      </p:stCondLst>
                      <p:childTnLst>
                        <p:par>
                          <p:cTn id="80" fill="hold" nodeType="withGroup">
                            <p:stCondLst>
                              <p:cond delay="0"/>
                            </p:stCondLst>
                            <p:childTnLst>
                              <p:par>
                                <p:cTn id="81" presetID="54" presetClass="entr" presetSubtype="0" accel="100000" fill="hold" grpId="0" nodeType="clickEffect">
                                  <p:stCondLst>
                                    <p:cond delay="0"/>
                                  </p:stCondLst>
                                  <p:childTnLst>
                                    <p:set>
                                      <p:cBhvr>
                                        <p:cTn id="82" dur="1" fill="hold">
                                          <p:stCondLst>
                                            <p:cond delay="0"/>
                                          </p:stCondLst>
                                        </p:cTn>
                                        <p:tgtEl>
                                          <p:spTgt spid="141320"/>
                                        </p:tgtEl>
                                        <p:attrNameLst>
                                          <p:attrName>style.visibility</p:attrName>
                                        </p:attrNameLst>
                                      </p:cBhvr>
                                      <p:to>
                                        <p:strVal val="visible"/>
                                      </p:to>
                                    </p:set>
                                    <p:anim calcmode="lin" valueType="num">
                                      <p:cBhvr>
                                        <p:cTn id="83" dur="500" fill="hold"/>
                                        <p:tgtEl>
                                          <p:spTgt spid="141320"/>
                                        </p:tgtEl>
                                        <p:attrNameLst>
                                          <p:attrName>ppt_w</p:attrName>
                                        </p:attrNameLst>
                                      </p:cBhvr>
                                      <p:tavLst>
                                        <p:tav tm="0">
                                          <p:val>
                                            <p:strVal val="#ppt_w*0.05"/>
                                          </p:val>
                                        </p:tav>
                                        <p:tav tm="100000">
                                          <p:val>
                                            <p:strVal val="#ppt_w"/>
                                          </p:val>
                                        </p:tav>
                                      </p:tavLst>
                                    </p:anim>
                                    <p:anim calcmode="lin" valueType="num">
                                      <p:cBhvr>
                                        <p:cTn id="84" dur="500" fill="hold"/>
                                        <p:tgtEl>
                                          <p:spTgt spid="141320"/>
                                        </p:tgtEl>
                                        <p:attrNameLst>
                                          <p:attrName>ppt_h</p:attrName>
                                        </p:attrNameLst>
                                      </p:cBhvr>
                                      <p:tavLst>
                                        <p:tav tm="0">
                                          <p:val>
                                            <p:strVal val="#ppt_h"/>
                                          </p:val>
                                        </p:tav>
                                        <p:tav tm="100000">
                                          <p:val>
                                            <p:strVal val="#ppt_h"/>
                                          </p:val>
                                        </p:tav>
                                      </p:tavLst>
                                    </p:anim>
                                    <p:anim calcmode="lin" valueType="num">
                                      <p:cBhvr>
                                        <p:cTn id="85" dur="500" fill="hold"/>
                                        <p:tgtEl>
                                          <p:spTgt spid="141320"/>
                                        </p:tgtEl>
                                        <p:attrNameLst>
                                          <p:attrName>ppt_x</p:attrName>
                                        </p:attrNameLst>
                                      </p:cBhvr>
                                      <p:tavLst>
                                        <p:tav tm="0">
                                          <p:val>
                                            <p:strVal val="#ppt_x-.2"/>
                                          </p:val>
                                        </p:tav>
                                        <p:tav tm="100000">
                                          <p:val>
                                            <p:strVal val="#ppt_x"/>
                                          </p:val>
                                        </p:tav>
                                      </p:tavLst>
                                    </p:anim>
                                    <p:anim calcmode="lin" valueType="num">
                                      <p:cBhvr>
                                        <p:cTn id="86" dur="500" fill="hold"/>
                                        <p:tgtEl>
                                          <p:spTgt spid="141320"/>
                                        </p:tgtEl>
                                        <p:attrNameLst>
                                          <p:attrName>ppt_y</p:attrName>
                                        </p:attrNameLst>
                                      </p:cBhvr>
                                      <p:tavLst>
                                        <p:tav tm="0">
                                          <p:val>
                                            <p:strVal val="#ppt_y"/>
                                          </p:val>
                                        </p:tav>
                                        <p:tav tm="100000">
                                          <p:val>
                                            <p:strVal val="#ppt_y"/>
                                          </p:val>
                                        </p:tav>
                                      </p:tavLst>
                                    </p:anim>
                                    <p:animEffect transition="in" filter="fade">
                                      <p:cBhvr>
                                        <p:cTn id="87" dur="500"/>
                                        <p:tgtEl>
                                          <p:spTgt spid="141320"/>
                                        </p:tgtEl>
                                      </p:cBhvr>
                                    </p:animEffect>
                                  </p:childTnLst>
                                </p:cTn>
                              </p:par>
                            </p:childTnLst>
                          </p:cTn>
                        </p:par>
                      </p:childTnLst>
                    </p:cTn>
                  </p:par>
                  <p:par>
                    <p:cTn id="88" fill="hold" nodeType="clickPar">
                      <p:stCondLst>
                        <p:cond delay="indefinite"/>
                      </p:stCondLst>
                      <p:childTnLst>
                        <p:par>
                          <p:cTn id="89" fill="hold" nodeType="withGroup">
                            <p:stCondLst>
                              <p:cond delay="0"/>
                            </p:stCondLst>
                            <p:childTnLst>
                              <p:par>
                                <p:cTn id="90" presetID="54" presetClass="entr" presetSubtype="0" accel="100000" fill="hold" grpId="0" nodeType="clickEffect">
                                  <p:stCondLst>
                                    <p:cond delay="0"/>
                                  </p:stCondLst>
                                  <p:childTnLst>
                                    <p:set>
                                      <p:cBhvr>
                                        <p:cTn id="91" dur="1" fill="hold">
                                          <p:stCondLst>
                                            <p:cond delay="0"/>
                                          </p:stCondLst>
                                        </p:cTn>
                                        <p:tgtEl>
                                          <p:spTgt spid="141321"/>
                                        </p:tgtEl>
                                        <p:attrNameLst>
                                          <p:attrName>style.visibility</p:attrName>
                                        </p:attrNameLst>
                                      </p:cBhvr>
                                      <p:to>
                                        <p:strVal val="visible"/>
                                      </p:to>
                                    </p:set>
                                    <p:anim calcmode="lin" valueType="num">
                                      <p:cBhvr>
                                        <p:cTn id="92" dur="500" fill="hold"/>
                                        <p:tgtEl>
                                          <p:spTgt spid="141321"/>
                                        </p:tgtEl>
                                        <p:attrNameLst>
                                          <p:attrName>ppt_w</p:attrName>
                                        </p:attrNameLst>
                                      </p:cBhvr>
                                      <p:tavLst>
                                        <p:tav tm="0">
                                          <p:val>
                                            <p:strVal val="#ppt_w*0.05"/>
                                          </p:val>
                                        </p:tav>
                                        <p:tav tm="100000">
                                          <p:val>
                                            <p:strVal val="#ppt_w"/>
                                          </p:val>
                                        </p:tav>
                                      </p:tavLst>
                                    </p:anim>
                                    <p:anim calcmode="lin" valueType="num">
                                      <p:cBhvr>
                                        <p:cTn id="93" dur="500" fill="hold"/>
                                        <p:tgtEl>
                                          <p:spTgt spid="141321"/>
                                        </p:tgtEl>
                                        <p:attrNameLst>
                                          <p:attrName>ppt_h</p:attrName>
                                        </p:attrNameLst>
                                      </p:cBhvr>
                                      <p:tavLst>
                                        <p:tav tm="0">
                                          <p:val>
                                            <p:strVal val="#ppt_h"/>
                                          </p:val>
                                        </p:tav>
                                        <p:tav tm="100000">
                                          <p:val>
                                            <p:strVal val="#ppt_h"/>
                                          </p:val>
                                        </p:tav>
                                      </p:tavLst>
                                    </p:anim>
                                    <p:anim calcmode="lin" valueType="num">
                                      <p:cBhvr>
                                        <p:cTn id="94" dur="500" fill="hold"/>
                                        <p:tgtEl>
                                          <p:spTgt spid="141321"/>
                                        </p:tgtEl>
                                        <p:attrNameLst>
                                          <p:attrName>ppt_x</p:attrName>
                                        </p:attrNameLst>
                                      </p:cBhvr>
                                      <p:tavLst>
                                        <p:tav tm="0">
                                          <p:val>
                                            <p:strVal val="#ppt_x-.2"/>
                                          </p:val>
                                        </p:tav>
                                        <p:tav tm="100000">
                                          <p:val>
                                            <p:strVal val="#ppt_x"/>
                                          </p:val>
                                        </p:tav>
                                      </p:tavLst>
                                    </p:anim>
                                    <p:anim calcmode="lin" valueType="num">
                                      <p:cBhvr>
                                        <p:cTn id="95" dur="500" fill="hold"/>
                                        <p:tgtEl>
                                          <p:spTgt spid="141321"/>
                                        </p:tgtEl>
                                        <p:attrNameLst>
                                          <p:attrName>ppt_y</p:attrName>
                                        </p:attrNameLst>
                                      </p:cBhvr>
                                      <p:tavLst>
                                        <p:tav tm="0">
                                          <p:val>
                                            <p:strVal val="#ppt_y"/>
                                          </p:val>
                                        </p:tav>
                                        <p:tav tm="100000">
                                          <p:val>
                                            <p:strVal val="#ppt_y"/>
                                          </p:val>
                                        </p:tav>
                                      </p:tavLst>
                                    </p:anim>
                                    <p:animEffect transition="in" filter="fade">
                                      <p:cBhvr>
                                        <p:cTn id="96" dur="500"/>
                                        <p:tgtEl>
                                          <p:spTgt spid="141321"/>
                                        </p:tgtEl>
                                      </p:cBhvr>
                                    </p:animEffect>
                                  </p:childTnLst>
                                </p:cTn>
                              </p:par>
                            </p:childTnLst>
                          </p:cTn>
                        </p:par>
                      </p:childTnLst>
                    </p:cTn>
                  </p:par>
                  <p:par>
                    <p:cTn id="97" fill="hold" nodeType="clickPar">
                      <p:stCondLst>
                        <p:cond delay="indefinite"/>
                      </p:stCondLst>
                      <p:childTnLst>
                        <p:par>
                          <p:cTn id="98" fill="hold" nodeType="withGroup">
                            <p:stCondLst>
                              <p:cond delay="0"/>
                            </p:stCondLst>
                            <p:childTnLst>
                              <p:par>
                                <p:cTn id="99" presetID="54" presetClass="entr" presetSubtype="0" accel="100000" fill="hold" grpId="0" nodeType="clickEffect">
                                  <p:stCondLst>
                                    <p:cond delay="0"/>
                                  </p:stCondLst>
                                  <p:childTnLst>
                                    <p:set>
                                      <p:cBhvr>
                                        <p:cTn id="100" dur="1" fill="hold">
                                          <p:stCondLst>
                                            <p:cond delay="0"/>
                                          </p:stCondLst>
                                        </p:cTn>
                                        <p:tgtEl>
                                          <p:spTgt spid="141322"/>
                                        </p:tgtEl>
                                        <p:attrNameLst>
                                          <p:attrName>style.visibility</p:attrName>
                                        </p:attrNameLst>
                                      </p:cBhvr>
                                      <p:to>
                                        <p:strVal val="visible"/>
                                      </p:to>
                                    </p:set>
                                    <p:anim calcmode="lin" valueType="num">
                                      <p:cBhvr>
                                        <p:cTn id="101" dur="500" fill="hold"/>
                                        <p:tgtEl>
                                          <p:spTgt spid="141322"/>
                                        </p:tgtEl>
                                        <p:attrNameLst>
                                          <p:attrName>ppt_w</p:attrName>
                                        </p:attrNameLst>
                                      </p:cBhvr>
                                      <p:tavLst>
                                        <p:tav tm="0">
                                          <p:val>
                                            <p:strVal val="#ppt_w*0.05"/>
                                          </p:val>
                                        </p:tav>
                                        <p:tav tm="100000">
                                          <p:val>
                                            <p:strVal val="#ppt_w"/>
                                          </p:val>
                                        </p:tav>
                                      </p:tavLst>
                                    </p:anim>
                                    <p:anim calcmode="lin" valueType="num">
                                      <p:cBhvr>
                                        <p:cTn id="102" dur="500" fill="hold"/>
                                        <p:tgtEl>
                                          <p:spTgt spid="141322"/>
                                        </p:tgtEl>
                                        <p:attrNameLst>
                                          <p:attrName>ppt_h</p:attrName>
                                        </p:attrNameLst>
                                      </p:cBhvr>
                                      <p:tavLst>
                                        <p:tav tm="0">
                                          <p:val>
                                            <p:strVal val="#ppt_h"/>
                                          </p:val>
                                        </p:tav>
                                        <p:tav tm="100000">
                                          <p:val>
                                            <p:strVal val="#ppt_h"/>
                                          </p:val>
                                        </p:tav>
                                      </p:tavLst>
                                    </p:anim>
                                    <p:anim calcmode="lin" valueType="num">
                                      <p:cBhvr>
                                        <p:cTn id="103" dur="500" fill="hold"/>
                                        <p:tgtEl>
                                          <p:spTgt spid="141322"/>
                                        </p:tgtEl>
                                        <p:attrNameLst>
                                          <p:attrName>ppt_x</p:attrName>
                                        </p:attrNameLst>
                                      </p:cBhvr>
                                      <p:tavLst>
                                        <p:tav tm="0">
                                          <p:val>
                                            <p:strVal val="#ppt_x-.2"/>
                                          </p:val>
                                        </p:tav>
                                        <p:tav tm="100000">
                                          <p:val>
                                            <p:strVal val="#ppt_x"/>
                                          </p:val>
                                        </p:tav>
                                      </p:tavLst>
                                    </p:anim>
                                    <p:anim calcmode="lin" valueType="num">
                                      <p:cBhvr>
                                        <p:cTn id="104" dur="500" fill="hold"/>
                                        <p:tgtEl>
                                          <p:spTgt spid="141322"/>
                                        </p:tgtEl>
                                        <p:attrNameLst>
                                          <p:attrName>ppt_y</p:attrName>
                                        </p:attrNameLst>
                                      </p:cBhvr>
                                      <p:tavLst>
                                        <p:tav tm="0">
                                          <p:val>
                                            <p:strVal val="#ppt_y"/>
                                          </p:val>
                                        </p:tav>
                                        <p:tav tm="100000">
                                          <p:val>
                                            <p:strVal val="#ppt_y"/>
                                          </p:val>
                                        </p:tav>
                                      </p:tavLst>
                                    </p:anim>
                                    <p:animEffect transition="in" filter="fade">
                                      <p:cBhvr>
                                        <p:cTn id="105" dur="500"/>
                                        <p:tgtEl>
                                          <p:spTgt spid="141322"/>
                                        </p:tgtEl>
                                      </p:cBhvr>
                                    </p:animEffect>
                                  </p:childTnLst>
                                </p:cTn>
                              </p:par>
                            </p:childTnLst>
                          </p:cTn>
                        </p:par>
                      </p:childTnLst>
                    </p:cTn>
                  </p:par>
                  <p:par>
                    <p:cTn id="106" fill="hold" nodeType="clickPar">
                      <p:stCondLst>
                        <p:cond delay="indefinite"/>
                      </p:stCondLst>
                      <p:childTnLst>
                        <p:par>
                          <p:cTn id="107" fill="hold" nodeType="withGroup">
                            <p:stCondLst>
                              <p:cond delay="0"/>
                            </p:stCondLst>
                            <p:childTnLst>
                              <p:par>
                                <p:cTn id="108" presetID="4" presetClass="entr" presetSubtype="16" fill="hold" grpId="0" nodeType="clickEffect">
                                  <p:stCondLst>
                                    <p:cond delay="0"/>
                                  </p:stCondLst>
                                  <p:childTnLst>
                                    <p:set>
                                      <p:cBhvr>
                                        <p:cTn id="109" dur="1" fill="hold">
                                          <p:stCondLst>
                                            <p:cond delay="0"/>
                                          </p:stCondLst>
                                        </p:cTn>
                                        <p:tgtEl>
                                          <p:spTgt spid="141326"/>
                                        </p:tgtEl>
                                        <p:attrNameLst>
                                          <p:attrName>style.visibility</p:attrName>
                                        </p:attrNameLst>
                                      </p:cBhvr>
                                      <p:to>
                                        <p:strVal val="visible"/>
                                      </p:to>
                                    </p:set>
                                    <p:animEffect transition="in" filter="box(in)">
                                      <p:cBhvr>
                                        <p:cTn id="110" dur="500"/>
                                        <p:tgtEl>
                                          <p:spTgt spid="141326"/>
                                        </p:tgtEl>
                                      </p:cBhvr>
                                    </p:animEffect>
                                  </p:childTnLst>
                                </p:cTn>
                              </p:par>
                            </p:childTnLst>
                          </p:cTn>
                        </p:par>
                      </p:childTnLst>
                    </p:cTn>
                  </p:par>
                  <p:par>
                    <p:cTn id="111" fill="hold" nodeType="clickPar">
                      <p:stCondLst>
                        <p:cond delay="indefinite"/>
                      </p:stCondLst>
                      <p:childTnLst>
                        <p:par>
                          <p:cTn id="112" fill="hold" nodeType="withGroup">
                            <p:stCondLst>
                              <p:cond delay="0"/>
                            </p:stCondLst>
                            <p:childTnLst>
                              <p:par>
                                <p:cTn id="113" presetID="47" presetClass="entr" presetSubtype="0" fill="hold" grpId="0" nodeType="clickEffect">
                                  <p:stCondLst>
                                    <p:cond delay="0"/>
                                  </p:stCondLst>
                                  <p:childTnLst>
                                    <p:set>
                                      <p:cBhvr>
                                        <p:cTn id="114" dur="1" fill="hold">
                                          <p:stCondLst>
                                            <p:cond delay="0"/>
                                          </p:stCondLst>
                                        </p:cTn>
                                        <p:tgtEl>
                                          <p:spTgt spid="141327"/>
                                        </p:tgtEl>
                                        <p:attrNameLst>
                                          <p:attrName>style.visibility</p:attrName>
                                        </p:attrNameLst>
                                      </p:cBhvr>
                                      <p:to>
                                        <p:strVal val="visible"/>
                                      </p:to>
                                    </p:set>
                                    <p:animEffect transition="in" filter="fade">
                                      <p:cBhvr>
                                        <p:cTn id="115" dur="1000"/>
                                        <p:tgtEl>
                                          <p:spTgt spid="141327"/>
                                        </p:tgtEl>
                                      </p:cBhvr>
                                    </p:animEffect>
                                    <p:anim calcmode="lin" valueType="num">
                                      <p:cBhvr>
                                        <p:cTn id="116" dur="1000" fill="hold"/>
                                        <p:tgtEl>
                                          <p:spTgt spid="141327"/>
                                        </p:tgtEl>
                                        <p:attrNameLst>
                                          <p:attrName>ppt_x</p:attrName>
                                        </p:attrNameLst>
                                      </p:cBhvr>
                                      <p:tavLst>
                                        <p:tav tm="0">
                                          <p:val>
                                            <p:strVal val="#ppt_x"/>
                                          </p:val>
                                        </p:tav>
                                        <p:tav tm="100000">
                                          <p:val>
                                            <p:strVal val="#ppt_x"/>
                                          </p:val>
                                        </p:tav>
                                      </p:tavLst>
                                    </p:anim>
                                    <p:anim calcmode="lin" valueType="num">
                                      <p:cBhvr>
                                        <p:cTn id="117" dur="1000" fill="hold"/>
                                        <p:tgtEl>
                                          <p:spTgt spid="141327"/>
                                        </p:tgtEl>
                                        <p:attrNameLst>
                                          <p:attrName>ppt_y</p:attrName>
                                        </p:attrNameLst>
                                      </p:cBhvr>
                                      <p:tavLst>
                                        <p:tav tm="0">
                                          <p:val>
                                            <p:strVal val="#ppt_y-.1"/>
                                          </p:val>
                                        </p:tav>
                                        <p:tav tm="100000">
                                          <p:val>
                                            <p:strVal val="#ppt_y"/>
                                          </p:val>
                                        </p:tav>
                                      </p:tavLst>
                                    </p:anim>
                                  </p:childTnLst>
                                </p:cTn>
                              </p:par>
                            </p:childTnLst>
                          </p:cTn>
                        </p:par>
                      </p:childTnLst>
                    </p:cTn>
                  </p:par>
                  <p:par>
                    <p:cTn id="118" fill="hold" nodeType="clickPar">
                      <p:stCondLst>
                        <p:cond delay="indefinite"/>
                      </p:stCondLst>
                      <p:childTnLst>
                        <p:par>
                          <p:cTn id="119" fill="hold" nodeType="withGroup">
                            <p:stCondLst>
                              <p:cond delay="0"/>
                            </p:stCondLst>
                            <p:childTnLst>
                              <p:par>
                                <p:cTn id="120" presetID="4" presetClass="entr" presetSubtype="16" fill="hold" grpId="0" nodeType="clickEffect">
                                  <p:stCondLst>
                                    <p:cond delay="0"/>
                                  </p:stCondLst>
                                  <p:childTnLst>
                                    <p:set>
                                      <p:cBhvr>
                                        <p:cTn id="121" dur="1" fill="hold">
                                          <p:stCondLst>
                                            <p:cond delay="0"/>
                                          </p:stCondLst>
                                        </p:cTn>
                                        <p:tgtEl>
                                          <p:spTgt spid="141328"/>
                                        </p:tgtEl>
                                        <p:attrNameLst>
                                          <p:attrName>style.visibility</p:attrName>
                                        </p:attrNameLst>
                                      </p:cBhvr>
                                      <p:to>
                                        <p:strVal val="visible"/>
                                      </p:to>
                                    </p:set>
                                    <p:animEffect transition="in" filter="box(in)">
                                      <p:cBhvr>
                                        <p:cTn id="122" dur="500"/>
                                        <p:tgtEl>
                                          <p:spTgt spid="141328"/>
                                        </p:tgtEl>
                                      </p:cBhvr>
                                    </p:animEffect>
                                  </p:childTnLst>
                                </p:cTn>
                              </p:par>
                            </p:childTnLst>
                          </p:cTn>
                        </p:par>
                      </p:childTnLst>
                    </p:cTn>
                  </p:par>
                  <p:par>
                    <p:cTn id="123" fill="hold" nodeType="clickPar">
                      <p:stCondLst>
                        <p:cond delay="indefinite"/>
                      </p:stCondLst>
                      <p:childTnLst>
                        <p:par>
                          <p:cTn id="124" fill="hold" nodeType="withGroup">
                            <p:stCondLst>
                              <p:cond delay="0"/>
                            </p:stCondLst>
                            <p:childTnLst>
                              <p:par>
                                <p:cTn id="125" presetID="47" presetClass="entr" presetSubtype="0" fill="hold" grpId="0" nodeType="clickEffect">
                                  <p:stCondLst>
                                    <p:cond delay="0"/>
                                  </p:stCondLst>
                                  <p:childTnLst>
                                    <p:set>
                                      <p:cBhvr>
                                        <p:cTn id="126" dur="1" fill="hold">
                                          <p:stCondLst>
                                            <p:cond delay="0"/>
                                          </p:stCondLst>
                                        </p:cTn>
                                        <p:tgtEl>
                                          <p:spTgt spid="141333"/>
                                        </p:tgtEl>
                                        <p:attrNameLst>
                                          <p:attrName>style.visibility</p:attrName>
                                        </p:attrNameLst>
                                      </p:cBhvr>
                                      <p:to>
                                        <p:strVal val="visible"/>
                                      </p:to>
                                    </p:set>
                                    <p:animEffect transition="in" filter="fade">
                                      <p:cBhvr>
                                        <p:cTn id="127" dur="1000"/>
                                        <p:tgtEl>
                                          <p:spTgt spid="141333"/>
                                        </p:tgtEl>
                                      </p:cBhvr>
                                    </p:animEffect>
                                    <p:anim calcmode="lin" valueType="num">
                                      <p:cBhvr>
                                        <p:cTn id="128" dur="1000" fill="hold"/>
                                        <p:tgtEl>
                                          <p:spTgt spid="141333"/>
                                        </p:tgtEl>
                                        <p:attrNameLst>
                                          <p:attrName>ppt_x</p:attrName>
                                        </p:attrNameLst>
                                      </p:cBhvr>
                                      <p:tavLst>
                                        <p:tav tm="0">
                                          <p:val>
                                            <p:strVal val="#ppt_x"/>
                                          </p:val>
                                        </p:tav>
                                        <p:tav tm="100000">
                                          <p:val>
                                            <p:strVal val="#ppt_x"/>
                                          </p:val>
                                        </p:tav>
                                      </p:tavLst>
                                    </p:anim>
                                    <p:anim calcmode="lin" valueType="num">
                                      <p:cBhvr>
                                        <p:cTn id="129" dur="1000" fill="hold"/>
                                        <p:tgtEl>
                                          <p:spTgt spid="141333"/>
                                        </p:tgtEl>
                                        <p:attrNameLst>
                                          <p:attrName>ppt_y</p:attrName>
                                        </p:attrNameLst>
                                      </p:cBhvr>
                                      <p:tavLst>
                                        <p:tav tm="0">
                                          <p:val>
                                            <p:strVal val="#ppt_y-.1"/>
                                          </p:val>
                                        </p:tav>
                                        <p:tav tm="100000">
                                          <p:val>
                                            <p:strVal val="#ppt_y"/>
                                          </p:val>
                                        </p:tav>
                                      </p:tavLst>
                                    </p:anim>
                                  </p:childTnLst>
                                </p:cTn>
                              </p:par>
                            </p:childTnLst>
                          </p:cTn>
                        </p:par>
                      </p:childTnLst>
                    </p:cTn>
                  </p:par>
                  <p:par>
                    <p:cTn id="130" fill="hold" nodeType="clickPar">
                      <p:stCondLst>
                        <p:cond delay="indefinite"/>
                      </p:stCondLst>
                      <p:childTnLst>
                        <p:par>
                          <p:cTn id="131" fill="hold" nodeType="withGroup">
                            <p:stCondLst>
                              <p:cond delay="0"/>
                            </p:stCondLst>
                            <p:childTnLst>
                              <p:par>
                                <p:cTn id="132" presetID="4" presetClass="entr" presetSubtype="16" fill="hold" grpId="0" nodeType="clickEffect">
                                  <p:stCondLst>
                                    <p:cond delay="0"/>
                                  </p:stCondLst>
                                  <p:childTnLst>
                                    <p:set>
                                      <p:cBhvr>
                                        <p:cTn id="133" dur="1" fill="hold">
                                          <p:stCondLst>
                                            <p:cond delay="0"/>
                                          </p:stCondLst>
                                        </p:cTn>
                                        <p:tgtEl>
                                          <p:spTgt spid="141329"/>
                                        </p:tgtEl>
                                        <p:attrNameLst>
                                          <p:attrName>style.visibility</p:attrName>
                                        </p:attrNameLst>
                                      </p:cBhvr>
                                      <p:to>
                                        <p:strVal val="visible"/>
                                      </p:to>
                                    </p:set>
                                    <p:animEffect transition="in" filter="box(in)">
                                      <p:cBhvr>
                                        <p:cTn id="134" dur="500"/>
                                        <p:tgtEl>
                                          <p:spTgt spid="141329"/>
                                        </p:tgtEl>
                                      </p:cBhvr>
                                    </p:animEffect>
                                  </p:childTnLst>
                                </p:cTn>
                              </p:par>
                            </p:childTnLst>
                          </p:cTn>
                        </p:par>
                      </p:childTnLst>
                    </p:cTn>
                  </p:par>
                  <p:par>
                    <p:cTn id="135" fill="hold" nodeType="clickPar">
                      <p:stCondLst>
                        <p:cond delay="indefinite"/>
                      </p:stCondLst>
                      <p:childTnLst>
                        <p:par>
                          <p:cTn id="136" fill="hold" nodeType="withGroup">
                            <p:stCondLst>
                              <p:cond delay="0"/>
                            </p:stCondLst>
                            <p:childTnLst>
                              <p:par>
                                <p:cTn id="137" presetID="47" presetClass="entr" presetSubtype="0" fill="hold" grpId="0" nodeType="clickEffect">
                                  <p:stCondLst>
                                    <p:cond delay="0"/>
                                  </p:stCondLst>
                                  <p:childTnLst>
                                    <p:set>
                                      <p:cBhvr>
                                        <p:cTn id="138" dur="1" fill="hold">
                                          <p:stCondLst>
                                            <p:cond delay="0"/>
                                          </p:stCondLst>
                                        </p:cTn>
                                        <p:tgtEl>
                                          <p:spTgt spid="141330"/>
                                        </p:tgtEl>
                                        <p:attrNameLst>
                                          <p:attrName>style.visibility</p:attrName>
                                        </p:attrNameLst>
                                      </p:cBhvr>
                                      <p:to>
                                        <p:strVal val="visible"/>
                                      </p:to>
                                    </p:set>
                                    <p:animEffect transition="in" filter="fade">
                                      <p:cBhvr>
                                        <p:cTn id="139" dur="1000"/>
                                        <p:tgtEl>
                                          <p:spTgt spid="141330"/>
                                        </p:tgtEl>
                                      </p:cBhvr>
                                    </p:animEffect>
                                    <p:anim calcmode="lin" valueType="num">
                                      <p:cBhvr>
                                        <p:cTn id="140" dur="1000" fill="hold"/>
                                        <p:tgtEl>
                                          <p:spTgt spid="141330"/>
                                        </p:tgtEl>
                                        <p:attrNameLst>
                                          <p:attrName>ppt_x</p:attrName>
                                        </p:attrNameLst>
                                      </p:cBhvr>
                                      <p:tavLst>
                                        <p:tav tm="0">
                                          <p:val>
                                            <p:strVal val="#ppt_x"/>
                                          </p:val>
                                        </p:tav>
                                        <p:tav tm="100000">
                                          <p:val>
                                            <p:strVal val="#ppt_x"/>
                                          </p:val>
                                        </p:tav>
                                      </p:tavLst>
                                    </p:anim>
                                    <p:anim calcmode="lin" valueType="num">
                                      <p:cBhvr>
                                        <p:cTn id="141" dur="1000" fill="hold"/>
                                        <p:tgtEl>
                                          <p:spTgt spid="141330"/>
                                        </p:tgtEl>
                                        <p:attrNameLst>
                                          <p:attrName>ppt_y</p:attrName>
                                        </p:attrNameLst>
                                      </p:cBhvr>
                                      <p:tavLst>
                                        <p:tav tm="0">
                                          <p:val>
                                            <p:strVal val="#ppt_y-.1"/>
                                          </p:val>
                                        </p:tav>
                                        <p:tav tm="100000">
                                          <p:val>
                                            <p:strVal val="#ppt_y"/>
                                          </p:val>
                                        </p:tav>
                                      </p:tavLst>
                                    </p:anim>
                                  </p:childTnLst>
                                </p:cTn>
                              </p:par>
                            </p:childTnLst>
                          </p:cTn>
                        </p:par>
                      </p:childTnLst>
                    </p:cTn>
                  </p:par>
                  <p:par>
                    <p:cTn id="142" fill="hold" nodeType="clickPar">
                      <p:stCondLst>
                        <p:cond delay="indefinite"/>
                      </p:stCondLst>
                      <p:childTnLst>
                        <p:par>
                          <p:cTn id="143" fill="hold" nodeType="withGroup">
                            <p:stCondLst>
                              <p:cond delay="0"/>
                            </p:stCondLst>
                            <p:childTnLst>
                              <p:par>
                                <p:cTn id="144" presetID="47" presetClass="entr" presetSubtype="0" fill="hold" grpId="0" nodeType="clickEffect">
                                  <p:stCondLst>
                                    <p:cond delay="0"/>
                                  </p:stCondLst>
                                  <p:childTnLst>
                                    <p:set>
                                      <p:cBhvr>
                                        <p:cTn id="145" dur="1" fill="hold">
                                          <p:stCondLst>
                                            <p:cond delay="0"/>
                                          </p:stCondLst>
                                        </p:cTn>
                                        <p:tgtEl>
                                          <p:spTgt spid="141331"/>
                                        </p:tgtEl>
                                        <p:attrNameLst>
                                          <p:attrName>style.visibility</p:attrName>
                                        </p:attrNameLst>
                                      </p:cBhvr>
                                      <p:to>
                                        <p:strVal val="visible"/>
                                      </p:to>
                                    </p:set>
                                    <p:animEffect transition="in" filter="fade">
                                      <p:cBhvr>
                                        <p:cTn id="146" dur="1000"/>
                                        <p:tgtEl>
                                          <p:spTgt spid="141331"/>
                                        </p:tgtEl>
                                      </p:cBhvr>
                                    </p:animEffect>
                                    <p:anim calcmode="lin" valueType="num">
                                      <p:cBhvr>
                                        <p:cTn id="147" dur="1000" fill="hold"/>
                                        <p:tgtEl>
                                          <p:spTgt spid="141331"/>
                                        </p:tgtEl>
                                        <p:attrNameLst>
                                          <p:attrName>ppt_x</p:attrName>
                                        </p:attrNameLst>
                                      </p:cBhvr>
                                      <p:tavLst>
                                        <p:tav tm="0">
                                          <p:val>
                                            <p:strVal val="#ppt_x"/>
                                          </p:val>
                                        </p:tav>
                                        <p:tav tm="100000">
                                          <p:val>
                                            <p:strVal val="#ppt_x"/>
                                          </p:val>
                                        </p:tav>
                                      </p:tavLst>
                                    </p:anim>
                                    <p:anim calcmode="lin" valueType="num">
                                      <p:cBhvr>
                                        <p:cTn id="148" dur="1000" fill="hold"/>
                                        <p:tgtEl>
                                          <p:spTgt spid="141331"/>
                                        </p:tgtEl>
                                        <p:attrNameLst>
                                          <p:attrName>ppt_y</p:attrName>
                                        </p:attrNameLst>
                                      </p:cBhvr>
                                      <p:tavLst>
                                        <p:tav tm="0">
                                          <p:val>
                                            <p:strVal val="#ppt_y-.1"/>
                                          </p:val>
                                        </p:tav>
                                        <p:tav tm="100000">
                                          <p:val>
                                            <p:strVal val="#ppt_y"/>
                                          </p:val>
                                        </p:tav>
                                      </p:tavLst>
                                    </p:anim>
                                  </p:childTnLst>
                                </p:cTn>
                              </p:par>
                            </p:childTnLst>
                          </p:cTn>
                        </p:par>
                      </p:childTnLst>
                    </p:cTn>
                  </p:par>
                  <p:par>
                    <p:cTn id="149" fill="hold" nodeType="clickPar">
                      <p:stCondLst>
                        <p:cond delay="indefinite"/>
                      </p:stCondLst>
                      <p:childTnLst>
                        <p:par>
                          <p:cTn id="150" fill="hold" nodeType="withGroup">
                            <p:stCondLst>
                              <p:cond delay="0"/>
                            </p:stCondLst>
                            <p:childTnLst>
                              <p:par>
                                <p:cTn id="151" presetID="4" presetClass="entr" presetSubtype="16" fill="hold" grpId="0" nodeType="clickEffect">
                                  <p:stCondLst>
                                    <p:cond delay="0"/>
                                  </p:stCondLst>
                                  <p:childTnLst>
                                    <p:set>
                                      <p:cBhvr>
                                        <p:cTn id="152" dur="1" fill="hold">
                                          <p:stCondLst>
                                            <p:cond delay="0"/>
                                          </p:stCondLst>
                                        </p:cTn>
                                        <p:tgtEl>
                                          <p:spTgt spid="141325"/>
                                        </p:tgtEl>
                                        <p:attrNameLst>
                                          <p:attrName>style.visibility</p:attrName>
                                        </p:attrNameLst>
                                      </p:cBhvr>
                                      <p:to>
                                        <p:strVal val="visible"/>
                                      </p:to>
                                    </p:set>
                                    <p:animEffect transition="in" filter="box(in)">
                                      <p:cBhvr>
                                        <p:cTn id="153" dur="500"/>
                                        <p:tgtEl>
                                          <p:spTgt spid="141325"/>
                                        </p:tgtEl>
                                      </p:cBhvr>
                                    </p:animEffect>
                                  </p:childTnLst>
                                </p:cTn>
                              </p:par>
                            </p:childTnLst>
                          </p:cTn>
                        </p:par>
                      </p:childTnLst>
                    </p:cTn>
                  </p:par>
                  <p:par>
                    <p:cTn id="154" fill="hold" nodeType="clickPar">
                      <p:stCondLst>
                        <p:cond delay="indefinite"/>
                      </p:stCondLst>
                      <p:childTnLst>
                        <p:par>
                          <p:cTn id="155" fill="hold" nodeType="withGroup">
                            <p:stCondLst>
                              <p:cond delay="0"/>
                            </p:stCondLst>
                            <p:childTnLst>
                              <p:par>
                                <p:cTn id="156" presetID="47" presetClass="entr" presetSubtype="0" fill="hold" grpId="0" nodeType="clickEffect">
                                  <p:stCondLst>
                                    <p:cond delay="0"/>
                                  </p:stCondLst>
                                  <p:childTnLst>
                                    <p:set>
                                      <p:cBhvr>
                                        <p:cTn id="157" dur="1" fill="hold">
                                          <p:stCondLst>
                                            <p:cond delay="0"/>
                                          </p:stCondLst>
                                        </p:cTn>
                                        <p:tgtEl>
                                          <p:spTgt spid="141332"/>
                                        </p:tgtEl>
                                        <p:attrNameLst>
                                          <p:attrName>style.visibility</p:attrName>
                                        </p:attrNameLst>
                                      </p:cBhvr>
                                      <p:to>
                                        <p:strVal val="visible"/>
                                      </p:to>
                                    </p:set>
                                    <p:animEffect transition="in" filter="fade">
                                      <p:cBhvr>
                                        <p:cTn id="158" dur="1000"/>
                                        <p:tgtEl>
                                          <p:spTgt spid="141332"/>
                                        </p:tgtEl>
                                      </p:cBhvr>
                                    </p:animEffect>
                                    <p:anim calcmode="lin" valueType="num">
                                      <p:cBhvr>
                                        <p:cTn id="159" dur="1000" fill="hold"/>
                                        <p:tgtEl>
                                          <p:spTgt spid="141332"/>
                                        </p:tgtEl>
                                        <p:attrNameLst>
                                          <p:attrName>ppt_x</p:attrName>
                                        </p:attrNameLst>
                                      </p:cBhvr>
                                      <p:tavLst>
                                        <p:tav tm="0">
                                          <p:val>
                                            <p:strVal val="#ppt_x"/>
                                          </p:val>
                                        </p:tav>
                                        <p:tav tm="100000">
                                          <p:val>
                                            <p:strVal val="#ppt_x"/>
                                          </p:val>
                                        </p:tav>
                                      </p:tavLst>
                                    </p:anim>
                                    <p:anim calcmode="lin" valueType="num">
                                      <p:cBhvr>
                                        <p:cTn id="160" dur="1000" fill="hold"/>
                                        <p:tgtEl>
                                          <p:spTgt spid="1413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314" grpId="0" animBg="1"/>
      <p:bldP spid="141315" grpId="0" animBg="1"/>
      <p:bldP spid="141316" grpId="0" animBg="1"/>
      <p:bldP spid="141317" grpId="0" animBg="1"/>
      <p:bldP spid="141318" grpId="0" animBg="1"/>
      <p:bldP spid="141319" grpId="0" animBg="1"/>
      <p:bldP spid="141320" grpId="0" animBg="1"/>
      <p:bldP spid="141321" grpId="0" animBg="1"/>
      <p:bldP spid="141322" grpId="0" animBg="1"/>
      <p:bldP spid="141323" grpId="0"/>
      <p:bldP spid="141324" grpId="0"/>
      <p:bldP spid="141325" grpId="0"/>
      <p:bldP spid="141326" grpId="0"/>
      <p:bldP spid="141327" grpId="0"/>
      <p:bldP spid="141328" grpId="0"/>
      <p:bldP spid="141329" grpId="0"/>
      <p:bldP spid="141330" grpId="0"/>
      <p:bldP spid="141331" grpId="0"/>
      <p:bldP spid="141332" grpId="0"/>
      <p:bldP spid="141333" grpId="0"/>
      <p:bldP spid="141334" grpId="0"/>
      <p:bldP spid="14133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09553"/>
            <a:ext cx="8305800" cy="850030"/>
          </a:xfrm>
        </p:spPr>
        <p:txBody>
          <a:bodyPr/>
          <a:lstStyle/>
          <a:p>
            <a:pPr algn="ctr"/>
            <a:r>
              <a:rPr lang="ar-SA" dirty="0">
                <a:solidFill>
                  <a:srgbClr val="C00000"/>
                </a:solidFill>
              </a:rPr>
              <a:t>تعليم مهارات التفكير بين القول والممارسة</a:t>
            </a:r>
            <a:endParaRPr lang="ar-SA" dirty="0"/>
          </a:p>
        </p:txBody>
      </p:sp>
      <p:sp>
        <p:nvSpPr>
          <p:cNvPr id="3" name="Content Placeholder 2"/>
          <p:cNvSpPr>
            <a:spLocks noGrp="1"/>
          </p:cNvSpPr>
          <p:nvPr>
            <p:ph idx="1"/>
          </p:nvPr>
        </p:nvSpPr>
        <p:spPr>
          <a:xfrm>
            <a:off x="107504" y="915566"/>
            <a:ext cx="8712968" cy="4227933"/>
          </a:xfrm>
        </p:spPr>
        <p:txBody>
          <a:bodyPr>
            <a:normAutofit fontScale="92500"/>
          </a:bodyPr>
          <a:lstStyle/>
          <a:p>
            <a:pPr marL="0" indent="0">
              <a:buNone/>
            </a:pPr>
            <a:r>
              <a:rPr lang="ar-SA" sz="2200" b="1" dirty="0" smtClean="0"/>
              <a:t>-  </a:t>
            </a:r>
            <a:r>
              <a:rPr lang="ar-SA" sz="2200" b="1" dirty="0"/>
              <a:t>هناك نماذج من السلوكيات السائدة في معظم </a:t>
            </a:r>
            <a:r>
              <a:rPr lang="ar-SA" sz="2200" b="1" dirty="0" smtClean="0"/>
              <a:t>المدارس قد </a:t>
            </a:r>
            <a:r>
              <a:rPr lang="ar-SA" sz="2200" b="1" dirty="0"/>
              <a:t>لا تتفق مع تعليم مهارات التفكير </a:t>
            </a:r>
            <a:r>
              <a:rPr lang="ar-SA" sz="2200" b="1" dirty="0" smtClean="0"/>
              <a:t>منها:</a:t>
            </a:r>
          </a:p>
          <a:p>
            <a:pPr marL="0" indent="0">
              <a:buNone/>
            </a:pPr>
            <a:r>
              <a:rPr lang="ar-SA" sz="2200" b="1" dirty="0" smtClean="0"/>
              <a:t>1 </a:t>
            </a:r>
            <a:r>
              <a:rPr lang="ar-SA" sz="2200" b="1" dirty="0"/>
              <a:t>ـ المعلم هو صاحب الكلمة الأولى والأخيرة في الصف .</a:t>
            </a:r>
          </a:p>
          <a:p>
            <a:pPr marL="0" indent="0">
              <a:buNone/>
            </a:pPr>
            <a:r>
              <a:rPr lang="ar-SA" sz="2200" b="1" dirty="0" smtClean="0"/>
              <a:t>2 </a:t>
            </a:r>
            <a:r>
              <a:rPr lang="ar-SA" sz="2200" b="1" dirty="0"/>
              <a:t>ـ المعلم هو مركز الفعل ويحتكر معظم وقت الحصة والطلبة متلقون خاملون </a:t>
            </a:r>
          </a:p>
          <a:p>
            <a:pPr marL="0" indent="0">
              <a:buNone/>
            </a:pPr>
            <a:r>
              <a:rPr lang="ar-SA" sz="2200" b="1" dirty="0" smtClean="0"/>
              <a:t>3- </a:t>
            </a:r>
            <a:r>
              <a:rPr lang="ar-SA" sz="2200" b="1" dirty="0" smtClean="0"/>
              <a:t>نادراً </a:t>
            </a:r>
            <a:r>
              <a:rPr lang="ar-SA" sz="2200" b="1" dirty="0"/>
              <a:t>ما يبتعد المعلم عن السبورة أو يتخلى عن الطباشير .</a:t>
            </a:r>
          </a:p>
          <a:p>
            <a:pPr marL="0" indent="0">
              <a:buNone/>
            </a:pPr>
            <a:r>
              <a:rPr lang="ar-SA" sz="2200" b="1" dirty="0" smtClean="0"/>
              <a:t>4- يعتمد </a:t>
            </a:r>
            <a:r>
              <a:rPr lang="ar-SA" sz="2200" b="1" dirty="0"/>
              <a:t>المعلم على عدد محدود من الطلبة ليوجه إليهم الأسئلة </a:t>
            </a:r>
            <a:endParaRPr lang="ar-SA" sz="2200" b="1" dirty="0" smtClean="0"/>
          </a:p>
          <a:p>
            <a:pPr marL="0" indent="0">
              <a:buNone/>
            </a:pPr>
            <a:r>
              <a:rPr lang="ar-SA" sz="2200" b="1" dirty="0" smtClean="0"/>
              <a:t>5 </a:t>
            </a:r>
            <a:r>
              <a:rPr lang="ar-SA" sz="2200" b="1" dirty="0" smtClean="0"/>
              <a:t>ـ لا يعطي المعلم الطلبة وقتاً كافياً للتفكير قبل الإشارة إلى أحدهم </a:t>
            </a:r>
            <a:endParaRPr lang="en-US" sz="2200" b="1" dirty="0" smtClean="0"/>
          </a:p>
          <a:p>
            <a:pPr marL="0" indent="0">
              <a:buNone/>
            </a:pPr>
            <a:r>
              <a:rPr lang="ar-SA" sz="2200" b="1" dirty="0" smtClean="0"/>
              <a:t>6 ـ المعلم مغرم بإصدار التعليقات المحبطة</a:t>
            </a:r>
            <a:endParaRPr lang="en-US" sz="2200" b="1" dirty="0" smtClean="0"/>
          </a:p>
          <a:p>
            <a:pPr marL="0" indent="0">
              <a:buNone/>
            </a:pPr>
            <a:r>
              <a:rPr lang="ar-SA" sz="2200" b="1" dirty="0" smtClean="0"/>
              <a:t>7 ـ معظم أسئلة المعلم من النوع الذي يتطلب مهارات تفكير </a:t>
            </a:r>
            <a:r>
              <a:rPr lang="ar-SA" sz="2200" b="1" dirty="0" err="1" smtClean="0"/>
              <a:t>متدنية .</a:t>
            </a:r>
            <a:endParaRPr lang="ar-SA" sz="2200" b="1" dirty="0" smtClean="0"/>
          </a:p>
          <a:p>
            <a:pPr marL="0" indent="0" algn="just">
              <a:buNone/>
            </a:pPr>
            <a:r>
              <a:rPr lang="ar-SA" sz="2200" b="1" dirty="0" smtClean="0"/>
              <a:t>8-المعلم لا يقبل الافكار الغريبة، او الاسئلة الخارجة عن الموضوع.</a:t>
            </a:r>
          </a:p>
          <a:p>
            <a:pPr marL="0" indent="0" algn="just">
              <a:buNone/>
            </a:pPr>
            <a:r>
              <a:rPr lang="ar-SA" sz="2200" b="1" dirty="0" smtClean="0"/>
              <a:t>9-لا ينوع المعلم في اساليبه ويقتصر علي المحاضرة.</a:t>
            </a:r>
          </a:p>
          <a:p>
            <a:pPr marL="0" indent="0" algn="just">
              <a:buNone/>
            </a:pPr>
            <a:r>
              <a:rPr lang="ar-SA" sz="2200" b="1" dirty="0" smtClean="0"/>
              <a:t>10- يعلم مادة الكتاب علي انها حقائق مطلقة.</a:t>
            </a:r>
          </a:p>
          <a:p>
            <a:pPr marL="0" indent="0" algn="just">
              <a:buNone/>
            </a:pPr>
            <a:r>
              <a:rPr lang="ar-SA" sz="2200" b="1" dirty="0" smtClean="0"/>
              <a:t>11-لا يهتم بالنمو الانفعالي </a:t>
            </a:r>
            <a:r>
              <a:rPr lang="ar-SA" sz="2200" b="1" dirty="0" err="1" smtClean="0"/>
              <a:t>والابداعي</a:t>
            </a:r>
            <a:r>
              <a:rPr lang="ar-SA" sz="2200" b="1" dirty="0" smtClean="0"/>
              <a:t> </a:t>
            </a:r>
            <a:r>
              <a:rPr lang="ar-SA" sz="2200" b="1" dirty="0" err="1" smtClean="0"/>
              <a:t>لطلبته </a:t>
            </a:r>
            <a:r>
              <a:rPr lang="ar-SA" sz="2200" b="1" dirty="0" smtClean="0"/>
              <a:t>، وينصب اهتمامه علي الجانب المعرفي فقط.</a:t>
            </a:r>
          </a:p>
          <a:p>
            <a:pPr marL="0" indent="0" algn="just">
              <a:buNone/>
            </a:pPr>
            <a:r>
              <a:rPr lang="ar-SA" sz="2200" b="1" dirty="0" smtClean="0"/>
              <a:t>12- نادرا ما يسأل المعلم تلاميذه اسئلة تبدأ </a:t>
            </a:r>
            <a:r>
              <a:rPr lang="ar-SA" sz="2200" b="1" dirty="0" err="1" smtClean="0"/>
              <a:t>بكيف ؟</a:t>
            </a:r>
            <a:r>
              <a:rPr lang="ar-SA" sz="2200" b="1" dirty="0" smtClean="0"/>
              <a:t> </a:t>
            </a:r>
            <a:r>
              <a:rPr lang="ar-SA" sz="2200" b="1" dirty="0" err="1" smtClean="0"/>
              <a:t>ولماذا؟</a:t>
            </a:r>
            <a:r>
              <a:rPr lang="ar-SA" sz="2200" b="1" dirty="0" smtClean="0"/>
              <a:t> وماذا </a:t>
            </a:r>
            <a:r>
              <a:rPr lang="ar-SA" sz="2200" b="1" dirty="0" err="1" smtClean="0"/>
              <a:t>لو؟ .</a:t>
            </a:r>
            <a:endParaRPr lang="ar-SA" sz="2200" b="1" dirty="0" smtClean="0"/>
          </a:p>
          <a:p>
            <a:pPr marL="0" indent="0">
              <a:buNone/>
            </a:pPr>
            <a:endParaRPr lang="en-US" sz="2200" b="1" dirty="0" smtClean="0"/>
          </a:p>
          <a:p>
            <a:endParaRPr lang="ar-SA" sz="2200" b="1" dirty="0" smtClean="0"/>
          </a:p>
          <a:p>
            <a:pPr marL="0" indent="0">
              <a:buNone/>
            </a:pPr>
            <a:endParaRPr lang="ar-SA" sz="2200" b="1" dirty="0"/>
          </a:p>
          <a:p>
            <a:endParaRPr lang="ar-SA" sz="2200" b="1" dirty="0"/>
          </a:p>
        </p:txBody>
      </p:sp>
    </p:spTree>
    <p:extLst>
      <p:ext uri="{BB962C8B-B14F-4D97-AF65-F5344CB8AC3E}">
        <p14:creationId xmlns:p14="http://schemas.microsoft.com/office/powerpoint/2010/main" xmlns="" val="1009358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par>
                                <p:cTn id="13" presetID="6" presetClass="entr" presetSubtype="16"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circle(in)">
                                      <p:cBhvr>
                                        <p:cTn id="15" dur="2000"/>
                                        <p:tgtEl>
                                          <p:spTgt spid="3">
                                            <p:txEl>
                                              <p:pRg st="2" end="2"/>
                                            </p:txEl>
                                          </p:spTgt>
                                        </p:tgtEl>
                                      </p:cBhvr>
                                    </p:animEffect>
                                  </p:childTnLst>
                                </p:cTn>
                              </p:par>
                              <p:par>
                                <p:cTn id="16" presetID="6" presetClass="entr" presetSubtype="16"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circle(in)">
                                      <p:cBhvr>
                                        <p:cTn id="18" dur="2000"/>
                                        <p:tgtEl>
                                          <p:spTgt spid="3">
                                            <p:txEl>
                                              <p:pRg st="3" end="3"/>
                                            </p:txEl>
                                          </p:spTgt>
                                        </p:tgtEl>
                                      </p:cBhvr>
                                    </p:animEffect>
                                  </p:childTnLst>
                                </p:cTn>
                              </p:par>
                              <p:par>
                                <p:cTn id="19" presetID="6" presetClass="entr" presetSubtype="16"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circle(in)">
                                      <p:cBhvr>
                                        <p:cTn id="21" dur="2000"/>
                                        <p:tgtEl>
                                          <p:spTgt spid="3">
                                            <p:txEl>
                                              <p:pRg st="4" end="4"/>
                                            </p:txEl>
                                          </p:spTgt>
                                        </p:tgtEl>
                                      </p:cBhvr>
                                    </p:animEffect>
                                  </p:childTnLst>
                                </p:cTn>
                              </p:par>
                              <p:par>
                                <p:cTn id="22" presetID="6" presetClass="entr" presetSubtype="16"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circle(in)">
                                      <p:cBhvr>
                                        <p:cTn id="24" dur="2000"/>
                                        <p:tgtEl>
                                          <p:spTgt spid="3">
                                            <p:txEl>
                                              <p:pRg st="5" end="5"/>
                                            </p:txEl>
                                          </p:spTgt>
                                        </p:tgtEl>
                                      </p:cBhvr>
                                    </p:animEffect>
                                  </p:childTnLst>
                                </p:cTn>
                              </p:par>
                              <p:par>
                                <p:cTn id="25" presetID="6" presetClass="entr" presetSubtype="16"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circle(in)">
                                      <p:cBhvr>
                                        <p:cTn id="27" dur="2000"/>
                                        <p:tgtEl>
                                          <p:spTgt spid="3">
                                            <p:txEl>
                                              <p:pRg st="6" end="6"/>
                                            </p:txEl>
                                          </p:spTgt>
                                        </p:tgtEl>
                                      </p:cBhvr>
                                    </p:animEffect>
                                  </p:childTnLst>
                                </p:cTn>
                              </p:par>
                              <p:par>
                                <p:cTn id="28" presetID="6" presetClass="entr" presetSubtype="16" fill="hold"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circle(in)">
                                      <p:cBhvr>
                                        <p:cTn id="30" dur="2000"/>
                                        <p:tgtEl>
                                          <p:spTgt spid="3">
                                            <p:txEl>
                                              <p:pRg st="7" end="7"/>
                                            </p:txEl>
                                          </p:spTgt>
                                        </p:tgtEl>
                                      </p:cBhvr>
                                    </p:animEffect>
                                  </p:childTnLst>
                                </p:cTn>
                              </p:par>
                              <p:par>
                                <p:cTn id="31" presetID="6" presetClass="entr" presetSubtype="16" fill="hold"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circle(in)">
                                      <p:cBhvr>
                                        <p:cTn id="33" dur="2000"/>
                                        <p:tgtEl>
                                          <p:spTgt spid="3">
                                            <p:txEl>
                                              <p:pRg st="8" end="8"/>
                                            </p:txEl>
                                          </p:spTgt>
                                        </p:tgtEl>
                                      </p:cBhvr>
                                    </p:animEffect>
                                  </p:childTnLst>
                                </p:cTn>
                              </p:par>
                              <p:par>
                                <p:cTn id="34" presetID="6" presetClass="entr" presetSubtype="16" fill="hold" nodeType="withEffect">
                                  <p:stCondLst>
                                    <p:cond delay="0"/>
                                  </p:stCondLst>
                                  <p:childTnLst>
                                    <p:set>
                                      <p:cBhvr>
                                        <p:cTn id="35" dur="1" fill="hold">
                                          <p:stCondLst>
                                            <p:cond delay="0"/>
                                          </p:stCondLst>
                                        </p:cTn>
                                        <p:tgtEl>
                                          <p:spTgt spid="3">
                                            <p:txEl>
                                              <p:pRg st="9" end="9"/>
                                            </p:txEl>
                                          </p:spTgt>
                                        </p:tgtEl>
                                        <p:attrNameLst>
                                          <p:attrName>style.visibility</p:attrName>
                                        </p:attrNameLst>
                                      </p:cBhvr>
                                      <p:to>
                                        <p:strVal val="visible"/>
                                      </p:to>
                                    </p:set>
                                    <p:animEffect transition="in" filter="circle(in)">
                                      <p:cBhvr>
                                        <p:cTn id="36" dur="2000"/>
                                        <p:tgtEl>
                                          <p:spTgt spid="3">
                                            <p:txEl>
                                              <p:pRg st="9" end="9"/>
                                            </p:txEl>
                                          </p:spTgt>
                                        </p:tgtEl>
                                      </p:cBhvr>
                                    </p:animEffect>
                                  </p:childTnLst>
                                </p:cTn>
                              </p:par>
                              <p:par>
                                <p:cTn id="37" presetID="6" presetClass="entr" presetSubtype="16" fill="hold"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animEffect transition="in" filter="circle(in)">
                                      <p:cBhvr>
                                        <p:cTn id="39" dur="2000"/>
                                        <p:tgtEl>
                                          <p:spTgt spid="3">
                                            <p:txEl>
                                              <p:pRg st="10" end="10"/>
                                            </p:txEl>
                                          </p:spTgt>
                                        </p:tgtEl>
                                      </p:cBhvr>
                                    </p:animEffect>
                                  </p:childTnLst>
                                </p:cTn>
                              </p:par>
                              <p:par>
                                <p:cTn id="40" presetID="6" presetClass="entr" presetSubtype="16" fill="hold" nodeType="withEffect">
                                  <p:stCondLst>
                                    <p:cond delay="0"/>
                                  </p:stCondLst>
                                  <p:childTnLst>
                                    <p:set>
                                      <p:cBhvr>
                                        <p:cTn id="41" dur="1" fill="hold">
                                          <p:stCondLst>
                                            <p:cond delay="0"/>
                                          </p:stCondLst>
                                        </p:cTn>
                                        <p:tgtEl>
                                          <p:spTgt spid="3">
                                            <p:txEl>
                                              <p:pRg st="11" end="11"/>
                                            </p:txEl>
                                          </p:spTgt>
                                        </p:tgtEl>
                                        <p:attrNameLst>
                                          <p:attrName>style.visibility</p:attrName>
                                        </p:attrNameLst>
                                      </p:cBhvr>
                                      <p:to>
                                        <p:strVal val="visible"/>
                                      </p:to>
                                    </p:set>
                                    <p:animEffect transition="in" filter="circle(in)">
                                      <p:cBhvr>
                                        <p:cTn id="42" dur="2000"/>
                                        <p:tgtEl>
                                          <p:spTgt spid="3">
                                            <p:txEl>
                                              <p:pRg st="11" end="11"/>
                                            </p:txEl>
                                          </p:spTgt>
                                        </p:tgtEl>
                                      </p:cBhvr>
                                    </p:animEffect>
                                  </p:childTnLst>
                                </p:cTn>
                              </p:par>
                              <p:par>
                                <p:cTn id="43" presetID="6" presetClass="entr" presetSubtype="16" fill="hold" nodeType="withEffect">
                                  <p:stCondLst>
                                    <p:cond delay="0"/>
                                  </p:stCondLst>
                                  <p:childTnLst>
                                    <p:set>
                                      <p:cBhvr>
                                        <p:cTn id="44" dur="1" fill="hold">
                                          <p:stCondLst>
                                            <p:cond delay="0"/>
                                          </p:stCondLst>
                                        </p:cTn>
                                        <p:tgtEl>
                                          <p:spTgt spid="3">
                                            <p:txEl>
                                              <p:pRg st="12" end="12"/>
                                            </p:txEl>
                                          </p:spTgt>
                                        </p:tgtEl>
                                        <p:attrNameLst>
                                          <p:attrName>style.visibility</p:attrName>
                                        </p:attrNameLst>
                                      </p:cBhvr>
                                      <p:to>
                                        <p:strVal val="visible"/>
                                      </p:to>
                                    </p:set>
                                    <p:animEffect transition="in" filter="circle(in)">
                                      <p:cBhvr>
                                        <p:cTn id="45" dur="20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67504"/>
            <a:ext cx="8305800" cy="526831"/>
          </a:xfrm>
        </p:spPr>
        <p:txBody>
          <a:bodyPr>
            <a:normAutofit fontScale="90000"/>
          </a:bodyPr>
          <a:lstStyle/>
          <a:p>
            <a:pPr algn="ctr"/>
            <a:r>
              <a:rPr lang="ar-SA" dirty="0" smtClean="0">
                <a:solidFill>
                  <a:srgbClr val="C00000"/>
                </a:solidFill>
              </a:rPr>
              <a:t>معوقات تعليم مهارات التفكير</a:t>
            </a:r>
            <a:endParaRPr lang="ar-SA" dirty="0">
              <a:solidFill>
                <a:srgbClr val="C00000"/>
              </a:solidFill>
            </a:endParaRPr>
          </a:p>
        </p:txBody>
      </p:sp>
      <p:sp>
        <p:nvSpPr>
          <p:cNvPr id="3" name="Content Placeholder 2"/>
          <p:cNvSpPr>
            <a:spLocks noGrp="1"/>
          </p:cNvSpPr>
          <p:nvPr>
            <p:ph idx="1"/>
          </p:nvPr>
        </p:nvSpPr>
        <p:spPr>
          <a:xfrm>
            <a:off x="107504" y="699542"/>
            <a:ext cx="8712968" cy="4443958"/>
          </a:xfrm>
        </p:spPr>
        <p:txBody>
          <a:bodyPr>
            <a:noAutofit/>
          </a:bodyPr>
          <a:lstStyle/>
          <a:p>
            <a:pPr marL="0" indent="0">
              <a:buNone/>
            </a:pPr>
            <a:r>
              <a:rPr lang="ar-SA" sz="2200" b="1" dirty="0" err="1" smtClean="0">
                <a:solidFill>
                  <a:srgbClr val="C00000"/>
                </a:solidFill>
              </a:rPr>
              <a:t>1ـ</a:t>
            </a:r>
            <a:r>
              <a:rPr lang="ar-SA" sz="2200" b="1" dirty="0" smtClean="0"/>
              <a:t> </a:t>
            </a:r>
            <a:r>
              <a:rPr lang="ar-SA" sz="2200" b="1" dirty="0"/>
              <a:t>الطابع العام السائد في وضع المناهج والكتب الدراسية المقررة في التعليم العام لا يزال متأثراً بالافتراض السائد الذي مفاده أن عملية تراكم كم هائل من المعلومات والحقائق ضرورية وكافية لتنمية مهارات التفكير لدى الطلبة </a:t>
            </a:r>
            <a:r>
              <a:rPr lang="ar-SA" sz="2200" b="1" dirty="0" smtClean="0"/>
              <a:t>وهذا </a:t>
            </a:r>
            <a:r>
              <a:rPr lang="ar-SA" sz="2200" b="1" dirty="0"/>
              <a:t>ما ينعكس على حشو عقول الطلاب بالمعلومات والقوانين والنظريات عن طريق التلقين ، كما ينعكس في بناء الاختبارات </a:t>
            </a:r>
            <a:r>
              <a:rPr lang="ar-SA" sz="2200" b="1" dirty="0" smtClean="0"/>
              <a:t>التي </a:t>
            </a:r>
            <a:r>
              <a:rPr lang="ar-SA" sz="2200" b="1" dirty="0"/>
              <a:t>تثقل الذاكرة ولا تنمي مستويات التفكير العليا من تحليل و </a:t>
            </a:r>
            <a:r>
              <a:rPr lang="ar-SA" sz="2200" b="1" dirty="0" smtClean="0"/>
              <a:t>تقويم</a:t>
            </a:r>
            <a:r>
              <a:rPr lang="ar-SA" sz="2200" b="1" dirty="0" smtClean="0"/>
              <a:t>.</a:t>
            </a:r>
          </a:p>
          <a:p>
            <a:pPr marL="0" indent="0">
              <a:buNone/>
            </a:pPr>
            <a:r>
              <a:rPr lang="ar-SA" sz="2200" b="1" dirty="0" smtClean="0">
                <a:solidFill>
                  <a:prstClr val="black"/>
                </a:solidFill>
              </a:rPr>
              <a:t> </a:t>
            </a:r>
            <a:r>
              <a:rPr lang="ar-SA" sz="2200" b="1" dirty="0" smtClean="0">
                <a:solidFill>
                  <a:srgbClr val="C00000"/>
                </a:solidFill>
              </a:rPr>
              <a:t>2</a:t>
            </a:r>
            <a:r>
              <a:rPr lang="ar-SA" sz="2200" b="1" dirty="0" smtClean="0">
                <a:solidFill>
                  <a:prstClr val="black"/>
                </a:solidFill>
              </a:rPr>
              <a:t> </a:t>
            </a:r>
            <a:r>
              <a:rPr lang="ar-SA" sz="2200" b="1" dirty="0" smtClean="0">
                <a:solidFill>
                  <a:srgbClr val="C00000"/>
                </a:solidFill>
              </a:rPr>
              <a:t>ـ </a:t>
            </a:r>
            <a:r>
              <a:rPr lang="ar-SA" sz="2200" b="1" dirty="0" smtClean="0">
                <a:solidFill>
                  <a:prstClr val="black"/>
                </a:solidFill>
              </a:rPr>
              <a:t>التركيز من قبل المدرسة على عملية نقل وتوصيل المعلومات بدلاً من التركيز على توليدها أو </a:t>
            </a:r>
            <a:r>
              <a:rPr lang="ar-SA" sz="2200" b="1" dirty="0" err="1" smtClean="0">
                <a:solidFill>
                  <a:prstClr val="black"/>
                </a:solidFill>
              </a:rPr>
              <a:t>استعمالها </a:t>
            </a:r>
            <a:r>
              <a:rPr lang="ar-SA" sz="2200" b="1" dirty="0" smtClean="0">
                <a:solidFill>
                  <a:prstClr val="black"/>
                </a:solidFill>
              </a:rPr>
              <a:t>، ويلحظ ذلك في استئثار المعلمين معظم الوقت بالكلام دون الاهتمام بالأسئلة والأنشطة التي تتطلب إمعان النظر  </a:t>
            </a:r>
            <a:r>
              <a:rPr lang="ar-SA" sz="2200" b="1" dirty="0" err="1" smtClean="0">
                <a:solidFill>
                  <a:prstClr val="black"/>
                </a:solidFill>
              </a:rPr>
              <a:t>والتفكير </a:t>
            </a:r>
            <a:r>
              <a:rPr lang="ar-SA" sz="2200" b="1" dirty="0" smtClean="0">
                <a:solidFill>
                  <a:prstClr val="black"/>
                </a:solidFill>
              </a:rPr>
              <a:t>، أو الاهتمام بإعطاء دور إيجابي للطلبة</a:t>
            </a:r>
            <a:r>
              <a:rPr lang="ar-SA" sz="2200" b="1" dirty="0" smtClean="0">
                <a:solidFill>
                  <a:prstClr val="black"/>
                </a:solidFill>
              </a:rPr>
              <a:t>.</a:t>
            </a:r>
          </a:p>
          <a:p>
            <a:pPr marL="0" indent="0" algn="justLow">
              <a:buNone/>
            </a:pPr>
            <a:r>
              <a:rPr lang="ar-SA" sz="2200" b="1" dirty="0" smtClean="0"/>
              <a:t> </a:t>
            </a:r>
            <a:r>
              <a:rPr lang="ar-SA" sz="2200" b="1" dirty="0" smtClean="0">
                <a:solidFill>
                  <a:srgbClr val="C00000"/>
                </a:solidFill>
              </a:rPr>
              <a:t>3</a:t>
            </a:r>
            <a:r>
              <a:rPr lang="ar-SA" sz="2200" b="1" dirty="0" smtClean="0"/>
              <a:t> ـ اختلاف وجهات النظر حول تعريف مفهوم التفكير وتحديد مكوناته بصورة </a:t>
            </a:r>
            <a:r>
              <a:rPr lang="ar-SA" sz="2200" b="1" dirty="0" err="1" smtClean="0"/>
              <a:t>واضحة </a:t>
            </a:r>
            <a:r>
              <a:rPr lang="ar-SA" sz="2200" b="1" dirty="0" smtClean="0"/>
              <a:t>،الامر الذي يجعل هناك صعوبة في عملية تطوير النشاطات والاستراتيجيات الفاعلة في </a:t>
            </a:r>
            <a:r>
              <a:rPr lang="ar-SA" sz="2200" b="1" dirty="0" err="1" smtClean="0"/>
              <a:t>تعليمه </a:t>
            </a:r>
            <a:r>
              <a:rPr lang="ar-SA" sz="2200" b="1" dirty="0" smtClean="0"/>
              <a:t>،مما يؤدي ذلك لوجود مشكلة تواجه الهيئات التعليمية والإدارية في كيفية تطبيق تعليم مهارات </a:t>
            </a:r>
            <a:r>
              <a:rPr lang="ar-SA" sz="2200" b="1" dirty="0" err="1" smtClean="0"/>
              <a:t>التفكير </a:t>
            </a:r>
            <a:r>
              <a:rPr lang="ar-SA" sz="2200" b="1" dirty="0" err="1" smtClean="0"/>
              <a:t>.</a:t>
            </a:r>
            <a:endParaRPr lang="ar-SA" sz="2200" b="1" dirty="0" smtClean="0"/>
          </a:p>
        </p:txBody>
      </p:sp>
    </p:spTree>
    <p:extLst>
      <p:ext uri="{BB962C8B-B14F-4D97-AF65-F5344CB8AC3E}">
        <p14:creationId xmlns:p14="http://schemas.microsoft.com/office/powerpoint/2010/main" xmlns="" val="2027111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5576" y="555526"/>
            <a:ext cx="7848872" cy="4248472"/>
          </a:xfrm>
        </p:spPr>
        <p:txBody>
          <a:bodyPr>
            <a:normAutofit/>
          </a:bodyPr>
          <a:lstStyle/>
          <a:p>
            <a:pPr marL="0" lvl="0" indent="0" algn="justLow">
              <a:lnSpc>
                <a:spcPct val="120000"/>
              </a:lnSpc>
              <a:buNone/>
            </a:pPr>
            <a:r>
              <a:rPr lang="ar-SA" sz="2200" b="1" dirty="0">
                <a:solidFill>
                  <a:prstClr val="black"/>
                </a:solidFill>
              </a:rPr>
              <a:t> </a:t>
            </a:r>
            <a:r>
              <a:rPr lang="ar-SA" sz="2200" b="1" dirty="0">
                <a:solidFill>
                  <a:srgbClr val="C00000"/>
                </a:solidFill>
              </a:rPr>
              <a:t>4</a:t>
            </a:r>
            <a:r>
              <a:rPr lang="ar-SA" sz="2200" b="1" dirty="0">
                <a:solidFill>
                  <a:prstClr val="black"/>
                </a:solidFill>
              </a:rPr>
              <a:t> </a:t>
            </a:r>
            <a:r>
              <a:rPr lang="ar-SA" sz="2200" b="1" dirty="0">
                <a:solidFill>
                  <a:srgbClr val="C00000"/>
                </a:solidFill>
              </a:rPr>
              <a:t>ـ </a:t>
            </a:r>
            <a:r>
              <a:rPr lang="ar-SA" sz="2200" b="1" dirty="0">
                <a:solidFill>
                  <a:prstClr val="black"/>
                </a:solidFill>
              </a:rPr>
              <a:t>غالباً ما يعتمد النظام التعليمي والتربوي في تقويم الطلاب على اختبارات مدرسية </a:t>
            </a:r>
            <a:r>
              <a:rPr lang="ar-SA" sz="2200" b="1" dirty="0" smtClean="0">
                <a:solidFill>
                  <a:prstClr val="black"/>
                </a:solidFill>
              </a:rPr>
              <a:t>وعامة </a:t>
            </a:r>
            <a:r>
              <a:rPr lang="ar-SA" sz="2200" b="1" dirty="0">
                <a:solidFill>
                  <a:prstClr val="black"/>
                </a:solidFill>
              </a:rPr>
              <a:t>قوامها أسئلة تتطلب مهارات معرفية </a:t>
            </a:r>
            <a:r>
              <a:rPr lang="ar-SA" sz="2200" b="1" dirty="0" smtClean="0">
                <a:solidFill>
                  <a:prstClr val="black"/>
                </a:solidFill>
              </a:rPr>
              <a:t>بسيطة </a:t>
            </a:r>
            <a:r>
              <a:rPr lang="ar-SA" sz="2200" b="1" dirty="0">
                <a:solidFill>
                  <a:prstClr val="black"/>
                </a:solidFill>
              </a:rPr>
              <a:t>، </a:t>
            </a:r>
            <a:r>
              <a:rPr lang="ar-SA" sz="2200" b="1" dirty="0" smtClean="0">
                <a:solidFill>
                  <a:prstClr val="black"/>
                </a:solidFill>
              </a:rPr>
              <a:t>كالتذكر </a:t>
            </a:r>
            <a:r>
              <a:rPr lang="ar-SA" sz="2200" b="1" dirty="0">
                <a:solidFill>
                  <a:prstClr val="black"/>
                </a:solidFill>
              </a:rPr>
              <a:t>، </a:t>
            </a:r>
            <a:r>
              <a:rPr lang="ar-SA" sz="2200" b="1" dirty="0" smtClean="0">
                <a:solidFill>
                  <a:prstClr val="black"/>
                </a:solidFill>
              </a:rPr>
              <a:t>والحفظ و كأنها </a:t>
            </a:r>
            <a:r>
              <a:rPr lang="ar-SA" sz="2200" b="1" dirty="0">
                <a:solidFill>
                  <a:prstClr val="black"/>
                </a:solidFill>
              </a:rPr>
              <a:t>تمثل نهاية المطاف بالنسبة للمنهج المقرر وأهداف </a:t>
            </a:r>
            <a:r>
              <a:rPr lang="ar-SA" sz="2200" b="1" dirty="0" err="1">
                <a:solidFill>
                  <a:prstClr val="black"/>
                </a:solidFill>
              </a:rPr>
              <a:t>التربية </a:t>
            </a:r>
            <a:r>
              <a:rPr lang="ar-SA" sz="2200" b="1" dirty="0" err="1" smtClean="0">
                <a:solidFill>
                  <a:prstClr val="black"/>
                </a:solidFill>
              </a:rPr>
              <a:t>.</a:t>
            </a:r>
            <a:endParaRPr lang="ar-SA" sz="2200" b="1" dirty="0" smtClean="0">
              <a:solidFill>
                <a:prstClr val="black"/>
              </a:solidFill>
            </a:endParaRPr>
          </a:p>
          <a:p>
            <a:pPr marL="0" lvl="0" indent="0" algn="justLow">
              <a:lnSpc>
                <a:spcPct val="120000"/>
              </a:lnSpc>
              <a:buNone/>
            </a:pPr>
            <a:endParaRPr lang="ar-SA" sz="2200" b="1" dirty="0" smtClean="0">
              <a:solidFill>
                <a:prstClr val="black"/>
              </a:solidFill>
            </a:endParaRPr>
          </a:p>
          <a:p>
            <a:pPr marL="0" indent="0" algn="justLow">
              <a:lnSpc>
                <a:spcPct val="120000"/>
              </a:lnSpc>
              <a:buNone/>
            </a:pPr>
            <a:r>
              <a:rPr lang="ar-SA" sz="2200" b="1" dirty="0" smtClean="0">
                <a:solidFill>
                  <a:srgbClr val="C00000"/>
                </a:solidFill>
              </a:rPr>
              <a:t>5-</a:t>
            </a:r>
            <a:r>
              <a:rPr lang="ar-SA" sz="2200" b="1" dirty="0" smtClean="0"/>
              <a:t> </a:t>
            </a:r>
            <a:r>
              <a:rPr lang="ar-SA" sz="2200" b="1" dirty="0" smtClean="0">
                <a:solidFill>
                  <a:prstClr val="black"/>
                </a:solidFill>
              </a:rPr>
              <a:t>تقوم برامج تدريب المعلمين </a:t>
            </a:r>
            <a:r>
              <a:rPr lang="ar-SA" sz="2200" b="1" dirty="0" err="1" smtClean="0">
                <a:solidFill>
                  <a:prstClr val="black"/>
                </a:solidFill>
              </a:rPr>
              <a:t>وتأهليهم</a:t>
            </a:r>
            <a:r>
              <a:rPr lang="ar-SA" sz="2200" b="1" dirty="0" smtClean="0">
                <a:solidFill>
                  <a:prstClr val="black"/>
                </a:solidFill>
              </a:rPr>
              <a:t> في كليات التربية علي </a:t>
            </a:r>
            <a:r>
              <a:rPr lang="ar-SA" sz="2200" b="1" dirty="0" err="1" smtClean="0">
                <a:solidFill>
                  <a:prstClr val="black"/>
                </a:solidFill>
              </a:rPr>
              <a:t>مفهوم </a:t>
            </a:r>
            <a:r>
              <a:rPr lang="ar-SA" sz="2200" b="1" dirty="0" smtClean="0">
                <a:solidFill>
                  <a:prstClr val="black"/>
                </a:solidFill>
              </a:rPr>
              <a:t>(ما الذي يجب ان يفعله المعلمون في </a:t>
            </a:r>
            <a:r>
              <a:rPr lang="ar-SA" sz="2200" b="1" dirty="0" err="1" smtClean="0">
                <a:solidFill>
                  <a:prstClr val="black"/>
                </a:solidFill>
              </a:rPr>
              <a:t>صفوفهم </a:t>
            </a:r>
            <a:r>
              <a:rPr lang="ar-SA" sz="2200" b="1" dirty="0" smtClean="0">
                <a:solidFill>
                  <a:prstClr val="black"/>
                </a:solidFill>
              </a:rPr>
              <a:t>)، ولا ترقي الي مستوي الممارسة العملية او الخبرة الميدانية في الصف والمدرسة.</a:t>
            </a:r>
          </a:p>
          <a:p>
            <a:pPr marL="0" lvl="0" indent="0" algn="justLow">
              <a:lnSpc>
                <a:spcPct val="120000"/>
              </a:lnSpc>
              <a:buNone/>
            </a:pPr>
            <a:endParaRPr lang="ar-SA" sz="2200" b="1" dirty="0">
              <a:solidFill>
                <a:prstClr val="black"/>
              </a:solidFill>
            </a:endParaRPr>
          </a:p>
        </p:txBody>
      </p:sp>
    </p:spTree>
    <p:extLst>
      <p:ext uri="{BB962C8B-B14F-4D97-AF65-F5344CB8AC3E}">
        <p14:creationId xmlns:p14="http://schemas.microsoft.com/office/powerpoint/2010/main" xmlns="" val="27519984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9592" y="1275606"/>
            <a:ext cx="7924800" cy="576064"/>
          </a:xfrm>
        </p:spPr>
        <p:txBody>
          <a:bodyPr/>
          <a:lstStyle/>
          <a:p>
            <a:pPr algn="ctr"/>
            <a:r>
              <a:rPr lang="ar-SA" sz="4000" dirty="0" smtClean="0"/>
              <a:t>لماذا تعليم مهارات التفكير</a:t>
            </a:r>
            <a:endParaRPr lang="ar-SA" sz="4000" dirty="0"/>
          </a:p>
        </p:txBody>
      </p:sp>
      <p:sp>
        <p:nvSpPr>
          <p:cNvPr id="4" name="Subtitle 3"/>
          <p:cNvSpPr>
            <a:spLocks noGrp="1"/>
          </p:cNvSpPr>
          <p:nvPr>
            <p:ph type="subTitle" idx="1"/>
          </p:nvPr>
        </p:nvSpPr>
        <p:spPr>
          <a:xfrm>
            <a:off x="251520" y="1383618"/>
            <a:ext cx="8715080" cy="3402378"/>
          </a:xfrm>
        </p:spPr>
        <p:txBody>
          <a:bodyPr>
            <a:normAutofit fontScale="70000" lnSpcReduction="20000"/>
          </a:bodyPr>
          <a:lstStyle/>
          <a:p>
            <a:pPr algn="just">
              <a:lnSpc>
                <a:spcPts val="2200"/>
              </a:lnSpc>
              <a:tabLst>
                <a:tab pos="147955" algn="l"/>
                <a:tab pos="6089015" algn="r"/>
              </a:tabLst>
            </a:pPr>
            <a:endParaRPr lang="ar-SA" u="sng" dirty="0" smtClean="0">
              <a:solidFill>
                <a:srgbClr val="FF0000"/>
              </a:solidFill>
              <a:latin typeface="Times New Roman"/>
              <a:ea typeface="Times New Roman"/>
              <a:cs typeface="+mj-cs"/>
            </a:endParaRPr>
          </a:p>
          <a:p>
            <a:pPr algn="just">
              <a:lnSpc>
                <a:spcPts val="2200"/>
              </a:lnSpc>
              <a:tabLst>
                <a:tab pos="147955" algn="l"/>
                <a:tab pos="6089015" algn="r"/>
              </a:tabLst>
            </a:pPr>
            <a:endParaRPr lang="ar-SA" u="sng" dirty="0" smtClean="0">
              <a:solidFill>
                <a:srgbClr val="FF0000"/>
              </a:solidFill>
              <a:latin typeface="Times New Roman"/>
              <a:ea typeface="Times New Roman"/>
              <a:cs typeface="+mj-cs"/>
            </a:endParaRPr>
          </a:p>
          <a:p>
            <a:pPr algn="just">
              <a:lnSpc>
                <a:spcPts val="2200"/>
              </a:lnSpc>
              <a:tabLst>
                <a:tab pos="147955" algn="l"/>
                <a:tab pos="6089015" algn="r"/>
              </a:tabLst>
            </a:pPr>
            <a:endParaRPr lang="ar-SA" u="sng" dirty="0">
              <a:solidFill>
                <a:srgbClr val="FF0000"/>
              </a:solidFill>
              <a:latin typeface="Times New Roman"/>
              <a:ea typeface="Times New Roman"/>
              <a:cs typeface="+mj-cs"/>
            </a:endParaRPr>
          </a:p>
          <a:p>
            <a:pPr algn="just">
              <a:lnSpc>
                <a:spcPts val="2200"/>
              </a:lnSpc>
              <a:tabLst>
                <a:tab pos="147955" algn="l"/>
                <a:tab pos="6089015" algn="r"/>
              </a:tabLst>
            </a:pPr>
            <a:r>
              <a:rPr lang="ar-SA" u="sng" dirty="0" smtClean="0">
                <a:solidFill>
                  <a:srgbClr val="FF0000"/>
                </a:solidFill>
                <a:latin typeface="Times New Roman"/>
                <a:ea typeface="Times New Roman"/>
                <a:cs typeface="+mj-cs"/>
              </a:rPr>
              <a:t>أولاً </a:t>
            </a:r>
            <a:r>
              <a:rPr lang="ar-SA" u="sng" dirty="0">
                <a:solidFill>
                  <a:srgbClr val="FF0000"/>
                </a:solidFill>
                <a:latin typeface="Times New Roman"/>
                <a:ea typeface="Times New Roman"/>
                <a:cs typeface="+mj-cs"/>
              </a:rPr>
              <a:t>:</a:t>
            </a:r>
            <a:r>
              <a:rPr lang="ar-SA" u="sng" dirty="0">
                <a:solidFill>
                  <a:srgbClr val="000080"/>
                </a:solidFill>
                <a:latin typeface="Times New Roman"/>
                <a:ea typeface="Times New Roman"/>
                <a:cs typeface="+mj-cs"/>
              </a:rPr>
              <a:t> </a:t>
            </a:r>
            <a:r>
              <a:rPr lang="ar-SA" u="sng" dirty="0">
                <a:solidFill>
                  <a:srgbClr val="FF0000"/>
                </a:solidFill>
                <a:latin typeface="Times New Roman"/>
                <a:ea typeface="Times New Roman"/>
                <a:cs typeface="+mj-cs"/>
              </a:rPr>
              <a:t>التفكير ضرورة حيوية للإيمان واكتشاف نواميس </a:t>
            </a:r>
            <a:r>
              <a:rPr lang="ar-SA" u="sng" dirty="0" smtClean="0">
                <a:solidFill>
                  <a:srgbClr val="FF0000"/>
                </a:solidFill>
                <a:latin typeface="Times New Roman"/>
                <a:ea typeface="Times New Roman"/>
                <a:cs typeface="+mj-cs"/>
              </a:rPr>
              <a:t>الحياة</a:t>
            </a:r>
          </a:p>
          <a:p>
            <a:pPr algn="just">
              <a:lnSpc>
                <a:spcPts val="2200"/>
              </a:lnSpc>
              <a:tabLst>
                <a:tab pos="147955" algn="l"/>
                <a:tab pos="6089015" algn="r"/>
              </a:tabLst>
            </a:pPr>
            <a:endParaRPr lang="ar-SA" u="sng" dirty="0">
              <a:solidFill>
                <a:srgbClr val="FF0000"/>
              </a:solidFill>
              <a:latin typeface="Times New Roman"/>
              <a:ea typeface="Times New Roman"/>
              <a:cs typeface="+mj-cs"/>
            </a:endParaRPr>
          </a:p>
          <a:p>
            <a:pPr algn="just">
              <a:lnSpc>
                <a:spcPts val="2200"/>
              </a:lnSpc>
              <a:tabLst>
                <a:tab pos="147955" algn="l"/>
                <a:tab pos="6089015" algn="r"/>
              </a:tabLst>
            </a:pPr>
            <a:r>
              <a:rPr lang="ar-SA" u="sng" dirty="0" smtClean="0">
                <a:solidFill>
                  <a:srgbClr val="000080"/>
                </a:solidFill>
                <a:latin typeface="Times New Roman"/>
                <a:ea typeface="Times New Roman"/>
                <a:cs typeface="+mj-cs"/>
              </a:rPr>
              <a:t> </a:t>
            </a:r>
            <a:endParaRPr lang="en-US" sz="2000" u="sng" dirty="0">
              <a:latin typeface="Times New Roman"/>
              <a:ea typeface="Times New Roman"/>
              <a:cs typeface="+mj-cs"/>
            </a:endParaRPr>
          </a:p>
          <a:p>
            <a:pPr algn="justLow">
              <a:lnSpc>
                <a:spcPts val="5100"/>
              </a:lnSpc>
              <a:spcBef>
                <a:spcPts val="600"/>
              </a:spcBef>
              <a:spcAft>
                <a:spcPts val="600"/>
              </a:spcAft>
              <a:tabLst>
                <a:tab pos="147955" algn="l"/>
                <a:tab pos="6089015" algn="r"/>
              </a:tabLst>
            </a:pPr>
            <a:r>
              <a:rPr lang="ar-SA" dirty="0">
                <a:solidFill>
                  <a:srgbClr val="000080"/>
                </a:solidFill>
                <a:latin typeface="Times New Roman"/>
                <a:ea typeface="Times New Roman"/>
                <a:cs typeface="+mj-cs"/>
              </a:rPr>
              <a:t>   وقد دعا إلى ذلك القرآن الكريم ، فحث على النظر العقلي والتأمل والفحص وتقليب الأمر على وجهه </a:t>
            </a:r>
            <a:r>
              <a:rPr lang="ar-SA" dirty="0" smtClean="0">
                <a:solidFill>
                  <a:srgbClr val="000080"/>
                </a:solidFill>
                <a:latin typeface="Times New Roman"/>
                <a:ea typeface="Times New Roman"/>
                <a:cs typeface="+mj-cs"/>
              </a:rPr>
              <a:t>لفهمه وادراكه. </a:t>
            </a:r>
          </a:p>
          <a:p>
            <a:pPr algn="just">
              <a:lnSpc>
                <a:spcPts val="2200"/>
              </a:lnSpc>
              <a:tabLst>
                <a:tab pos="147955" algn="l"/>
                <a:tab pos="6089015" algn="r"/>
              </a:tabLst>
            </a:pPr>
            <a:endParaRPr lang="en-US" sz="2000" dirty="0">
              <a:latin typeface="Times New Roman"/>
              <a:ea typeface="Times New Roman"/>
              <a:cs typeface="+mj-cs"/>
            </a:endParaRPr>
          </a:p>
          <a:p>
            <a:pPr indent="57785" algn="just">
              <a:lnSpc>
                <a:spcPts val="2200"/>
              </a:lnSpc>
              <a:tabLst>
                <a:tab pos="147955" algn="l"/>
                <a:tab pos="6089015" algn="r"/>
              </a:tabLst>
            </a:pPr>
            <a:r>
              <a:rPr lang="ar-SA" dirty="0">
                <a:solidFill>
                  <a:srgbClr val="000000"/>
                </a:solidFill>
                <a:latin typeface="Times New Roman"/>
                <a:ea typeface="Times New Roman"/>
                <a:cs typeface="+mj-cs"/>
              </a:rPr>
              <a:t>  </a:t>
            </a:r>
            <a:endParaRPr lang="en-US" sz="2000" dirty="0">
              <a:effectLst/>
              <a:latin typeface="Times New Roman"/>
              <a:ea typeface="Times New Roman"/>
              <a:cs typeface="+mj-cs"/>
            </a:endParaRPr>
          </a:p>
        </p:txBody>
      </p:sp>
    </p:spTree>
    <p:extLst>
      <p:ext uri="{BB962C8B-B14F-4D97-AF65-F5344CB8AC3E}">
        <p14:creationId xmlns:p14="http://schemas.microsoft.com/office/powerpoint/2010/main" xmlns="" val="1918872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wheel(1)">
                                      <p:cBhvr>
                                        <p:cTn id="7" dur="2000"/>
                                        <p:tgtEl>
                                          <p:spTgt spid="4">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
                                            <p:txEl>
                                              <p:pRg st="5" end="5"/>
                                            </p:txEl>
                                          </p:spTgt>
                                        </p:tgtEl>
                                        <p:attrNameLst>
                                          <p:attrName>style.visibility</p:attrName>
                                        </p:attrNameLst>
                                      </p:cBhvr>
                                      <p:to>
                                        <p:strVal val="visible"/>
                                      </p:to>
                                    </p:set>
                                    <p:animEffect transition="in" filter="wheel(1)">
                                      <p:cBhvr>
                                        <p:cTn id="12" dur="2000"/>
                                        <p:tgtEl>
                                          <p:spTgt spid="4">
                                            <p:txEl>
                                              <p:pRg st="5" end="5"/>
                                            </p:txEl>
                                          </p:spTgt>
                                        </p:tgtEl>
                                      </p:cBhvr>
                                    </p:animEffect>
                                  </p:childTnLst>
                                </p:cTn>
                              </p:par>
                              <p:par>
                                <p:cTn id="13" presetID="21" presetClass="entr" presetSubtype="1" fill="hold" nodeType="with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animEffect transition="in" filter="wheel(1)">
                                      <p:cBhvr>
                                        <p:cTn id="15" dur="2000"/>
                                        <p:tgtEl>
                                          <p:spTgt spid="4">
                                            <p:txEl>
                                              <p:pRg st="6" end="6"/>
                                            </p:txEl>
                                          </p:spTgt>
                                        </p:tgtEl>
                                      </p:cBhvr>
                                    </p:animEffect>
                                  </p:childTnLst>
                                </p:cTn>
                              </p:par>
                              <p:par>
                                <p:cTn id="16" presetID="42" presetClass="entr" presetSubtype="0" fill="hold" nodeType="withEffect">
                                  <p:stCondLst>
                                    <p:cond delay="0"/>
                                  </p:stCondLst>
                                  <p:childTnLst>
                                    <p:set>
                                      <p:cBhvr>
                                        <p:cTn id="17" dur="1" fill="hold">
                                          <p:stCondLst>
                                            <p:cond delay="0"/>
                                          </p:stCondLst>
                                        </p:cTn>
                                        <p:tgtEl>
                                          <p:spTgt spid="4">
                                            <p:txEl>
                                              <p:pRg st="8" end="8"/>
                                            </p:txEl>
                                          </p:spTgt>
                                        </p:tgtEl>
                                        <p:attrNameLst>
                                          <p:attrName>style.visibility</p:attrName>
                                        </p:attrNameLst>
                                      </p:cBhvr>
                                      <p:to>
                                        <p:strVal val="visible"/>
                                      </p:to>
                                    </p:set>
                                    <p:animEffect transition="in" filter="fade">
                                      <p:cBhvr>
                                        <p:cTn id="18" dur="1000"/>
                                        <p:tgtEl>
                                          <p:spTgt spid="4">
                                            <p:txEl>
                                              <p:pRg st="8" end="8"/>
                                            </p:txEl>
                                          </p:spTgt>
                                        </p:tgtEl>
                                      </p:cBhvr>
                                    </p:animEffect>
                                    <p:anim calcmode="lin" valueType="num">
                                      <p:cBhvr>
                                        <p:cTn id="19"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20"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9200" y="1016852"/>
            <a:ext cx="7025208" cy="3108543"/>
          </a:xfrm>
        </p:spPr>
        <p:txBody>
          <a:bodyPr/>
          <a:lstStyle/>
          <a:p>
            <a:pPr marL="0" indent="0" algn="ctr">
              <a:buNone/>
            </a:pPr>
            <a:endParaRPr lang="ar-SA" dirty="0" smtClean="0">
              <a:solidFill>
                <a:srgbClr val="C00000"/>
              </a:solidFill>
            </a:endParaRPr>
          </a:p>
          <a:p>
            <a:pPr marL="0" indent="0" algn="ctr">
              <a:buNone/>
            </a:pPr>
            <a:endParaRPr lang="ar-SA" dirty="0">
              <a:solidFill>
                <a:srgbClr val="C00000"/>
              </a:solidFill>
            </a:endParaRPr>
          </a:p>
          <a:p>
            <a:pPr marL="0" indent="0" algn="ctr">
              <a:buNone/>
            </a:pPr>
            <a:endParaRPr lang="ar-SA" dirty="0" smtClean="0">
              <a:solidFill>
                <a:srgbClr val="C00000"/>
              </a:solidFill>
            </a:endParaRPr>
          </a:p>
          <a:p>
            <a:pPr marL="0" indent="0" algn="justLow">
              <a:lnSpc>
                <a:spcPts val="5000"/>
              </a:lnSpc>
              <a:buNone/>
            </a:pPr>
            <a:r>
              <a:rPr lang="ar-SA" sz="3600" dirty="0" smtClean="0">
                <a:solidFill>
                  <a:srgbClr val="7030A0"/>
                </a:solidFill>
              </a:rPr>
              <a:t>اذكروا آيات من القرآن الكريم تدعو إلي التفكر والتدبر واعمال العقل لفهم الأمور .</a:t>
            </a:r>
            <a:endParaRPr lang="ar-SA" sz="3600" dirty="0">
              <a:solidFill>
                <a:srgbClr val="7030A0"/>
              </a:solidFill>
            </a:endParaRPr>
          </a:p>
        </p:txBody>
      </p:sp>
    </p:spTree>
    <p:extLst>
      <p:ext uri="{BB962C8B-B14F-4D97-AF65-F5344CB8AC3E}">
        <p14:creationId xmlns:p14="http://schemas.microsoft.com/office/powerpoint/2010/main" xmlns="" val="1553962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circle(in)">
                                      <p:cBhvr>
                                        <p:cTn id="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solidFill>
                  <a:srgbClr val="FF0000"/>
                </a:solidFill>
              </a:rPr>
              <a:t>امثلة لآيات التفكر في القرآن الكريم</a:t>
            </a:r>
            <a:endParaRPr lang="ar-SA" dirty="0">
              <a:solidFill>
                <a:srgbClr val="FF0000"/>
              </a:solidFill>
            </a:endParaRPr>
          </a:p>
        </p:txBody>
      </p:sp>
      <p:sp>
        <p:nvSpPr>
          <p:cNvPr id="3" name="Content Placeholder 2"/>
          <p:cNvSpPr>
            <a:spLocks noGrp="1"/>
          </p:cNvSpPr>
          <p:nvPr>
            <p:ph idx="1"/>
          </p:nvPr>
        </p:nvSpPr>
        <p:spPr>
          <a:xfrm>
            <a:off x="467544" y="843558"/>
            <a:ext cx="8208912" cy="4032448"/>
          </a:xfrm>
        </p:spPr>
        <p:txBody>
          <a:bodyPr>
            <a:normAutofit/>
          </a:bodyPr>
          <a:lstStyle/>
          <a:p>
            <a:pPr marL="0" indent="0" algn="justLow">
              <a:lnSpc>
                <a:spcPts val="2800"/>
              </a:lnSpc>
              <a:spcAft>
                <a:spcPts val="600"/>
              </a:spcAft>
              <a:buNone/>
            </a:pPr>
            <a:r>
              <a:rPr lang="ar-SA" sz="2000" b="1" dirty="0">
                <a:ea typeface="Calibri"/>
              </a:rPr>
              <a:t>يذكر الله تبارك وتعالى الغاية من إنزال القرآن فيقول: (كِتَابٌ أَنْزَلْنَاهُ إِلَيْكَ مُبَارَكٌ لِيَدَّبَّرُوا آيَاتِهِ وَلِيَتَذَكَّرَ أُولُو الألْبَابِ) (ص/ 29</a:t>
            </a:r>
            <a:r>
              <a:rPr lang="ar-SA" sz="2000" b="1" dirty="0" smtClean="0">
                <a:ea typeface="Calibri"/>
              </a:rPr>
              <a:t>).</a:t>
            </a:r>
            <a:endParaRPr lang="en-US" sz="2400" b="1" dirty="0">
              <a:ea typeface="Calibri"/>
              <a:cs typeface="Arial"/>
            </a:endParaRPr>
          </a:p>
          <a:p>
            <a:pPr algn="justLow">
              <a:lnSpc>
                <a:spcPts val="2800"/>
              </a:lnSpc>
              <a:spcAft>
                <a:spcPts val="600"/>
              </a:spcAft>
              <a:buFontTx/>
              <a:buChar char="-"/>
            </a:pPr>
            <a:r>
              <a:rPr lang="ar-SA" sz="2400" b="1" dirty="0" smtClean="0">
                <a:ea typeface="Calibri"/>
              </a:rPr>
              <a:t>يدعو </a:t>
            </a:r>
            <a:r>
              <a:rPr lang="ar-SA" sz="2400" b="1" dirty="0">
                <a:ea typeface="Calibri"/>
              </a:rPr>
              <a:t>الله الناس للتفكر فيه من خلال القرآن </a:t>
            </a:r>
            <a:r>
              <a:rPr lang="ar-SA" sz="2400" b="1" dirty="0" smtClean="0">
                <a:ea typeface="Calibri"/>
              </a:rPr>
              <a:t>الكريم</a:t>
            </a:r>
          </a:p>
          <a:p>
            <a:pPr marL="0" indent="0" algn="justLow">
              <a:lnSpc>
                <a:spcPts val="2800"/>
              </a:lnSpc>
              <a:spcAft>
                <a:spcPts val="600"/>
              </a:spcAft>
              <a:buNone/>
            </a:pPr>
            <a:endParaRPr lang="ar-SA" sz="2400" b="1" dirty="0">
              <a:ea typeface="Calibri"/>
            </a:endParaRPr>
          </a:p>
          <a:p>
            <a:pPr marL="0" indent="0" algn="justLow">
              <a:lnSpc>
                <a:spcPts val="5700"/>
              </a:lnSpc>
              <a:spcAft>
                <a:spcPts val="600"/>
              </a:spcAft>
              <a:buNone/>
            </a:pPr>
            <a:r>
              <a:rPr lang="en-US" sz="2000" b="1" dirty="0" smtClean="0">
                <a:ea typeface="Calibri"/>
                <a:cs typeface="Arial"/>
              </a:rPr>
              <a:t> </a:t>
            </a:r>
            <a:r>
              <a:rPr lang="ar-SA" sz="2000" b="1" dirty="0" smtClean="0">
                <a:solidFill>
                  <a:srgbClr val="C00000"/>
                </a:solidFill>
                <a:ea typeface="Calibri"/>
              </a:rPr>
              <a:t>(</a:t>
            </a:r>
            <a:r>
              <a:rPr lang="ar-SA" sz="2000" b="1" dirty="0">
                <a:solidFill>
                  <a:srgbClr val="C00000"/>
                </a:solidFill>
                <a:ea typeface="Calibri"/>
              </a:rPr>
              <a:t>وَأَنْزَلْنَا إِلَيْكَ الذِّكْرَ لِتُبَيِّنَ لِلنَّاسِ مَا نُزِّلَ إِلَيْهِمْ وَلَعَلَّهُمْ يَتَفَكَّرُونَ) (النحل/ 44).</a:t>
            </a:r>
            <a:endParaRPr lang="en-US" sz="2000" b="1" dirty="0">
              <a:ea typeface="Calibri"/>
              <a:cs typeface="Arial"/>
            </a:endParaRPr>
          </a:p>
          <a:p>
            <a:pPr marL="0" lvl="0" indent="0" algn="justLow">
              <a:lnSpc>
                <a:spcPts val="5700"/>
              </a:lnSpc>
              <a:spcAft>
                <a:spcPts val="600"/>
              </a:spcAft>
              <a:buNone/>
            </a:pPr>
            <a:r>
              <a:rPr lang="ar-SA" sz="2000" b="1" dirty="0" smtClean="0">
                <a:solidFill>
                  <a:srgbClr val="C00000"/>
                </a:solidFill>
                <a:ea typeface="Calibri"/>
              </a:rPr>
              <a:t>(</a:t>
            </a:r>
            <a:r>
              <a:rPr lang="ar-SA" sz="2000" b="1" dirty="0">
                <a:solidFill>
                  <a:srgbClr val="C00000"/>
                </a:solidFill>
                <a:ea typeface="Calibri"/>
              </a:rPr>
              <a:t>وَيَقُولُ الإنْسَانُ أَئِذَا مَا مِتُّ لَسَوْفَ أُخْرَجُ حَيًّا * أَوَلا يَذْكُرُ الإنْسَانُ أَنَّا خَلَقْنَاهُ مِنْ قَبْلُ وَلَمْ </a:t>
            </a:r>
            <a:r>
              <a:rPr lang="ar-SA" sz="2000" b="1" dirty="0" err="1">
                <a:solidFill>
                  <a:srgbClr val="C00000"/>
                </a:solidFill>
                <a:ea typeface="Calibri"/>
              </a:rPr>
              <a:t>يَكُ</a:t>
            </a:r>
            <a:r>
              <a:rPr lang="ar-SA" sz="2000" b="1" dirty="0">
                <a:solidFill>
                  <a:srgbClr val="C00000"/>
                </a:solidFill>
                <a:ea typeface="Calibri"/>
              </a:rPr>
              <a:t> شَيْئًا) (مريم/ 66-67</a:t>
            </a:r>
            <a:r>
              <a:rPr lang="ar-SA" sz="2000" b="1" dirty="0" err="1" smtClean="0">
                <a:solidFill>
                  <a:srgbClr val="C00000"/>
                </a:solidFill>
                <a:ea typeface="Calibri"/>
              </a:rPr>
              <a:t>).</a:t>
            </a:r>
            <a:endParaRPr lang="ar-SA" sz="2000" b="1" dirty="0" smtClean="0">
              <a:solidFill>
                <a:srgbClr val="C00000"/>
              </a:solidFill>
              <a:ea typeface="Calibri"/>
            </a:endParaRPr>
          </a:p>
        </p:txBody>
      </p:sp>
    </p:spTree>
    <p:extLst>
      <p:ext uri="{BB962C8B-B14F-4D97-AF65-F5344CB8AC3E}">
        <p14:creationId xmlns:p14="http://schemas.microsoft.com/office/powerpoint/2010/main" xmlns="" val="5704759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03648" y="699542"/>
            <a:ext cx="6912768" cy="3529171"/>
          </a:xfrm>
          <a:prstGeom prst="rect">
            <a:avLst/>
          </a:prstGeom>
        </p:spPr>
        <p:txBody>
          <a:bodyPr wrap="square">
            <a:spAutoFit/>
          </a:bodyPr>
          <a:lstStyle/>
          <a:p>
            <a:pPr marL="342900" lvl="0" indent="-342900" algn="r">
              <a:lnSpc>
                <a:spcPts val="2800"/>
              </a:lnSpc>
              <a:spcAft>
                <a:spcPts val="600"/>
              </a:spcAft>
            </a:pPr>
            <a:r>
              <a:rPr lang="ar-SA" sz="2400" b="1" dirty="0" smtClean="0">
                <a:solidFill>
                  <a:prstClr val="black"/>
                </a:solidFill>
                <a:ea typeface="Calibri"/>
              </a:rPr>
              <a:t>ويدعو </a:t>
            </a:r>
            <a:r>
              <a:rPr lang="ar-SA" sz="2400" b="1" dirty="0">
                <a:solidFill>
                  <a:prstClr val="black"/>
                </a:solidFill>
                <a:ea typeface="Calibri"/>
              </a:rPr>
              <a:t>الناس إلى التفكر في خلق الكون</a:t>
            </a:r>
            <a:r>
              <a:rPr lang="ar-SA" sz="2400" b="1" dirty="0" smtClean="0">
                <a:solidFill>
                  <a:prstClr val="black"/>
                </a:solidFill>
                <a:ea typeface="Calibri"/>
              </a:rPr>
              <a:t>:</a:t>
            </a:r>
          </a:p>
          <a:p>
            <a:pPr lvl="0" algn="r">
              <a:lnSpc>
                <a:spcPts val="2800"/>
              </a:lnSpc>
              <a:spcAft>
                <a:spcPts val="600"/>
              </a:spcAft>
            </a:pPr>
            <a:endParaRPr lang="en-US" sz="2400" b="1" dirty="0">
              <a:solidFill>
                <a:prstClr val="black"/>
              </a:solidFill>
              <a:ea typeface="Calibri"/>
              <a:cs typeface="Arial"/>
            </a:endParaRPr>
          </a:p>
          <a:p>
            <a:pPr lvl="0" algn="r">
              <a:lnSpc>
                <a:spcPts val="5000"/>
              </a:lnSpc>
            </a:pPr>
            <a:r>
              <a:rPr lang="ar-SA" sz="2000" b="1" dirty="0">
                <a:solidFill>
                  <a:srgbClr val="C00000"/>
                </a:solidFill>
                <a:ea typeface="Calibri"/>
              </a:rPr>
              <a:t>(إِنَّ فِي خَلْقِ السَّمَاوَاتِ وَالأرْضِ وَاخْتِلافِ اللَّيْلِ وَالنَّهَارِ وَالْفُلْكِ الَّتِي تَجْرِي فِي الْبَحْرِ بِمَا يَنْفَعُ النَّاسَ وَمَا أَنْزَلَ اللَّهُ مِنَ السَّمَاءِ مِنْ مَاءٍ فَأَحْيَا بِهِ الأرْضَ بَعْدَ مَوْتِهَا وَبَثَّ فِيهَا مِنْ كُلِّ دَابَّةٍ وَتَصْرِيفِ الرِّيَاحِ وَالسَّحَابِ الْمُسَخَّرِ بَيْنَ السَّمَاءِ وَالأرْضِ لآيَاتٍ لِقَوْمٍ يَعْقِلُونَ) (البقرة/ 164</a:t>
            </a:r>
            <a:r>
              <a:rPr lang="ar-SA" sz="2000" b="1" dirty="0" smtClean="0">
                <a:solidFill>
                  <a:srgbClr val="C00000"/>
                </a:solidFill>
                <a:ea typeface="Calibri"/>
              </a:rPr>
              <a:t>).</a:t>
            </a:r>
            <a:endParaRPr lang="en-US" sz="2000" b="1" dirty="0">
              <a:solidFill>
                <a:prstClr val="black"/>
              </a:solidFill>
              <a:ea typeface="Calibri"/>
              <a:cs typeface="Arial"/>
            </a:endParaRPr>
          </a:p>
        </p:txBody>
      </p:sp>
    </p:spTree>
    <p:extLst>
      <p:ext uri="{BB962C8B-B14F-4D97-AF65-F5344CB8AC3E}">
        <p14:creationId xmlns:p14="http://schemas.microsoft.com/office/powerpoint/2010/main" xmlns="" val="11775992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99592" y="1"/>
            <a:ext cx="7344816" cy="4570048"/>
          </a:xfrm>
        </p:spPr>
        <p:txBody>
          <a:bodyPr>
            <a:normAutofit/>
          </a:bodyPr>
          <a:lstStyle/>
          <a:p>
            <a:pPr marL="0" lvl="0" indent="0" algn="justLow">
              <a:lnSpc>
                <a:spcPts val="2400"/>
              </a:lnSpc>
              <a:spcAft>
                <a:spcPts val="200"/>
              </a:spcAft>
              <a:buNone/>
            </a:pPr>
            <a:r>
              <a:rPr lang="ar-SA" b="1" dirty="0">
                <a:solidFill>
                  <a:srgbClr val="C00000"/>
                </a:solidFill>
                <a:ea typeface="Calibri"/>
              </a:rPr>
              <a:t> </a:t>
            </a:r>
            <a:endParaRPr lang="en-US" b="1" dirty="0">
              <a:solidFill>
                <a:prstClr val="black"/>
              </a:solidFill>
              <a:latin typeface="Simplified Arabic" pitchFamily="18" charset="-78"/>
              <a:ea typeface="Calibri"/>
              <a:cs typeface="Simplified Arabic" pitchFamily="18" charset="-78"/>
            </a:endParaRPr>
          </a:p>
          <a:p>
            <a:pPr marL="0" lvl="0" indent="0" algn="justLow">
              <a:lnSpc>
                <a:spcPts val="2400"/>
              </a:lnSpc>
              <a:spcAft>
                <a:spcPts val="200"/>
              </a:spcAft>
              <a:buNone/>
            </a:pPr>
            <a:endParaRPr lang="en-US" sz="2000" b="1" dirty="0">
              <a:solidFill>
                <a:prstClr val="black"/>
              </a:solidFill>
              <a:latin typeface="Simplified Arabic" pitchFamily="18" charset="-78"/>
              <a:ea typeface="Calibri"/>
              <a:cs typeface="Simplified Arabic" pitchFamily="18" charset="-78"/>
            </a:endParaRPr>
          </a:p>
          <a:p>
            <a:pPr marL="0" indent="0" algn="justLow">
              <a:lnSpc>
                <a:spcPts val="2900"/>
              </a:lnSpc>
              <a:spcBef>
                <a:spcPts val="600"/>
              </a:spcBef>
              <a:spcAft>
                <a:spcPts val="1200"/>
              </a:spcAft>
              <a:buNone/>
            </a:pPr>
            <a:r>
              <a:rPr lang="ar-SA" sz="2400" b="1" dirty="0">
                <a:ea typeface="Calibri"/>
              </a:rPr>
              <a:t>ويدعوهم إلى التفكر بالطبيعة الفانية لهذه الحياة الدنيا:</a:t>
            </a:r>
            <a:endParaRPr lang="en-US" sz="2400" b="1" dirty="0">
              <a:ea typeface="Calibri"/>
            </a:endParaRPr>
          </a:p>
          <a:p>
            <a:pPr marL="0" lvl="0" indent="0" algn="justLow">
              <a:lnSpc>
                <a:spcPts val="5300"/>
              </a:lnSpc>
              <a:spcAft>
                <a:spcPts val="200"/>
              </a:spcAft>
              <a:buNone/>
            </a:pPr>
            <a:r>
              <a:rPr lang="ar-SA" sz="2000" b="1" dirty="0">
                <a:solidFill>
                  <a:srgbClr val="C00000"/>
                </a:solidFill>
                <a:latin typeface="Simplified Arabic" pitchFamily="18" charset="-78"/>
                <a:ea typeface="Calibri"/>
                <a:cs typeface="Simplified Arabic" pitchFamily="18" charset="-78"/>
              </a:rPr>
              <a:t>(</a:t>
            </a:r>
            <a:r>
              <a:rPr lang="ar-SA" sz="2400" b="1" dirty="0">
                <a:solidFill>
                  <a:srgbClr val="C00000"/>
                </a:solidFill>
                <a:latin typeface="Simplified Arabic" pitchFamily="18" charset="-78"/>
                <a:ea typeface="Calibri"/>
                <a:cs typeface="Simplified Arabic" pitchFamily="18" charset="-78"/>
              </a:rPr>
              <a:t>إِنَّمَا مَثَلُ الْحَيَاةِ الدُّنْيَا كَمَاءٍ أَنْزَلْنَاهُ مِنَ السَّمَاءِ فَاخْتَلَطَ بِهِ نَبَاتُ الأرْضِ مِمَّا يَأْكُلُ النَّاسُ وَالأنْعَامُ حَتَّى إِذَا أَخَذَتِ الأرْضُ زُخْرُفَهَا </a:t>
            </a:r>
            <a:r>
              <a:rPr lang="ar-SA" sz="2400" b="1" dirty="0" err="1">
                <a:solidFill>
                  <a:srgbClr val="C00000"/>
                </a:solidFill>
                <a:latin typeface="Simplified Arabic" pitchFamily="18" charset="-78"/>
                <a:ea typeface="Calibri"/>
                <a:cs typeface="Simplified Arabic" pitchFamily="18" charset="-78"/>
              </a:rPr>
              <a:t>وَازَّيَّنَتْ</a:t>
            </a:r>
            <a:r>
              <a:rPr lang="ar-SA" sz="2400" b="1" dirty="0">
                <a:solidFill>
                  <a:srgbClr val="C00000"/>
                </a:solidFill>
                <a:latin typeface="Simplified Arabic" pitchFamily="18" charset="-78"/>
                <a:ea typeface="Calibri"/>
                <a:cs typeface="Simplified Arabic" pitchFamily="18" charset="-78"/>
              </a:rPr>
              <a:t> وَظَنَّ أَهْلُهَا أَنَّهُمْ قَادِرُونَ عَلَيْهَا أَتَاهَا أَمْرُنَا لَيْلا أَوْ نَهَارًا فَجَعَلْنَاهَا حَصِيدًا كَأَنْ لَمْ تَغْنَ بِالأمْسِ كَذَلِكَ نُفَصِّلُ الآيَاتِ لِقَوْمٍ يَتَفَكَّرُونَ) (يونس/ 24).</a:t>
            </a:r>
            <a:endParaRPr lang="en-US" sz="2400" b="1" dirty="0">
              <a:solidFill>
                <a:prstClr val="black"/>
              </a:solidFill>
              <a:latin typeface="Simplified Arabic" pitchFamily="18" charset="-78"/>
              <a:ea typeface="Calibri"/>
              <a:cs typeface="Simplified Arabic" pitchFamily="18" charset="-78"/>
            </a:endParaRPr>
          </a:p>
          <a:p>
            <a:pPr marL="0" indent="0">
              <a:buNone/>
            </a:pPr>
            <a:endParaRPr lang="ar-SA" b="1" dirty="0"/>
          </a:p>
        </p:txBody>
      </p:sp>
    </p:spTree>
    <p:extLst>
      <p:ext uri="{BB962C8B-B14F-4D97-AF65-F5344CB8AC3E}">
        <p14:creationId xmlns:p14="http://schemas.microsoft.com/office/powerpoint/2010/main" xmlns="" val="29171685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99592" y="339502"/>
            <a:ext cx="7704856" cy="4392488"/>
          </a:xfrm>
        </p:spPr>
        <p:txBody>
          <a:bodyPr>
            <a:normAutofit fontScale="92500" lnSpcReduction="20000"/>
          </a:bodyPr>
          <a:lstStyle/>
          <a:p>
            <a:pPr marL="0" lvl="0" indent="0" algn="justLow">
              <a:lnSpc>
                <a:spcPct val="170000"/>
              </a:lnSpc>
              <a:spcBef>
                <a:spcPts val="600"/>
              </a:spcBef>
              <a:spcAft>
                <a:spcPts val="1200"/>
              </a:spcAft>
              <a:buNone/>
            </a:pPr>
            <a:r>
              <a:rPr lang="ar-SA" sz="2400" b="1" dirty="0" smtClean="0">
                <a:ea typeface="Calibri"/>
              </a:rPr>
              <a:t>وإلى التفكر في نعم الله ورزقه للإنسان :</a:t>
            </a:r>
            <a:endParaRPr lang="en-US" sz="2400" b="1" dirty="0" smtClean="0">
              <a:ea typeface="Calibri"/>
            </a:endParaRPr>
          </a:p>
          <a:p>
            <a:pPr marL="0" indent="0" algn="justLow">
              <a:lnSpc>
                <a:spcPct val="170000"/>
              </a:lnSpc>
              <a:spcBef>
                <a:spcPts val="600"/>
              </a:spcBef>
              <a:spcAft>
                <a:spcPts val="1200"/>
              </a:spcAft>
              <a:buNone/>
            </a:pPr>
            <a:r>
              <a:rPr lang="ar-SA" sz="2000" b="1" dirty="0" smtClean="0">
                <a:solidFill>
                  <a:srgbClr val="C00000"/>
                </a:solidFill>
                <a:latin typeface="Simplified Arabic" pitchFamily="18" charset="-78"/>
                <a:ea typeface="Calibri"/>
                <a:cs typeface="Simplified Arabic" pitchFamily="18" charset="-78"/>
              </a:rPr>
              <a:t>(</a:t>
            </a:r>
            <a:r>
              <a:rPr lang="ar-SA" sz="2000" b="1" dirty="0">
                <a:solidFill>
                  <a:srgbClr val="C00000"/>
                </a:solidFill>
                <a:latin typeface="Simplified Arabic" pitchFamily="18" charset="-78"/>
                <a:ea typeface="Calibri"/>
                <a:cs typeface="Simplified Arabic" pitchFamily="18" charset="-78"/>
              </a:rPr>
              <a:t>وَهُوَ الَّذِي مَدَّ الأرْضَ وَجَعَلَ فِيهَا رَوَاسِيَ وَأَنْهَارًا وَمِنْ كُلِّ الثَّمَرَاتِ جَعَلَ فِيهَا زَوْجَيْنِ اثْنَيْنِ يُغْشِي اللَّيْلَ النَّهَارَ إِنَّ فِي ذَلِكَ لآيَاتٍ لِقَوْمٍ يَتَفَكَّرُونَ) (الرعد/ 3</a:t>
            </a:r>
            <a:r>
              <a:rPr lang="ar-SA" sz="2000" b="1" dirty="0" smtClean="0">
                <a:solidFill>
                  <a:srgbClr val="C00000"/>
                </a:solidFill>
                <a:latin typeface="Simplified Arabic" pitchFamily="18" charset="-78"/>
                <a:ea typeface="Calibri"/>
                <a:cs typeface="Simplified Arabic" pitchFamily="18" charset="-78"/>
              </a:rPr>
              <a:t>).</a:t>
            </a:r>
            <a:endParaRPr lang="en-US" sz="2000" b="1" dirty="0">
              <a:solidFill>
                <a:srgbClr val="C00000"/>
              </a:solidFill>
              <a:latin typeface="Simplified Arabic" pitchFamily="18" charset="-78"/>
              <a:ea typeface="Calibri"/>
              <a:cs typeface="Simplified Arabic" pitchFamily="18" charset="-78"/>
            </a:endParaRPr>
          </a:p>
          <a:p>
            <a:pPr marL="0" lvl="0" indent="0" algn="justLow">
              <a:lnSpc>
                <a:spcPct val="170000"/>
              </a:lnSpc>
              <a:spcBef>
                <a:spcPts val="600"/>
              </a:spcBef>
              <a:spcAft>
                <a:spcPts val="1200"/>
              </a:spcAft>
              <a:buNone/>
            </a:pPr>
            <a:r>
              <a:rPr lang="ar-SA" sz="2000" b="1" dirty="0">
                <a:solidFill>
                  <a:srgbClr val="C00000"/>
                </a:solidFill>
                <a:latin typeface="Simplified Arabic" pitchFamily="18" charset="-78"/>
                <a:ea typeface="Calibri"/>
                <a:cs typeface="Simplified Arabic" pitchFamily="18" charset="-78"/>
              </a:rPr>
              <a:t>(وَفِي الأرْضِ قِطَعٌ مُتَجَاوِرَاتٌ وَجَنَّاتٌ مِنْ أَعْنَابٍ وَزَرْعٌ وَنَخِيلٌ صِنْوَانٌ وَغَيْرُ صِنْوَانٍ يُسْقَى بِمَاءٍ وَاحِدٍ وَنُفَضِّلُ بَعْضَهَا عَلَى بَعْضٍ فِي الأكُلِ إِنَّ فِي ذَلِكَ لآيَاتٍ لِقَوْمٍ يَعْقِلُونَ</a:t>
            </a:r>
            <a:r>
              <a:rPr lang="ar-SA" sz="2000" b="1" dirty="0" smtClean="0">
                <a:solidFill>
                  <a:srgbClr val="C00000"/>
                </a:solidFill>
                <a:latin typeface="Simplified Arabic" pitchFamily="18" charset="-78"/>
                <a:ea typeface="Calibri"/>
                <a:cs typeface="Simplified Arabic" pitchFamily="18" charset="-78"/>
              </a:rPr>
              <a:t>) (</a:t>
            </a:r>
            <a:r>
              <a:rPr lang="ar-SA" sz="2000" b="1" dirty="0">
                <a:solidFill>
                  <a:srgbClr val="C00000"/>
                </a:solidFill>
                <a:latin typeface="Simplified Arabic" pitchFamily="18" charset="-78"/>
                <a:ea typeface="Calibri"/>
                <a:cs typeface="Simplified Arabic" pitchFamily="18" charset="-78"/>
              </a:rPr>
              <a:t>الرعد/ 4</a:t>
            </a:r>
            <a:r>
              <a:rPr lang="ar-SA" sz="2000" b="1" dirty="0" smtClean="0">
                <a:solidFill>
                  <a:srgbClr val="C00000"/>
                </a:solidFill>
                <a:latin typeface="Simplified Arabic" pitchFamily="18" charset="-78"/>
                <a:ea typeface="Calibri"/>
                <a:cs typeface="Simplified Arabic" pitchFamily="18" charset="-78"/>
              </a:rPr>
              <a:t>).</a:t>
            </a:r>
          </a:p>
          <a:p>
            <a:pPr marL="0" indent="0" algn="justLow">
              <a:lnSpc>
                <a:spcPct val="170000"/>
              </a:lnSpc>
              <a:spcBef>
                <a:spcPts val="600"/>
              </a:spcBef>
              <a:spcAft>
                <a:spcPts val="1200"/>
              </a:spcAft>
              <a:buNone/>
            </a:pPr>
            <a:r>
              <a:rPr lang="ar-SA" sz="2400" b="1" dirty="0">
                <a:ea typeface="Calibri"/>
              </a:rPr>
              <a:t>ويدعو الناس إلى التفكر في أنفسهم:</a:t>
            </a:r>
            <a:endParaRPr lang="en-US" sz="2400" b="1" dirty="0">
              <a:ea typeface="Calibri"/>
            </a:endParaRPr>
          </a:p>
          <a:p>
            <a:pPr marL="0" lvl="0" indent="0" algn="justLow">
              <a:lnSpc>
                <a:spcPct val="170000"/>
              </a:lnSpc>
              <a:spcBef>
                <a:spcPts val="600"/>
              </a:spcBef>
              <a:spcAft>
                <a:spcPts val="1200"/>
              </a:spcAft>
              <a:buNone/>
            </a:pPr>
            <a:r>
              <a:rPr lang="ar-SA" sz="2000" b="1" dirty="0">
                <a:solidFill>
                  <a:srgbClr val="C00000"/>
                </a:solidFill>
                <a:latin typeface="Simplified Arabic" pitchFamily="18" charset="-78"/>
                <a:ea typeface="Calibri"/>
                <a:cs typeface="Simplified Arabic" pitchFamily="18" charset="-78"/>
              </a:rPr>
              <a:t>(أَوَلَمْ يَتَفَكَّرُوا فِي أَنْفُسِهِمْ...) (الروم/ 8).</a:t>
            </a:r>
            <a:endParaRPr lang="en-US" sz="2000" b="1" dirty="0">
              <a:solidFill>
                <a:srgbClr val="C00000"/>
              </a:solidFill>
              <a:latin typeface="Simplified Arabic" pitchFamily="18" charset="-78"/>
              <a:ea typeface="Calibri"/>
              <a:cs typeface="Simplified Arabic" pitchFamily="18" charset="-78"/>
            </a:endParaRPr>
          </a:p>
          <a:p>
            <a:pPr marL="342900" lvl="0" indent="-342900" algn="justLow">
              <a:lnSpc>
                <a:spcPct val="170000"/>
              </a:lnSpc>
              <a:buFont typeface="Arial"/>
              <a:buChar char="-"/>
            </a:pPr>
            <a:endParaRPr lang="en-US" sz="1800" b="1" dirty="0">
              <a:solidFill>
                <a:prstClr val="black"/>
              </a:solidFill>
              <a:latin typeface="Simplified Arabic" pitchFamily="18" charset="-78"/>
              <a:ea typeface="Calibri"/>
              <a:cs typeface="Simplified Arabic" pitchFamily="18" charset="-78"/>
            </a:endParaRPr>
          </a:p>
          <a:p>
            <a:pPr>
              <a:lnSpc>
                <a:spcPct val="170000"/>
              </a:lnSpc>
            </a:pPr>
            <a:endParaRPr lang="ar-SA" b="1" dirty="0"/>
          </a:p>
        </p:txBody>
      </p:sp>
    </p:spTree>
    <p:extLst>
      <p:ext uri="{BB962C8B-B14F-4D97-AF65-F5344CB8AC3E}">
        <p14:creationId xmlns:p14="http://schemas.microsoft.com/office/powerpoint/2010/main" xmlns="" val="1787723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43608" y="339502"/>
            <a:ext cx="7200800" cy="4426853"/>
          </a:xfrm>
          <a:prstGeom prst="rect">
            <a:avLst/>
          </a:prstGeom>
        </p:spPr>
        <p:txBody>
          <a:bodyPr wrap="square">
            <a:spAutoFit/>
          </a:bodyPr>
          <a:lstStyle/>
          <a:p>
            <a:pPr lvl="0" algn="r">
              <a:lnSpc>
                <a:spcPts val="2200"/>
              </a:lnSpc>
              <a:tabLst>
                <a:tab pos="147955" algn="l"/>
                <a:tab pos="6089015" algn="r"/>
              </a:tabLst>
            </a:pPr>
            <a:endParaRPr lang="ar-SA" sz="2400" b="1" u="sng" dirty="0" smtClean="0">
              <a:solidFill>
                <a:srgbClr val="FF0000"/>
              </a:solidFill>
              <a:latin typeface="Times New Roman"/>
              <a:ea typeface="Times New Roman"/>
              <a:cs typeface="Times New Roman"/>
            </a:endParaRPr>
          </a:p>
          <a:p>
            <a:pPr lvl="0" algn="r">
              <a:lnSpc>
                <a:spcPts val="2200"/>
              </a:lnSpc>
              <a:tabLst>
                <a:tab pos="147955" algn="l"/>
                <a:tab pos="6089015" algn="r"/>
              </a:tabLst>
            </a:pPr>
            <a:r>
              <a:rPr lang="ar-SA" sz="2400" b="1" u="sng" dirty="0" smtClean="0">
                <a:solidFill>
                  <a:srgbClr val="FF0000"/>
                </a:solidFill>
                <a:latin typeface="Times New Roman"/>
                <a:ea typeface="Times New Roman"/>
                <a:cs typeface="Times New Roman"/>
              </a:rPr>
              <a:t>ثانياً </a:t>
            </a:r>
            <a:r>
              <a:rPr lang="ar-SA" sz="2400" b="1" u="sng" dirty="0">
                <a:solidFill>
                  <a:srgbClr val="FF0000"/>
                </a:solidFill>
                <a:latin typeface="Times New Roman"/>
                <a:ea typeface="Times New Roman"/>
                <a:cs typeface="Times New Roman"/>
              </a:rPr>
              <a:t>:</a:t>
            </a:r>
            <a:r>
              <a:rPr lang="ar-SA" sz="2400" b="1" u="sng" dirty="0">
                <a:solidFill>
                  <a:srgbClr val="000080"/>
                </a:solidFill>
                <a:latin typeface="Times New Roman"/>
                <a:ea typeface="Times New Roman"/>
                <a:cs typeface="Times New Roman"/>
              </a:rPr>
              <a:t> </a:t>
            </a:r>
            <a:r>
              <a:rPr lang="ar-SA" sz="2400" b="1" u="sng" dirty="0">
                <a:solidFill>
                  <a:srgbClr val="FF0000"/>
                </a:solidFill>
                <a:latin typeface="Times New Roman"/>
                <a:ea typeface="Times New Roman"/>
                <a:cs typeface="Times New Roman"/>
              </a:rPr>
              <a:t>التفكير الحاذق لا ينمو تلقائياً </a:t>
            </a:r>
            <a:endParaRPr lang="ar-SA" sz="2400" b="1" u="sng" dirty="0" smtClean="0">
              <a:solidFill>
                <a:srgbClr val="FF0000"/>
              </a:solidFill>
              <a:latin typeface="Times New Roman"/>
              <a:ea typeface="Times New Roman"/>
              <a:cs typeface="Times New Roman"/>
            </a:endParaRPr>
          </a:p>
          <a:p>
            <a:pPr lvl="0" algn="r">
              <a:lnSpc>
                <a:spcPts val="2200"/>
              </a:lnSpc>
              <a:tabLst>
                <a:tab pos="147955" algn="l"/>
                <a:tab pos="6089015" algn="r"/>
              </a:tabLst>
            </a:pPr>
            <a:endParaRPr lang="ar-SA" sz="2400" b="1" u="sng" dirty="0">
              <a:solidFill>
                <a:srgbClr val="FF0000"/>
              </a:solidFill>
              <a:latin typeface="Times New Roman"/>
              <a:ea typeface="Times New Roman"/>
              <a:cs typeface="Times New Roman"/>
            </a:endParaRPr>
          </a:p>
          <a:p>
            <a:pPr lvl="0" algn="r">
              <a:lnSpc>
                <a:spcPts val="2200"/>
              </a:lnSpc>
              <a:tabLst>
                <a:tab pos="147955" algn="l"/>
                <a:tab pos="6089015" algn="r"/>
              </a:tabLst>
            </a:pPr>
            <a:endParaRPr lang="en-US" sz="2800" b="1" u="sng" dirty="0">
              <a:solidFill>
                <a:srgbClr val="002060"/>
              </a:solidFill>
              <a:latin typeface="Times New Roman"/>
              <a:ea typeface="Times New Roman"/>
            </a:endParaRPr>
          </a:p>
          <a:p>
            <a:pPr lvl="0" algn="r">
              <a:lnSpc>
                <a:spcPts val="2200"/>
              </a:lnSpc>
              <a:tabLst>
                <a:tab pos="147955" algn="l"/>
                <a:tab pos="6089015" algn="r"/>
              </a:tabLst>
            </a:pPr>
            <a:r>
              <a:rPr lang="ar-SA" sz="2800" b="1" dirty="0">
                <a:solidFill>
                  <a:srgbClr val="002060"/>
                </a:solidFill>
                <a:latin typeface="Times New Roman"/>
                <a:ea typeface="Times New Roman"/>
                <a:cs typeface="Times New Roman"/>
              </a:rPr>
              <a:t>هناك نوعين من التفكير: </a:t>
            </a:r>
            <a:endParaRPr lang="en-US" sz="2800" b="1" dirty="0">
              <a:solidFill>
                <a:srgbClr val="002060"/>
              </a:solidFill>
              <a:latin typeface="Times New Roman"/>
              <a:ea typeface="Times New Roman"/>
            </a:endParaRPr>
          </a:p>
          <a:p>
            <a:pPr lvl="0" algn="r">
              <a:lnSpc>
                <a:spcPts val="3800"/>
              </a:lnSpc>
              <a:tabLst>
                <a:tab pos="147955" algn="l"/>
                <a:tab pos="6089015" algn="r"/>
              </a:tabLst>
            </a:pPr>
            <a:r>
              <a:rPr lang="ar-SA" sz="2400" b="1" dirty="0">
                <a:solidFill>
                  <a:srgbClr val="C00000"/>
                </a:solidFill>
                <a:latin typeface="Times New Roman"/>
                <a:ea typeface="Times New Roman"/>
                <a:cs typeface="Times New Roman"/>
              </a:rPr>
              <a:t>1</a:t>
            </a:r>
            <a:r>
              <a:rPr lang="ar-SA" sz="2400" b="1" dirty="0">
                <a:solidFill>
                  <a:srgbClr val="000000"/>
                </a:solidFill>
                <a:latin typeface="Times New Roman"/>
                <a:ea typeface="Times New Roman"/>
                <a:cs typeface="Times New Roman"/>
              </a:rPr>
              <a:t>-التفكير اليومي المعتاد الذي يكتسبه الإنسان بصورة طبيعية ، وهو يشبه القدرة على </a:t>
            </a:r>
            <a:r>
              <a:rPr lang="ar-SA" sz="2400" b="1" dirty="0" smtClean="0">
                <a:solidFill>
                  <a:srgbClr val="000000"/>
                </a:solidFill>
                <a:latin typeface="Times New Roman"/>
                <a:ea typeface="Times New Roman"/>
                <a:cs typeface="Times New Roman"/>
              </a:rPr>
              <a:t>المشي</a:t>
            </a:r>
          </a:p>
          <a:p>
            <a:pPr lvl="0" algn="r">
              <a:lnSpc>
                <a:spcPts val="3800"/>
              </a:lnSpc>
              <a:tabLst>
                <a:tab pos="147955" algn="l"/>
                <a:tab pos="6089015" algn="r"/>
              </a:tabLst>
            </a:pPr>
            <a:endParaRPr lang="en-US" sz="2000" b="1" dirty="0">
              <a:solidFill>
                <a:srgbClr val="618F9F"/>
              </a:solidFill>
              <a:latin typeface="Times New Roman"/>
              <a:ea typeface="Times New Roman"/>
            </a:endParaRPr>
          </a:p>
          <a:p>
            <a:pPr lvl="0" algn="r">
              <a:lnSpc>
                <a:spcPts val="3800"/>
              </a:lnSpc>
              <a:tabLst>
                <a:tab pos="147955" algn="l"/>
                <a:tab pos="958215" algn="l"/>
                <a:tab pos="1048385" algn="l"/>
                <a:tab pos="6089015" algn="r"/>
              </a:tabLst>
            </a:pPr>
            <a:r>
              <a:rPr lang="ar-SA" sz="2400" b="1" dirty="0">
                <a:solidFill>
                  <a:srgbClr val="C00000"/>
                </a:solidFill>
                <a:latin typeface="Times New Roman"/>
                <a:ea typeface="Times New Roman"/>
                <a:cs typeface="Times New Roman"/>
              </a:rPr>
              <a:t>2</a:t>
            </a:r>
            <a:r>
              <a:rPr lang="ar-SA" sz="2400" b="1" dirty="0">
                <a:solidFill>
                  <a:srgbClr val="000000"/>
                </a:solidFill>
                <a:latin typeface="Times New Roman"/>
                <a:ea typeface="Times New Roman"/>
                <a:cs typeface="Times New Roman"/>
              </a:rPr>
              <a:t>- التفكير الحاذق الذي يتطلب تعليماً منظماً هادفاً ومراناً مستمراً حتى يمكن أن يبلغ أقصى مدى له ، وهو يشبه القدرة على تسلق الجبال أو رمي القرص </a:t>
            </a:r>
            <a:r>
              <a:rPr lang="ar-SA" sz="2400" b="1" dirty="0" smtClean="0">
                <a:solidFill>
                  <a:srgbClr val="000000"/>
                </a:solidFill>
                <a:latin typeface="Times New Roman"/>
                <a:ea typeface="Times New Roman"/>
                <a:cs typeface="Times New Roman"/>
              </a:rPr>
              <a:t>أو الجري لمسافات بعيدة.</a:t>
            </a:r>
            <a:endParaRPr lang="en-US" sz="2000" b="1" dirty="0">
              <a:solidFill>
                <a:srgbClr val="618F9F"/>
              </a:solidFill>
              <a:latin typeface="Times New Roman"/>
              <a:ea typeface="Times New Roman"/>
            </a:endParaRPr>
          </a:p>
        </p:txBody>
      </p:sp>
    </p:spTree>
    <p:extLst>
      <p:ext uri="{BB962C8B-B14F-4D97-AF65-F5344CB8AC3E}">
        <p14:creationId xmlns:p14="http://schemas.microsoft.com/office/powerpoint/2010/main" xmlns="" val="14707705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3568" y="1016851"/>
            <a:ext cx="7704856" cy="3355100"/>
          </a:xfrm>
        </p:spPr>
        <p:txBody>
          <a:bodyPr>
            <a:normAutofit fontScale="92500"/>
          </a:bodyPr>
          <a:lstStyle/>
          <a:p>
            <a:pPr marL="0" indent="0">
              <a:lnSpc>
                <a:spcPts val="5700"/>
              </a:lnSpc>
              <a:buNone/>
            </a:pPr>
            <a:r>
              <a:rPr lang="ar-SA" sz="3200" dirty="0">
                <a:solidFill>
                  <a:srgbClr val="000000"/>
                </a:solidFill>
                <a:latin typeface="Times New Roman"/>
                <a:ea typeface="Times New Roman"/>
              </a:rPr>
              <a:t>وعليه فإن الكفاءة في التفكير – بخلاف الاعتقاد الشائع – ليست مجرد قدرة طبيعية ترافق النمو الطبيعي للطفل بالضرورة ، والمعرفة وحدها لا  تكفي ، ولا بد أن تقترن بمعرفة لعمليات التفكير ، حتى يكون التفكير في الموضوع حاذقاً ومنتجاً</a:t>
            </a:r>
            <a:r>
              <a:rPr lang="ar-SA" sz="3200" dirty="0">
                <a:solidFill>
                  <a:srgbClr val="FF0000"/>
                </a:solidFill>
                <a:latin typeface="Times New Roman"/>
                <a:ea typeface="Times New Roman"/>
              </a:rPr>
              <a:t> .</a:t>
            </a:r>
            <a:endParaRPr lang="en-US" sz="2400" dirty="0">
              <a:latin typeface="Times New Roman"/>
              <a:ea typeface="Times New Roman"/>
            </a:endParaRPr>
          </a:p>
          <a:p>
            <a:pPr marL="0" indent="0">
              <a:buNone/>
            </a:pPr>
            <a:endParaRPr lang="ar-SA" dirty="0"/>
          </a:p>
        </p:txBody>
      </p:sp>
    </p:spTree>
    <p:extLst>
      <p:ext uri="{BB962C8B-B14F-4D97-AF65-F5344CB8AC3E}">
        <p14:creationId xmlns:p14="http://schemas.microsoft.com/office/powerpoint/2010/main" xmlns="" val="2699501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411511"/>
            <a:ext cx="8640960" cy="4392488"/>
          </a:xfrm>
        </p:spPr>
        <p:txBody>
          <a:bodyPr>
            <a:noAutofit/>
          </a:bodyPr>
          <a:lstStyle/>
          <a:p>
            <a:pPr marL="0" indent="0">
              <a:lnSpc>
                <a:spcPct val="150000"/>
              </a:lnSpc>
              <a:buNone/>
            </a:pPr>
            <a:r>
              <a:rPr lang="ar-SA" sz="2000" b="1" u="sng" dirty="0">
                <a:solidFill>
                  <a:srgbClr val="C00000"/>
                </a:solidFill>
              </a:rPr>
              <a:t>ثالثاً : دور التفكير في النجاح الحياتي والدراسي :</a:t>
            </a:r>
          </a:p>
          <a:p>
            <a:pPr marL="0" indent="0">
              <a:lnSpc>
                <a:spcPct val="150000"/>
              </a:lnSpc>
              <a:buNone/>
            </a:pPr>
            <a:r>
              <a:rPr lang="ar-SA" sz="2000" b="1" dirty="0"/>
              <a:t>يعدّ تعليم مهارات التفكير من أهم المفاهيم التي يمكن أن يقوم بها المعلم لأسباب </a:t>
            </a:r>
            <a:r>
              <a:rPr lang="ar-SA" sz="2000" b="1" dirty="0" err="1"/>
              <a:t>أهمها </a:t>
            </a:r>
            <a:r>
              <a:rPr lang="ar-SA" sz="2000" b="1" dirty="0" err="1" smtClean="0"/>
              <a:t>:</a:t>
            </a:r>
            <a:endParaRPr lang="ar-SA" sz="2000" b="1" dirty="0"/>
          </a:p>
          <a:p>
            <a:pPr marL="0" indent="0">
              <a:lnSpc>
                <a:spcPct val="150000"/>
              </a:lnSpc>
              <a:buNone/>
            </a:pPr>
            <a:r>
              <a:rPr lang="ar-SA" sz="2000" b="1" dirty="0" err="1" smtClean="0"/>
              <a:t>1ـ</a:t>
            </a:r>
            <a:r>
              <a:rPr lang="ar-SA" sz="2000" b="1" dirty="0" smtClean="0"/>
              <a:t> </a:t>
            </a:r>
            <a:r>
              <a:rPr lang="ar-SA" sz="2000" b="1" dirty="0"/>
              <a:t>التعليم الواضح المباشر لعمليات ومهارات التفكير المتنوعة يساعد على رفع مستوى الكفاءة التفكيرية </a:t>
            </a:r>
            <a:r>
              <a:rPr lang="ar-SA" sz="2000" b="1" dirty="0" err="1"/>
              <a:t>للطالب </a:t>
            </a:r>
            <a:r>
              <a:rPr lang="ar-SA" sz="2000" b="1" dirty="0" err="1" smtClean="0"/>
              <a:t>.</a:t>
            </a:r>
            <a:r>
              <a:rPr lang="ar-SA" sz="2000" b="1" dirty="0" smtClean="0"/>
              <a:t/>
            </a:r>
            <a:br>
              <a:rPr lang="ar-SA" sz="2000" b="1" dirty="0" smtClean="0"/>
            </a:br>
            <a:r>
              <a:rPr lang="ar-SA" sz="2000" b="1" dirty="0" smtClean="0"/>
              <a:t>2 </a:t>
            </a:r>
            <a:r>
              <a:rPr lang="ar-SA" sz="2000" b="1" dirty="0"/>
              <a:t>ـ التعليم الواضح المباشر لعمليات ومهارات التفكير اللازمة لفهم موضوع دراسي يمكن أن يحسن مستوى تحصيل الطالب في هذا </a:t>
            </a:r>
            <a:r>
              <a:rPr lang="ar-SA" sz="2000" b="1" dirty="0" err="1"/>
              <a:t>الموضوع </a:t>
            </a:r>
            <a:r>
              <a:rPr lang="ar-SA" sz="2000" b="1" dirty="0" err="1" smtClean="0"/>
              <a:t>.</a:t>
            </a:r>
            <a:endParaRPr lang="ar-SA" sz="2000" b="1" dirty="0" smtClean="0"/>
          </a:p>
          <a:p>
            <a:pPr marL="0" lvl="0" indent="0">
              <a:lnSpc>
                <a:spcPct val="150000"/>
              </a:lnSpc>
              <a:buNone/>
            </a:pPr>
            <a:r>
              <a:rPr lang="ar-SA" sz="2000" b="1" dirty="0" smtClean="0">
                <a:solidFill>
                  <a:prstClr val="black"/>
                </a:solidFill>
              </a:rPr>
              <a:t>3 ـ تعليم عمليات ومهارات التفكير يعطي الطالب إحساساً بالسيطرة الواعية على تفكيره.</a:t>
            </a:r>
          </a:p>
          <a:p>
            <a:pPr marL="0" lvl="0" indent="0">
              <a:lnSpc>
                <a:spcPct val="150000"/>
              </a:lnSpc>
              <a:buNone/>
            </a:pPr>
            <a:r>
              <a:rPr lang="ar-SA" sz="2000" b="1" dirty="0" smtClean="0">
                <a:solidFill>
                  <a:prstClr val="black"/>
                </a:solidFill>
              </a:rPr>
              <a:t>وعندما يقترن هذا التعليم مع تحسن مستوى التحصيل ينمو لدى الطلبة شعور بالثقة في النفس في مواجهة المهمات المدرسية </a:t>
            </a:r>
            <a:r>
              <a:rPr lang="ar-SA" sz="2000" b="1" dirty="0" err="1" smtClean="0">
                <a:solidFill>
                  <a:prstClr val="black"/>
                </a:solidFill>
              </a:rPr>
              <a:t>والحياتية </a:t>
            </a:r>
            <a:r>
              <a:rPr lang="ar-SA" sz="2000" b="1" dirty="0" err="1" smtClean="0">
                <a:solidFill>
                  <a:prstClr val="black"/>
                </a:solidFill>
              </a:rPr>
              <a:t>.</a:t>
            </a:r>
            <a:endParaRPr lang="ar-SA" sz="2000" b="1" dirty="0" smtClean="0">
              <a:solidFill>
                <a:prstClr val="black"/>
              </a:solidFill>
            </a:endParaRPr>
          </a:p>
        </p:txBody>
      </p:sp>
    </p:spTree>
    <p:extLst>
      <p:ext uri="{BB962C8B-B14F-4D97-AF65-F5344CB8AC3E}">
        <p14:creationId xmlns:p14="http://schemas.microsoft.com/office/powerpoint/2010/main" xmlns="" val="3089072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idx="1"/>
          </p:nvPr>
        </p:nvSpPr>
        <p:spPr>
          <a:xfrm>
            <a:off x="250963" y="484205"/>
            <a:ext cx="8569647" cy="4319587"/>
          </a:xfrm>
        </p:spPr>
        <p:txBody>
          <a:bodyPr>
            <a:normAutofit fontScale="77500" lnSpcReduction="20000"/>
          </a:bodyPr>
          <a:lstStyle/>
          <a:p>
            <a:pPr marL="0" indent="0">
              <a:buNone/>
            </a:pPr>
            <a:r>
              <a:rPr lang="ar-SA" u="sng" dirty="0">
                <a:solidFill>
                  <a:srgbClr val="C00000"/>
                </a:solidFill>
              </a:rPr>
              <a:t>رابعاُ : التفكير قوة متجددة لبقاء الفرد والمجتمع معاً في عالم اليوم </a:t>
            </a:r>
            <a:r>
              <a:rPr lang="ar-SA" u="sng" dirty="0" smtClean="0">
                <a:solidFill>
                  <a:srgbClr val="C00000"/>
                </a:solidFill>
              </a:rPr>
              <a:t>والغد</a:t>
            </a:r>
          </a:p>
          <a:p>
            <a:pPr marL="0" indent="0">
              <a:buNone/>
            </a:pPr>
            <a:r>
              <a:rPr lang="ar-SA" dirty="0" smtClean="0"/>
              <a:t> </a:t>
            </a:r>
          </a:p>
          <a:p>
            <a:pPr marL="0" indent="0">
              <a:lnSpc>
                <a:spcPts val="4600"/>
              </a:lnSpc>
              <a:buNone/>
            </a:pPr>
            <a:r>
              <a:rPr lang="ar-SA" dirty="0" smtClean="0"/>
              <a:t>هذا </a:t>
            </a:r>
            <a:r>
              <a:rPr lang="ar-SA" dirty="0"/>
              <a:t>العالم الذي يتميز بتدفق المعلومات و تجددها ، عالم الاتصالات التي جعل من الأمم المترامية الأطراف قرية صغيرة.</a:t>
            </a:r>
          </a:p>
          <a:p>
            <a:pPr marL="0" indent="0">
              <a:lnSpc>
                <a:spcPts val="4600"/>
              </a:lnSpc>
              <a:buNone/>
            </a:pPr>
            <a:r>
              <a:rPr lang="ar-SA" dirty="0"/>
              <a:t> وأمام هذا الواقع تبرز أهمية تعلم مهارات التفكير وعملياته ، التي تبقى صالحة متجددة من حيث فائدتها واستخداماتها في معالجة المعلومات مهما كان نوعها .</a:t>
            </a:r>
          </a:p>
          <a:p>
            <a:pPr marL="0" indent="0">
              <a:lnSpc>
                <a:spcPts val="4600"/>
              </a:lnSpc>
              <a:buNone/>
            </a:pPr>
            <a:r>
              <a:rPr lang="ar-SA" dirty="0"/>
              <a:t>وعليه فإن تعليم الطالب مهارات التفكير هو بمثابة تزويده بالأدوات التي يحتاجها حتى يتمكن من التعامل بفاعلية مع أي نوع من المعلومات أو المتغيرات التي يأتي بها المستقبل .</a:t>
            </a:r>
          </a:p>
          <a:p>
            <a:pPr marL="0" indent="0">
              <a:buNone/>
            </a:pPr>
            <a:endParaRPr lang="ar-SA" dirty="0"/>
          </a:p>
        </p:txBody>
      </p:sp>
    </p:spTree>
    <p:extLst>
      <p:ext uri="{BB962C8B-B14F-4D97-AF65-F5344CB8AC3E}">
        <p14:creationId xmlns:p14="http://schemas.microsoft.com/office/powerpoint/2010/main" xmlns="" val="1764877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ircle(in)">
                                      <p:cBhvr>
                                        <p:cTn id="7" dur="2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411511"/>
            <a:ext cx="8496944" cy="4392488"/>
          </a:xfrm>
        </p:spPr>
        <p:txBody>
          <a:bodyPr>
            <a:normAutofit fontScale="85000" lnSpcReduction="10000"/>
          </a:bodyPr>
          <a:lstStyle/>
          <a:p>
            <a:pPr marL="0" indent="0">
              <a:buNone/>
            </a:pPr>
            <a:r>
              <a:rPr lang="ar-SA" u="sng" dirty="0">
                <a:solidFill>
                  <a:srgbClr val="C00000"/>
                </a:solidFill>
              </a:rPr>
              <a:t>خامسا : تعليم مهارات التفكير يفيد المعلمين والدارسين معاً :</a:t>
            </a:r>
          </a:p>
          <a:p>
            <a:pPr marL="0" indent="0" algn="justLow">
              <a:lnSpc>
                <a:spcPts val="5500"/>
              </a:lnSpc>
              <a:buNone/>
            </a:pPr>
            <a:r>
              <a:rPr lang="ar-SA" dirty="0"/>
              <a:t>من الملاحظ لما يدور داخل الغرف الصفية في مدارسنا أن دور الطالب في العملية التربوية  والتعليمية محدود للغاية وسلبي ، ولا يتجاوز عملية التلقي </a:t>
            </a:r>
            <a:r>
              <a:rPr lang="ar-SA" dirty="0" smtClean="0"/>
              <a:t>أو </a:t>
            </a:r>
            <a:r>
              <a:rPr lang="ar-SA" dirty="0"/>
              <a:t>مراقبة المشهد الذي يخطط له ـ هذا إذا كان قد خُطط له فعلاً ـ وينفذه المعلم بكل تفاصيله </a:t>
            </a:r>
            <a:r>
              <a:rPr lang="ar-SA" dirty="0" smtClean="0"/>
              <a:t>.</a:t>
            </a:r>
          </a:p>
          <a:p>
            <a:pPr marL="0" indent="0" algn="justLow">
              <a:lnSpc>
                <a:spcPts val="5500"/>
              </a:lnSpc>
              <a:buNone/>
            </a:pPr>
            <a:r>
              <a:rPr lang="ar-SA" dirty="0" smtClean="0"/>
              <a:t> </a:t>
            </a:r>
            <a:r>
              <a:rPr lang="ar-SA" dirty="0"/>
              <a:t>إن الدور الهامشي للطلاب هو إفراز للمناخ الصفي </a:t>
            </a:r>
            <a:r>
              <a:rPr lang="ar-SA" dirty="0" smtClean="0"/>
              <a:t>التقليدي، </a:t>
            </a:r>
            <a:r>
              <a:rPr lang="ar-SA" dirty="0"/>
              <a:t>والذي تتحدد عملية التعلم فيه بممارسات قائمة على الترديد والتكرار والحفظ </a:t>
            </a:r>
            <a:endParaRPr lang="ar-SA" dirty="0" smtClean="0"/>
          </a:p>
          <a:p>
            <a:pPr marL="0" indent="0">
              <a:buNone/>
            </a:pPr>
            <a:endParaRPr lang="ar-SA" dirty="0"/>
          </a:p>
          <a:p>
            <a:pPr marL="0" indent="0">
              <a:buNone/>
            </a:pPr>
            <a:endParaRPr lang="ar-SA" dirty="0"/>
          </a:p>
        </p:txBody>
      </p:sp>
    </p:spTree>
    <p:extLst>
      <p:ext uri="{BB962C8B-B14F-4D97-AF65-F5344CB8AC3E}">
        <p14:creationId xmlns:p14="http://schemas.microsoft.com/office/powerpoint/2010/main" xmlns="" val="2050767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016883"/>
            <a:ext cx="7920880" cy="3499115"/>
          </a:xfrm>
        </p:spPr>
        <p:txBody>
          <a:bodyPr>
            <a:normAutofit fontScale="77500" lnSpcReduction="20000"/>
          </a:bodyPr>
          <a:lstStyle/>
          <a:p>
            <a:pPr marL="0" lvl="0" indent="0">
              <a:lnSpc>
                <a:spcPts val="5500"/>
              </a:lnSpc>
              <a:buNone/>
            </a:pPr>
            <a:r>
              <a:rPr lang="ar-SA" sz="2600" dirty="0">
                <a:solidFill>
                  <a:prstClr val="black"/>
                </a:solidFill>
              </a:rPr>
              <a:t>إن تعليم مهارات التفكير والتعليم من أجل التفكير يرفعان من درجة الإثارة والجذب للخبرات الصفية ، </a:t>
            </a:r>
            <a:r>
              <a:rPr lang="ar-SA" sz="2600" dirty="0" smtClean="0">
                <a:solidFill>
                  <a:prstClr val="black"/>
                </a:solidFill>
              </a:rPr>
              <a:t>ويجعل </a:t>
            </a:r>
            <a:r>
              <a:rPr lang="ar-SA" sz="2600" dirty="0">
                <a:solidFill>
                  <a:prstClr val="black"/>
                </a:solidFill>
              </a:rPr>
              <a:t>دور الطلبة إيجابياً فاعلاً ، ينعكس بصور عديدة </a:t>
            </a:r>
            <a:r>
              <a:rPr lang="ar-SA" sz="2600" dirty="0" smtClean="0">
                <a:solidFill>
                  <a:prstClr val="black"/>
                </a:solidFill>
              </a:rPr>
              <a:t>في تحسن </a:t>
            </a:r>
            <a:r>
              <a:rPr lang="ar-SA" sz="2600" dirty="0">
                <a:solidFill>
                  <a:prstClr val="black"/>
                </a:solidFill>
              </a:rPr>
              <a:t>مستوى تحصيلهم الدراسي ونجاحهم في الاختبارات المدرسية بتفوق ، وتحقيق الأهداف التعليمية التي يتحمل المعلمون والمدارس مسؤوليتها ، ومحصلة هذا كله تعود بالنفع على المعلم والمدرسة والمجتمع .</a:t>
            </a:r>
          </a:p>
        </p:txBody>
      </p:sp>
    </p:spTree>
    <p:extLst>
      <p:ext uri="{BB962C8B-B14F-4D97-AF65-F5344CB8AC3E}">
        <p14:creationId xmlns:p14="http://schemas.microsoft.com/office/powerpoint/2010/main" xmlns="" val="3689261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95487"/>
            <a:ext cx="8305800" cy="504056"/>
          </a:xfrm>
        </p:spPr>
        <p:txBody>
          <a:bodyPr>
            <a:normAutofit fontScale="90000"/>
          </a:bodyPr>
          <a:lstStyle/>
          <a:p>
            <a:pPr algn="ctr"/>
            <a:r>
              <a:rPr lang="ar-SA" dirty="0" smtClean="0">
                <a:solidFill>
                  <a:schemeClr val="tx1"/>
                </a:solidFill>
              </a:rPr>
              <a:t>هل يمكن تعليم مهارات التفكير</a:t>
            </a:r>
            <a:endParaRPr lang="ar-SA" dirty="0">
              <a:solidFill>
                <a:schemeClr val="tx1"/>
              </a:solidFill>
            </a:endParaRPr>
          </a:p>
        </p:txBody>
      </p:sp>
      <p:sp>
        <p:nvSpPr>
          <p:cNvPr id="3" name="Content Placeholder 2"/>
          <p:cNvSpPr>
            <a:spLocks noGrp="1"/>
          </p:cNvSpPr>
          <p:nvPr>
            <p:ph idx="1"/>
          </p:nvPr>
        </p:nvSpPr>
        <p:spPr>
          <a:xfrm>
            <a:off x="323528" y="699543"/>
            <a:ext cx="8496944" cy="4176464"/>
          </a:xfrm>
        </p:spPr>
        <p:txBody>
          <a:bodyPr>
            <a:normAutofit/>
          </a:bodyPr>
          <a:lstStyle/>
          <a:p>
            <a:pPr marL="0" indent="0">
              <a:lnSpc>
                <a:spcPts val="5000"/>
              </a:lnSpc>
              <a:buNone/>
            </a:pPr>
            <a:r>
              <a:rPr lang="ar-SA" dirty="0"/>
              <a:t>يشير أحد الباحثين إلى أن إهمال تعليم مهارات التفكير يعود إلى وجود افتراضين هما :</a:t>
            </a:r>
          </a:p>
          <a:p>
            <a:pPr marL="0" indent="0">
              <a:lnSpc>
                <a:spcPts val="5000"/>
              </a:lnSpc>
              <a:buNone/>
            </a:pPr>
            <a:r>
              <a:rPr lang="ar-SA" dirty="0"/>
              <a:t>     </a:t>
            </a:r>
            <a:r>
              <a:rPr lang="ar-SA" dirty="0">
                <a:solidFill>
                  <a:schemeClr val="tx2"/>
                </a:solidFill>
              </a:rPr>
              <a:t>1 ـ أن مهارات التفكير لا يمكن تعليمها .</a:t>
            </a:r>
          </a:p>
          <a:p>
            <a:pPr marL="0" indent="0">
              <a:lnSpc>
                <a:spcPts val="5000"/>
              </a:lnSpc>
              <a:buNone/>
            </a:pPr>
            <a:r>
              <a:rPr lang="ar-SA" dirty="0">
                <a:solidFill>
                  <a:schemeClr val="tx2"/>
                </a:solidFill>
              </a:rPr>
              <a:t>     2 ـ القول بعدم الحاجة لتعليم مهارات التفكير </a:t>
            </a:r>
            <a:r>
              <a:rPr lang="ar-SA" dirty="0"/>
              <a:t>.</a:t>
            </a:r>
          </a:p>
          <a:p>
            <a:pPr marL="0" indent="0">
              <a:lnSpc>
                <a:spcPts val="5000"/>
              </a:lnSpc>
              <a:buNone/>
            </a:pPr>
            <a:r>
              <a:rPr lang="ar-SA" dirty="0" smtClean="0"/>
              <a:t>وانتهي الأمر إلى </a:t>
            </a:r>
            <a:r>
              <a:rPr lang="ar-SA" dirty="0"/>
              <a:t>تأكيد بطلان هذين الافتراضين بالاستناد إلى الأدلة العلمية والعملية التي تراكمت عبر السنين . </a:t>
            </a:r>
            <a:endParaRPr lang="ar-SA" dirty="0" smtClean="0"/>
          </a:p>
          <a:p>
            <a:pPr marL="0" indent="0">
              <a:buNone/>
            </a:pPr>
            <a:endParaRPr lang="ar-SA" dirty="0"/>
          </a:p>
          <a:p>
            <a:pPr marL="0" indent="0">
              <a:buNone/>
            </a:pPr>
            <a:endParaRPr lang="ar-SA" dirty="0"/>
          </a:p>
        </p:txBody>
      </p:sp>
    </p:spTree>
    <p:extLst>
      <p:ext uri="{BB962C8B-B14F-4D97-AF65-F5344CB8AC3E}">
        <p14:creationId xmlns:p14="http://schemas.microsoft.com/office/powerpoint/2010/main" xmlns="" val="1586847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circle(in)">
                                      <p:cBhvr>
                                        <p:cTn id="14" dur="2000"/>
                                        <p:tgtEl>
                                          <p:spTgt spid="3">
                                            <p:txEl>
                                              <p:pRg st="0" end="0"/>
                                            </p:txEl>
                                          </p:spTgt>
                                        </p:tgtEl>
                                      </p:cBhvr>
                                    </p:animEffect>
                                  </p:childTnLst>
                                </p:cTn>
                              </p:par>
                              <p:par>
                                <p:cTn id="15" presetID="6" presetClass="entr" presetSubtype="16"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par>
                                <p:cTn id="18" presetID="6" presetClass="entr" presetSubtype="16" fill="hold" nodeType="with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circle(in)">
                                      <p:cBhvr>
                                        <p:cTn id="20" dur="2000"/>
                                        <p:tgtEl>
                                          <p:spTgt spid="3">
                                            <p:txEl>
                                              <p:pRg st="2" end="2"/>
                                            </p:txEl>
                                          </p:spTgt>
                                        </p:tgtEl>
                                      </p:cBhvr>
                                    </p:animEffect>
                                  </p:childTnLst>
                                </p:cTn>
                              </p:par>
                              <p:par>
                                <p:cTn id="21" presetID="6" presetClass="entr" presetSubtype="16"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circle(in)">
                                      <p:cBhvr>
                                        <p:cTn id="23"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5576" y="1016851"/>
            <a:ext cx="7560840" cy="3571124"/>
          </a:xfrm>
        </p:spPr>
        <p:txBody>
          <a:bodyPr>
            <a:normAutofit fontScale="40000" lnSpcReduction="20000"/>
          </a:bodyPr>
          <a:lstStyle/>
          <a:p>
            <a:pPr lvl="0" algn="just">
              <a:lnSpc>
                <a:spcPts val="4200"/>
              </a:lnSpc>
              <a:buFont typeface="Wingdings" pitchFamily="2" charset="2"/>
              <a:buChar char="Ø"/>
            </a:pPr>
            <a:r>
              <a:rPr lang="ar-SA" sz="3600" dirty="0"/>
              <a:t>وهناك باحثون </a:t>
            </a:r>
            <a:r>
              <a:rPr lang="ar-SA" sz="3600" dirty="0" smtClean="0"/>
              <a:t>اكدوا علي إمكانية </a:t>
            </a:r>
            <a:r>
              <a:rPr lang="ar-SA" sz="3600" dirty="0"/>
              <a:t>تعلم التفكير، حيث </a:t>
            </a:r>
            <a:r>
              <a:rPr lang="ar-SA" sz="3600" dirty="0" smtClean="0"/>
              <a:t>يري (</a:t>
            </a:r>
            <a:r>
              <a:rPr lang="ar-SA" sz="3600" dirty="0" err="1" smtClean="0"/>
              <a:t>ديبونو</a:t>
            </a:r>
            <a:r>
              <a:rPr lang="ar-SA" sz="3600" dirty="0" smtClean="0"/>
              <a:t>) أن </a:t>
            </a:r>
            <a:r>
              <a:rPr lang="ar-SA" sz="3600" dirty="0"/>
              <a:t>التفكير </a:t>
            </a:r>
            <a:r>
              <a:rPr lang="ar-SA" sz="3600" dirty="0" smtClean="0"/>
              <a:t>مهارة </a:t>
            </a:r>
            <a:r>
              <a:rPr lang="ar-SA" sz="3600" dirty="0"/>
              <a:t>يمكن ان تتحسن بالتدريب والمراس </a:t>
            </a:r>
            <a:r>
              <a:rPr lang="ar-SA" sz="3600" dirty="0" smtClean="0"/>
              <a:t>والتعلم.</a:t>
            </a:r>
          </a:p>
          <a:p>
            <a:pPr lvl="0" algn="just">
              <a:lnSpc>
                <a:spcPts val="4200"/>
              </a:lnSpc>
              <a:buFont typeface="Wingdings" pitchFamily="2" charset="2"/>
              <a:buChar char="Ø"/>
            </a:pPr>
            <a:endParaRPr lang="ar-SA" sz="3600" dirty="0"/>
          </a:p>
          <a:p>
            <a:pPr lvl="0" algn="just">
              <a:lnSpc>
                <a:spcPts val="4200"/>
              </a:lnSpc>
              <a:buFont typeface="Wingdings" pitchFamily="2" charset="2"/>
              <a:buChar char="Ø"/>
            </a:pPr>
            <a:r>
              <a:rPr lang="ar-SA" sz="3600" dirty="0"/>
              <a:t>ويرى الباحثون وجوب التفريق بين تعليم التفكير ، وتعليم مهاراته ، فتعليم التفكير يعني تزويد الطلبة بالفرص الملائمة لممارسته ، وحفزهم وإثارتهم عليه. أما تعليم مهارات التفكير فينصب بصورة هادفة ومباشرة على تعليم الطلاب كيف ولماذا ينفذون مهارات واستراتيجيات عمليات </a:t>
            </a:r>
            <a:r>
              <a:rPr lang="ar-SA" sz="3600" dirty="0" smtClean="0"/>
              <a:t>التفكير، </a:t>
            </a:r>
            <a:r>
              <a:rPr lang="ar-SA" sz="3600" dirty="0"/>
              <a:t>كالتطبيق و التحليل والاستنباط والاستقراء </a:t>
            </a:r>
            <a:r>
              <a:rPr lang="ar-SA" sz="2200" dirty="0">
                <a:solidFill>
                  <a:prstClr val="black"/>
                </a:solidFill>
              </a:rPr>
              <a:t>.</a:t>
            </a:r>
          </a:p>
          <a:p>
            <a:pPr marL="0" lvl="0" indent="0">
              <a:buNone/>
            </a:pPr>
            <a:endParaRPr lang="ar-SA" sz="2200" dirty="0">
              <a:solidFill>
                <a:prstClr val="black"/>
              </a:solidFill>
            </a:endParaRPr>
          </a:p>
          <a:p>
            <a:pPr marL="0" lvl="0" indent="0">
              <a:buNone/>
            </a:pPr>
            <a:r>
              <a:rPr lang="ar-SA" sz="2200" dirty="0">
                <a:solidFill>
                  <a:prstClr val="black"/>
                </a:solidFill>
              </a:rPr>
              <a:t> </a:t>
            </a:r>
            <a:endParaRPr lang="ar-SA" dirty="0"/>
          </a:p>
        </p:txBody>
      </p:sp>
    </p:spTree>
    <p:extLst>
      <p:ext uri="{BB962C8B-B14F-4D97-AF65-F5344CB8AC3E}">
        <p14:creationId xmlns:p14="http://schemas.microsoft.com/office/powerpoint/2010/main" xmlns="" val="2911466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1016850"/>
            <a:ext cx="7313240" cy="3499116"/>
          </a:xfrm>
        </p:spPr>
        <p:txBody>
          <a:bodyPr/>
          <a:lstStyle/>
          <a:p>
            <a:pPr marL="0" lvl="0" indent="0" algn="justLow">
              <a:lnSpc>
                <a:spcPts val="5300"/>
              </a:lnSpc>
              <a:buNone/>
            </a:pPr>
            <a:r>
              <a:rPr lang="ar-SA" dirty="0">
                <a:solidFill>
                  <a:prstClr val="black"/>
                </a:solidFill>
              </a:rPr>
              <a:t>ويقول </a:t>
            </a:r>
            <a:r>
              <a:rPr lang="ar-SA" dirty="0" smtClean="0">
                <a:solidFill>
                  <a:prstClr val="black"/>
                </a:solidFill>
              </a:rPr>
              <a:t>(</a:t>
            </a:r>
            <a:r>
              <a:rPr lang="ar-SA" dirty="0" err="1" smtClean="0">
                <a:solidFill>
                  <a:prstClr val="black"/>
                </a:solidFill>
              </a:rPr>
              <a:t>ستيرنبرج</a:t>
            </a:r>
            <a:r>
              <a:rPr lang="ar-SA" dirty="0" smtClean="0">
                <a:solidFill>
                  <a:prstClr val="black"/>
                </a:solidFill>
              </a:rPr>
              <a:t>) </a:t>
            </a:r>
            <a:r>
              <a:rPr lang="ar-SA" dirty="0">
                <a:solidFill>
                  <a:prstClr val="black"/>
                </a:solidFill>
              </a:rPr>
              <a:t>أن الذكاء عبارة عن مجموعة من مهارات التفكير والتعلم التي تستخدم في حل مشكلات الحياة اليومية ، كما تستخدم في المجال التعليمي ، وأن هذه المهارات يمكن تشخيصها وتعلمها . </a:t>
            </a:r>
          </a:p>
        </p:txBody>
      </p:sp>
    </p:spTree>
    <p:extLst>
      <p:ext uri="{BB962C8B-B14F-4D97-AF65-F5344CB8AC3E}">
        <p14:creationId xmlns:p14="http://schemas.microsoft.com/office/powerpoint/2010/main" xmlns="" val="31816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0" end="0"/>
                                            </p:txEl>
                                          </p:spTgt>
                                        </p:tgtEl>
                                        <p:attrNameLst>
                                          <p:attrName>style.color</p:attrName>
                                        </p:attrNameLst>
                                      </p:cBhvr>
                                      <p:to>
                                        <p:clrVal>
                                          <a:schemeClr val="accent2"/>
                                        </p:clrVal>
                                      </p:to>
                                    </p:set>
                                    <p:set>
                                      <p:cBhvr>
                                        <p:cTn id="7" dur="500" fill="hold"/>
                                        <p:tgtEl>
                                          <p:spTgt spid="3">
                                            <p:txEl>
                                              <p:pRg st="0" end="0"/>
                                            </p:txEl>
                                          </p:spTgt>
                                        </p:tgtEl>
                                        <p:attrNameLst>
                                          <p:attrName>fillcolor</p:attrName>
                                        </p:attrNameLst>
                                      </p:cBhvr>
                                      <p:to>
                                        <p:clrVal>
                                          <a:schemeClr val="accent2"/>
                                        </p:clrVal>
                                      </p:to>
                                    </p:set>
                                    <p:set>
                                      <p:cBhvr>
                                        <p:cTn id="8" dur="500" fill="hold"/>
                                        <p:tgtEl>
                                          <p:spTgt spid="3">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ar-SA" sz="3200" dirty="0" smtClean="0">
                <a:solidFill>
                  <a:srgbClr val="C00000"/>
                </a:solidFill>
              </a:rPr>
              <a:t>أسئلة للتقويم:</a:t>
            </a:r>
          </a:p>
          <a:p>
            <a:pPr marL="0" indent="0">
              <a:buNone/>
            </a:pPr>
            <a:endParaRPr lang="ar-SA" dirty="0" smtClean="0"/>
          </a:p>
          <a:p>
            <a:pPr marL="0" indent="0">
              <a:buNone/>
            </a:pPr>
            <a:r>
              <a:rPr lang="ar-SA" dirty="0" smtClean="0"/>
              <a:t>1- أذكر بعض النماذج من السلوكيات السائدة في معظم مدارسنا ، ولا تتفق مع تعليم مهارات التفكير.</a:t>
            </a:r>
          </a:p>
          <a:p>
            <a:pPr marL="0" indent="0">
              <a:buNone/>
            </a:pPr>
            <a:r>
              <a:rPr lang="ar-SA" dirty="0" smtClean="0"/>
              <a:t>2- ما أهمية تعليم مهارات التفكير؟</a:t>
            </a:r>
          </a:p>
          <a:p>
            <a:pPr marL="0" indent="0">
              <a:buNone/>
            </a:pPr>
            <a:r>
              <a:rPr lang="ar-SA" dirty="0" smtClean="0"/>
              <a:t>3- هل يمكن تعليم مهارات التفكير؟</a:t>
            </a:r>
            <a:endParaRPr lang="ar-SA" dirty="0"/>
          </a:p>
        </p:txBody>
      </p:sp>
    </p:spTree>
    <p:extLst>
      <p:ext uri="{BB962C8B-B14F-4D97-AF65-F5344CB8AC3E}">
        <p14:creationId xmlns:p14="http://schemas.microsoft.com/office/powerpoint/2010/main" xmlns="" val="326631927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55000" lnSpcReduction="20000"/>
          </a:bodyPr>
          <a:lstStyle/>
          <a:p>
            <a:pPr marL="0" indent="0" algn="ctr">
              <a:buNone/>
            </a:pPr>
            <a:endParaRPr lang="ar-SA" dirty="0" smtClean="0"/>
          </a:p>
          <a:p>
            <a:pPr marL="0" indent="0" algn="ctr">
              <a:buNone/>
            </a:pPr>
            <a:r>
              <a:rPr lang="ar-SA" sz="6000" dirty="0" smtClean="0">
                <a:solidFill>
                  <a:srgbClr val="00B0F0"/>
                </a:solidFill>
              </a:rPr>
              <a:t>تمت </a:t>
            </a:r>
            <a:r>
              <a:rPr lang="ar-SA" sz="6000" dirty="0" smtClean="0">
                <a:solidFill>
                  <a:srgbClr val="00B0F0"/>
                </a:solidFill>
              </a:rPr>
              <a:t>بحمد </a:t>
            </a:r>
            <a:r>
              <a:rPr lang="ar-SA" sz="6000" dirty="0" smtClean="0">
                <a:solidFill>
                  <a:srgbClr val="00B0F0"/>
                </a:solidFill>
              </a:rPr>
              <a:t>الله</a:t>
            </a:r>
          </a:p>
          <a:p>
            <a:pPr marL="0" indent="0" algn="ctr">
              <a:buNone/>
            </a:pPr>
            <a:endParaRPr lang="ar-SA" sz="6000" dirty="0" smtClean="0">
              <a:solidFill>
                <a:srgbClr val="00B0F0"/>
              </a:solidFill>
            </a:endParaRPr>
          </a:p>
          <a:p>
            <a:pPr marL="0" lvl="0" indent="0" algn="ctr">
              <a:buNone/>
            </a:pPr>
            <a:r>
              <a:rPr lang="ar-SA" sz="6000" kern="10" dirty="0" smtClean="0">
                <a:ln w="12700">
                  <a:solidFill>
                    <a:prstClr val="white"/>
                  </a:solidFill>
                  <a:round/>
                  <a:headEnd/>
                  <a:tailEnd/>
                </a:ln>
                <a:solidFill>
                  <a:srgbClr val="FF0000"/>
                </a:solidFill>
                <a:effectLst>
                  <a:outerShdw dist="35921" dir="2700000" sy="50000" kx="2115830" algn="bl" rotWithShape="0">
                    <a:srgbClr val="C0C0C0">
                      <a:alpha val="79999"/>
                    </a:srgbClr>
                  </a:outerShdw>
                </a:effectLst>
                <a:latin typeface="Times New Roman"/>
                <a:cs typeface="Times New Roman"/>
              </a:rPr>
              <a:t>شكرا علي حسن المتابعة</a:t>
            </a:r>
          </a:p>
          <a:p>
            <a:pPr marL="0" lvl="0" indent="0" algn="ctr">
              <a:buNone/>
            </a:pPr>
            <a:r>
              <a:rPr lang="ar-SA" sz="6000" kern="10" dirty="0" smtClean="0">
                <a:ln w="12700">
                  <a:solidFill>
                    <a:prstClr val="white"/>
                  </a:solidFill>
                  <a:round/>
                  <a:headEnd/>
                  <a:tailEnd/>
                </a:ln>
                <a:solidFill>
                  <a:srgbClr val="FF0000"/>
                </a:solidFill>
                <a:effectLst>
                  <a:outerShdw dist="35921" dir="2700000" sy="50000" kx="2115830" algn="bl" rotWithShape="0">
                    <a:srgbClr val="C0C0C0">
                      <a:alpha val="79999"/>
                    </a:srgbClr>
                  </a:outerShdw>
                </a:effectLst>
                <a:latin typeface="Times New Roman"/>
                <a:cs typeface="Times New Roman"/>
              </a:rPr>
              <a:t>إلي اللقاء </a:t>
            </a:r>
          </a:p>
          <a:p>
            <a:pPr marL="0" lvl="0" indent="0" algn="ctr">
              <a:buNone/>
            </a:pPr>
            <a:endParaRPr lang="ar-SA" sz="6000" kern="10" dirty="0" smtClean="0">
              <a:ln w="12700">
                <a:solidFill>
                  <a:prstClr val="white"/>
                </a:solidFill>
                <a:round/>
                <a:headEnd/>
                <a:tailEnd/>
              </a:ln>
              <a:solidFill>
                <a:srgbClr val="FF0000"/>
              </a:solidFill>
              <a:effectLst>
                <a:outerShdw dist="35921" dir="2700000" sy="50000" kx="2115830" algn="bl" rotWithShape="0">
                  <a:srgbClr val="C0C0C0">
                    <a:alpha val="79999"/>
                  </a:srgbClr>
                </a:outerShdw>
              </a:effectLst>
              <a:latin typeface="Times New Roman"/>
              <a:cs typeface="Times New Roman"/>
            </a:endParaRPr>
          </a:p>
          <a:p>
            <a:pPr marL="0" lvl="0" indent="0" algn="ctr">
              <a:buNone/>
            </a:pPr>
            <a:endParaRPr lang="ar-SA" sz="6000" kern="10" dirty="0" smtClean="0">
              <a:ln w="12700">
                <a:solidFill>
                  <a:prstClr val="white"/>
                </a:solidFill>
                <a:round/>
                <a:headEnd/>
                <a:tailEnd/>
              </a:ln>
              <a:solidFill>
                <a:srgbClr val="FF0000"/>
              </a:solidFill>
              <a:effectLst>
                <a:outerShdw dist="35921" dir="2700000" sy="50000" kx="2115830" algn="bl" rotWithShape="0">
                  <a:srgbClr val="C0C0C0">
                    <a:alpha val="79999"/>
                  </a:srgbClr>
                </a:outerShdw>
              </a:effectLst>
              <a:latin typeface="Times New Roman"/>
              <a:cs typeface="Times New Roman"/>
            </a:endParaRPr>
          </a:p>
          <a:p>
            <a:pPr marL="0" indent="0" algn="ctr">
              <a:buNone/>
            </a:pPr>
            <a:r>
              <a:rPr lang="ar-SA" sz="6000" dirty="0" smtClean="0"/>
              <a:t>د/أسماء عبد السلام</a:t>
            </a:r>
          </a:p>
          <a:p>
            <a:pPr marL="0" indent="0" algn="ctr">
              <a:buNone/>
            </a:pPr>
            <a:endParaRPr lang="ar-SA" sz="6000" dirty="0">
              <a:solidFill>
                <a:srgbClr val="00B0F0"/>
              </a:solidFill>
            </a:endParaRPr>
          </a:p>
        </p:txBody>
      </p:sp>
    </p:spTree>
    <p:extLst>
      <p:ext uri="{BB962C8B-B14F-4D97-AF65-F5344CB8AC3E}">
        <p14:creationId xmlns:p14="http://schemas.microsoft.com/office/powerpoint/2010/main" xmlns="" val="1214055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p:cTn id="15"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p:cTn id="23"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p:cTn id="31"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 val="a839c4af37e9fb775237f959e1658ef4eeea9cb"/>
</p:tagLst>
</file>

<file path=ppt/theme/theme1.xml><?xml version="1.0" encoding="utf-8"?>
<a:theme xmlns:a="http://schemas.openxmlformats.org/drawingml/2006/main" name="المحاضرة الاولي  التعلم د اسما">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Tahoma"/>
      </a:majorFont>
      <a:minorFont>
        <a:latin typeface="Tahoma"/>
        <a:ea typeface=""/>
        <a:cs typeface="Taho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1" lang="ar-SA" sz="2400" b="0" i="0" u="none" strike="noStrike" cap="none" normalizeH="0" baseline="0" smtClean="0">
            <a:ln>
              <a:noFill/>
            </a:ln>
            <a:solidFill>
              <a:schemeClr val="tx1"/>
            </a:solidFill>
            <a:effectLst/>
            <a:latin typeface="Times New Roman" pitchFamily="18" charset="0"/>
            <a:ea typeface="Times New Roman (Arabic)" charset="0"/>
            <a:cs typeface="Times New Roman (Arabic)"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1" lang="ar-SA" sz="2400" b="0" i="0" u="none" strike="noStrike" cap="none" normalizeH="0" baseline="0" smtClean="0">
            <a:ln>
              <a:noFill/>
            </a:ln>
            <a:solidFill>
              <a:schemeClr val="tx1"/>
            </a:solidFill>
            <a:effectLst/>
            <a:latin typeface="Times New Roman" pitchFamily="18" charset="0"/>
            <a:ea typeface="Times New Roman (Arabic)" charset="0"/>
            <a:cs typeface="Times New Roman (Arabic)"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Tahoma"/>
      </a:majorFont>
      <a:minorFont>
        <a:latin typeface="Tahoma"/>
        <a:ea typeface=""/>
        <a:cs typeface="Taho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1" lang="ar-SA" sz="2400" b="0" i="0" u="none" strike="noStrike" cap="none" normalizeH="0" baseline="0" smtClean="0">
            <a:ln>
              <a:noFill/>
            </a:ln>
            <a:solidFill>
              <a:schemeClr val="tx1"/>
            </a:solidFill>
            <a:effectLst/>
            <a:latin typeface="Times New Roman" pitchFamily="18" charset="0"/>
            <a:ea typeface="Times New Roman (Arabic)" charset="0"/>
            <a:cs typeface="Times New Roman (Arabic)"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1" lang="ar-SA" sz="2400" b="0" i="0" u="none" strike="noStrike" cap="none" normalizeH="0" baseline="0" smtClean="0">
            <a:ln>
              <a:noFill/>
            </a:ln>
            <a:solidFill>
              <a:schemeClr val="tx1"/>
            </a:solidFill>
            <a:effectLst/>
            <a:latin typeface="Times New Roman" pitchFamily="18" charset="0"/>
            <a:ea typeface="Times New Roman (Arabic)" charset="0"/>
            <a:cs typeface="Times New Roman (Arabic)"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564</TotalTime>
  <Words>1307</Words>
  <Application>Microsoft Office PowerPoint</Application>
  <PresentationFormat>عرض على الشاشة (9:16)‏</PresentationFormat>
  <Paragraphs>152</Paragraphs>
  <Slides>25</Slides>
  <Notes>0</Notes>
  <HiddenSlides>0</HiddenSlides>
  <MMClips>0</MMClips>
  <ScaleCrop>false</ScaleCrop>
  <HeadingPairs>
    <vt:vector size="4" baseType="variant">
      <vt:variant>
        <vt:lpstr>سمة</vt:lpstr>
      </vt:variant>
      <vt:variant>
        <vt:i4>3</vt:i4>
      </vt:variant>
      <vt:variant>
        <vt:lpstr>عناوين الشرائح</vt:lpstr>
      </vt:variant>
      <vt:variant>
        <vt:i4>25</vt:i4>
      </vt:variant>
    </vt:vector>
  </HeadingPairs>
  <TitlesOfParts>
    <vt:vector size="28" baseType="lpstr">
      <vt:lpstr>المحاضرة الاولي  التعلم د اسما</vt:lpstr>
      <vt:lpstr>Sumi Painting</vt:lpstr>
      <vt:lpstr>2_Sumi Painting</vt:lpstr>
      <vt:lpstr>الشريحة 1</vt:lpstr>
      <vt:lpstr>الشريحة 2</vt:lpstr>
      <vt:lpstr>مدخل الي مهارات التفكير</vt:lpstr>
      <vt:lpstr>.</vt:lpstr>
      <vt:lpstr>الشريحة 5</vt:lpstr>
      <vt:lpstr>تعليم مهارات التفكير بين القول والممارسة</vt:lpstr>
      <vt:lpstr>معوقات تعليم مهارات التفكير</vt:lpstr>
      <vt:lpstr>الشريحة 8</vt:lpstr>
      <vt:lpstr>لماذا تعليم مهارات التفكير</vt:lpstr>
      <vt:lpstr>الشريحة 10</vt:lpstr>
      <vt:lpstr>امثلة لآيات التفكر في القرآن الكريم</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هل يمكن تعليم مهارات التفكير</vt:lpstr>
      <vt:lpstr>الشريحة 22</vt:lpstr>
      <vt:lpstr>الشريحة 23</vt:lpstr>
      <vt:lpstr>الشريحة 24</vt:lpstr>
      <vt:lpstr>الشريحة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c:creator>
  <cp:lastModifiedBy>HP</cp:lastModifiedBy>
  <cp:revision>131</cp:revision>
  <dcterms:created xsi:type="dcterms:W3CDTF">2012-10-24T01:44:12Z</dcterms:created>
  <dcterms:modified xsi:type="dcterms:W3CDTF">2013-05-03T12:24:57Z</dcterms:modified>
</cp:coreProperties>
</file>