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1E54AA-50BC-4DAD-BBE0-F58C2449C96D}" type="datetimeFigureOut">
              <a:rPr lang="ar-SA" smtClean="0"/>
              <a:t>27/05/34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A3EB1C-7395-4111-BCC1-33B1777C0DEE}" type="slidenum">
              <a:rPr lang="ar-SA" smtClean="0"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أشهر أعلام الخطبة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137792"/>
          </a:xfrm>
        </p:spPr>
        <p:txBody>
          <a:bodyPr/>
          <a:lstStyle/>
          <a:p>
            <a:pPr>
              <a:buFontTx/>
              <a:buChar char="-"/>
            </a:pP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خطباء السياسة</a:t>
            </a:r>
          </a:p>
          <a:p>
            <a:pPr>
              <a:buFontTx/>
              <a:buChar char="-"/>
            </a:pPr>
            <a:r>
              <a:rPr lang="ar-SA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خطباء المحافل</a:t>
            </a:r>
          </a:p>
          <a:p>
            <a:pPr>
              <a:buFontTx/>
              <a:buChar char="-"/>
            </a:pPr>
            <a:r>
              <a:rPr lang="ar-SA" dirty="0" smtClean="0">
                <a:solidFill>
                  <a:schemeClr val="bg2">
                    <a:lumMod val="10000"/>
                  </a:schemeClr>
                </a:solidFill>
              </a:rPr>
              <a:t>خطباء المواعظ الدينية</a:t>
            </a:r>
            <a:endParaRPr lang="ar-SA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أشهر خطباء السياسة</a:t>
            </a:r>
            <a:br>
              <a:rPr lang="ar-SA" dirty="0" smtClean="0"/>
            </a:br>
            <a:r>
              <a:rPr lang="ar-SA" dirty="0" smtClean="0"/>
              <a:t>زياد بن أبيه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ar-SA" b="1" dirty="0" smtClean="0"/>
              <a:t>حياته.</a:t>
            </a:r>
          </a:p>
          <a:p>
            <a:pPr>
              <a:buFontTx/>
              <a:buChar char="-"/>
            </a:pPr>
            <a:r>
              <a:rPr lang="ar-SA" b="1" dirty="0" smtClean="0"/>
              <a:t>خطيبا </a:t>
            </a:r>
            <a:r>
              <a:rPr lang="ar-SA" b="1" dirty="0" err="1" smtClean="0"/>
              <a:t>لايجارى</a:t>
            </a:r>
            <a:r>
              <a:rPr lang="ar-SA" b="1" dirty="0" smtClean="0"/>
              <a:t> في جودة خطابته.</a:t>
            </a:r>
          </a:p>
          <a:p>
            <a:pPr>
              <a:buFontTx/>
              <a:buChar char="-"/>
            </a:pPr>
            <a:r>
              <a:rPr lang="ar-SA" b="1" dirty="0" smtClean="0"/>
              <a:t>خطبه كالحجاج تدور في موضوعين السياسة والمواعظ الدينية.</a:t>
            </a:r>
          </a:p>
          <a:p>
            <a:pPr>
              <a:buFontTx/>
              <a:buChar char="-"/>
            </a:pPr>
            <a:r>
              <a:rPr lang="ar-SA" b="1" dirty="0" smtClean="0"/>
              <a:t>له خطبة طويلة تلقب بالبتراء</a:t>
            </a:r>
            <a:r>
              <a:rPr lang="ar-SA" b="1" dirty="0"/>
              <a:t> </a:t>
            </a:r>
            <a:r>
              <a:rPr lang="ar-SA" b="1" dirty="0" err="1" smtClean="0"/>
              <a:t>وهي:</a:t>
            </a:r>
            <a:endParaRPr lang="ar-SA" b="1" dirty="0" smtClean="0"/>
          </a:p>
          <a:p>
            <a:pPr algn="ctr">
              <a:buFontTx/>
              <a:buChar char="-"/>
            </a:pPr>
            <a:r>
              <a:rPr lang="ar-SA" b="1" dirty="0" smtClean="0"/>
              <a:t>خطبة سياسية خالصة.</a:t>
            </a:r>
          </a:p>
          <a:p>
            <a:pPr algn="ctr">
              <a:buFontTx/>
              <a:buChar char="-"/>
            </a:pPr>
            <a:r>
              <a:rPr lang="ar-SA" b="1" dirty="0" smtClean="0"/>
              <a:t>مقسمة إلى فقرات متسلسلة تسلسلا دقيقا.</a:t>
            </a:r>
          </a:p>
          <a:p>
            <a:pPr algn="ctr">
              <a:buFontTx/>
              <a:buChar char="-"/>
            </a:pPr>
            <a:r>
              <a:rPr lang="ar-SA" b="1" dirty="0" smtClean="0"/>
              <a:t>كل لفظة مكانها.</a:t>
            </a:r>
          </a:p>
          <a:p>
            <a:pPr algn="ctr">
              <a:buFontTx/>
              <a:buChar char="-"/>
            </a:pPr>
            <a:r>
              <a:rPr lang="ar-SA" b="1" dirty="0" smtClean="0"/>
              <a:t>جمال الديباجة.</a:t>
            </a:r>
          </a:p>
          <a:p>
            <a:pPr algn="ctr">
              <a:buFontTx/>
              <a:buChar char="-"/>
            </a:pPr>
            <a:r>
              <a:rPr lang="ar-SA" b="1" dirty="0" smtClean="0"/>
              <a:t>وضوح الدلالة </a:t>
            </a:r>
            <a:r>
              <a:rPr lang="ar-SA" b="1" dirty="0" err="1" smtClean="0"/>
              <a:t>فلاتوعر</a:t>
            </a:r>
            <a:r>
              <a:rPr lang="ar-SA" b="1" dirty="0" smtClean="0"/>
              <a:t> </a:t>
            </a:r>
            <a:r>
              <a:rPr lang="ar-SA" b="1" dirty="0" err="1" smtClean="0"/>
              <a:t>ولاتعقيد</a:t>
            </a:r>
            <a:r>
              <a:rPr lang="ar-SA" b="1" dirty="0" smtClean="0"/>
              <a:t> في الكلم.</a:t>
            </a:r>
          </a:p>
          <a:p>
            <a:pPr>
              <a:buFontTx/>
              <a:buChar char="-"/>
            </a:pPr>
            <a:r>
              <a:rPr lang="ar-SA" b="1" dirty="0" smtClean="0"/>
              <a:t>له خطب دينية وعظية تتميز </a:t>
            </a:r>
            <a:r>
              <a:rPr lang="ar-SA" b="1" dirty="0" err="1" smtClean="0"/>
              <a:t>بـ</a:t>
            </a:r>
            <a:r>
              <a:rPr lang="ar-SA" b="1" dirty="0" smtClean="0"/>
              <a:t> </a:t>
            </a:r>
            <a:r>
              <a:rPr lang="ar-SA" b="1" dirty="0" err="1" smtClean="0"/>
              <a:t>:</a:t>
            </a:r>
            <a:endParaRPr lang="ar-SA" b="1" dirty="0" smtClean="0"/>
          </a:p>
          <a:p>
            <a:pPr>
              <a:buFontTx/>
              <a:buChar char="-"/>
            </a:pPr>
            <a:r>
              <a:rPr lang="ar-SA" b="1" dirty="0" smtClean="0"/>
              <a:t>حسن التقسيم ودقة التفكير وسلامة المنطق والقدرة على الإقناع بالحجة.</a:t>
            </a:r>
          </a:p>
          <a:p>
            <a:pPr algn="ctr">
              <a:buFontTx/>
              <a:buChar char="-"/>
            </a:pPr>
            <a:endParaRPr lang="ar-SA" b="1" dirty="0" smtClean="0"/>
          </a:p>
          <a:p>
            <a:pPr>
              <a:buFontTx/>
              <a:buChar char="-"/>
            </a:pPr>
            <a:endParaRPr lang="ar-SA" dirty="0" smtClean="0"/>
          </a:p>
          <a:p>
            <a:pPr algn="ctr">
              <a:buFontTx/>
              <a:buChar char="-"/>
            </a:pPr>
            <a:endParaRPr lang="ar-SA" dirty="0" smtClean="0"/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أشهر خطباء المحافل</a:t>
            </a:r>
            <a:br>
              <a:rPr lang="ar-SA" dirty="0" smtClean="0"/>
            </a:br>
            <a:r>
              <a:rPr lang="ar-SA" dirty="0" smtClean="0"/>
              <a:t>الأحنف بن قيس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حياته وصفاته.</a:t>
            </a:r>
          </a:p>
          <a:p>
            <a:r>
              <a:rPr lang="ar-SA" dirty="0" smtClean="0"/>
              <a:t>جهره برأيه في خطبه.</a:t>
            </a:r>
          </a:p>
          <a:p>
            <a:r>
              <a:rPr lang="ar-SA" dirty="0" smtClean="0"/>
              <a:t>استخدامه السجع وأساليب التصوير.</a:t>
            </a:r>
          </a:p>
          <a:p>
            <a:r>
              <a:rPr lang="ar-SA" dirty="0" smtClean="0"/>
              <a:t>عدم إطالته للخطب وعمد ه  إلى الإيجاز والكلم القصار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أشهر خطباء المواعظ </a:t>
            </a:r>
            <a:r>
              <a:rPr lang="ar-SA" dirty="0" err="1" smtClean="0"/>
              <a:t>الدينية.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الحسن البصري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SA" sz="2800" b="1" dirty="0" smtClean="0"/>
              <a:t>حياته.</a:t>
            </a:r>
          </a:p>
          <a:p>
            <a:r>
              <a:rPr lang="ar-SA" sz="2800" b="1" dirty="0" smtClean="0"/>
              <a:t>كان أحد أئمة الزهد في عصره ويدعو إلى الزهد في الحياة الدنيا.</a:t>
            </a:r>
          </a:p>
          <a:p>
            <a:r>
              <a:rPr lang="ar-SA" sz="2800" b="1" dirty="0" smtClean="0"/>
              <a:t>الفصاحة.</a:t>
            </a:r>
          </a:p>
          <a:p>
            <a:r>
              <a:rPr lang="ar-SA" sz="2800" b="1" dirty="0" smtClean="0"/>
              <a:t>الحس اللغوي الدقيق.</a:t>
            </a:r>
          </a:p>
          <a:p>
            <a:r>
              <a:rPr lang="ar-SA" sz="2800" b="1" dirty="0" smtClean="0"/>
              <a:t>الاستمداد من القرآن الكريم وهدي الرسول صلى الله عليه وسلم وصحابته الورعين خصوصا عمر بن الخطاب.</a:t>
            </a:r>
          </a:p>
          <a:p>
            <a:r>
              <a:rPr lang="ar-SA" sz="2800" b="1" dirty="0" smtClean="0"/>
              <a:t>التنفير من الدنيا وقناعها الزائل مذكرا باليوم الآخر.</a:t>
            </a:r>
          </a:p>
          <a:p>
            <a:r>
              <a:rPr lang="ar-SA" sz="2800" b="1" dirty="0" smtClean="0"/>
              <a:t>الدعوة إلى التأسي بالرسول صلى الله عيه وسلم وصحابته الذين رفضوا الدنيا وطلبوا الآخرة.</a:t>
            </a:r>
          </a:p>
          <a:p>
            <a:r>
              <a:rPr lang="ar-SA" sz="2800" b="1" dirty="0" smtClean="0"/>
              <a:t>تلو الآية ثم التعقيب عليها بالموعظة.</a:t>
            </a:r>
          </a:p>
          <a:p>
            <a:r>
              <a:rPr lang="ar-SA" sz="2800" b="1" dirty="0" smtClean="0"/>
              <a:t>الحمل على من يطلب الدنيا والظفر بها بحكم الناس حتى إذا حكموهم  ظلموهم.</a:t>
            </a:r>
          </a:p>
          <a:p>
            <a:r>
              <a:rPr lang="ar-SA" sz="2800" b="1" dirty="0" smtClean="0"/>
              <a:t>شيوع </a:t>
            </a:r>
            <a:r>
              <a:rPr lang="ar-SA" sz="2800" b="1" dirty="0" err="1" smtClean="0"/>
              <a:t>الا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زدواج</a:t>
            </a:r>
            <a:r>
              <a:rPr lang="ar-SA" sz="2800" b="1" dirty="0" smtClean="0"/>
              <a:t> والطباق والتصوير والتقسيم في أساليبه.</a:t>
            </a:r>
          </a:p>
          <a:p>
            <a:r>
              <a:rPr lang="ar-SA" sz="2800" b="1" dirty="0" smtClean="0"/>
              <a:t>تحلية لفظه </a:t>
            </a:r>
            <a:r>
              <a:rPr lang="ar-SA" sz="2800" b="1" dirty="0" err="1" smtClean="0"/>
              <a:t>بالمزاوجات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والمقابلات.</a:t>
            </a:r>
            <a:r>
              <a:rPr lang="ar-SA" sz="2800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</TotalTime>
  <Words>208</Words>
  <Application>Microsoft Office PowerPoint</Application>
  <PresentationFormat>عرض على الشاشة (3:4)‏</PresentationFormat>
  <Paragraphs>35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تدفق</vt:lpstr>
      <vt:lpstr>أشهر أعلام الخطبة</vt:lpstr>
      <vt:lpstr>أشهر خطباء السياسة زياد بن أبيه</vt:lpstr>
      <vt:lpstr>أشهر خطباء المحافل الأحنف بن قيس</vt:lpstr>
      <vt:lpstr>أشهر خطباء المواعظ الدينية. الحسن البصري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أشهر أعلام الخطبة</dc:title>
  <dc:creator>sony</dc:creator>
  <cp:lastModifiedBy>sony</cp:lastModifiedBy>
  <cp:revision>1</cp:revision>
  <dcterms:created xsi:type="dcterms:W3CDTF">2013-04-07T16:35:14Z</dcterms:created>
  <dcterms:modified xsi:type="dcterms:W3CDTF">2013-04-07T17:46:43Z</dcterms:modified>
</cp:coreProperties>
</file>