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7C892D-CE5B-43DF-9251-9A90AC04E3A2}" type="datetimeFigureOut">
              <a:rPr lang="ar-SA" smtClean="0"/>
              <a:t>23/06/34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07F1AB-B098-4481-84A0-EB4C00547EA1}" type="slidenum">
              <a:rPr lang="ar-SA" smtClean="0"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628800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المحاضرة الرابعة عشرة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03648" y="3645024"/>
            <a:ext cx="6400800" cy="1921768"/>
          </a:xfrm>
        </p:spPr>
        <p:txBody>
          <a:bodyPr>
            <a:normAutofit/>
          </a:bodyPr>
          <a:lstStyle/>
          <a:p>
            <a:r>
              <a:rPr lang="ar-SA" sz="3600" dirty="0" smtClean="0">
                <a:solidFill>
                  <a:schemeClr val="tx1">
                    <a:lumMod val="95000"/>
                  </a:schemeClr>
                </a:solidFill>
                <a:cs typeface="Fanan" pitchFamily="2" charset="-78"/>
              </a:rPr>
              <a:t>من أعلام الشعر السياسي</a:t>
            </a:r>
            <a:br>
              <a:rPr lang="ar-SA" sz="3600" dirty="0" smtClean="0">
                <a:solidFill>
                  <a:schemeClr val="tx1">
                    <a:lumMod val="95000"/>
                  </a:schemeClr>
                </a:solidFill>
                <a:cs typeface="Fanan" pitchFamily="2" charset="-78"/>
              </a:rPr>
            </a:br>
            <a:r>
              <a:rPr lang="ar-SA" sz="3600" dirty="0" smtClean="0">
                <a:solidFill>
                  <a:schemeClr val="tx1">
                    <a:lumMod val="95000"/>
                  </a:schemeClr>
                </a:solidFill>
                <a:cs typeface="Fanan" pitchFamily="2" charset="-78"/>
              </a:rPr>
              <a:t>شعراء حزب الزبيريين</a:t>
            </a:r>
          </a:p>
          <a:p>
            <a:r>
              <a:rPr lang="ar-SA" sz="3600" dirty="0" smtClean="0">
                <a:solidFill>
                  <a:schemeClr val="tx1">
                    <a:lumMod val="95000"/>
                  </a:schemeClr>
                </a:solidFill>
                <a:cs typeface="Fanan" pitchFamily="2" charset="-78"/>
              </a:rPr>
              <a:t>ابن قيس </a:t>
            </a:r>
            <a:r>
              <a:rPr lang="ar-SA" sz="3600" dirty="0" err="1" smtClean="0">
                <a:solidFill>
                  <a:schemeClr val="tx1">
                    <a:lumMod val="95000"/>
                  </a:schemeClr>
                </a:solidFill>
                <a:cs typeface="Fanan" pitchFamily="2" charset="-78"/>
              </a:rPr>
              <a:t>الرقيات</a:t>
            </a:r>
            <a:endParaRPr lang="ar-SA" sz="3600" dirty="0">
              <a:solidFill>
                <a:schemeClr val="tx1">
                  <a:lumMod val="95000"/>
                </a:schemeClr>
              </a:solidFill>
              <a:cs typeface="Fanan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cs typeface="Fanan" pitchFamily="2" charset="-78"/>
              </a:rPr>
              <a:t>اسمه ونسبه ولقبه.</a:t>
            </a:r>
          </a:p>
          <a:p>
            <a:r>
              <a:rPr lang="ar-SA" sz="3200" dirty="0" smtClean="0">
                <a:cs typeface="Fanan" pitchFamily="2" charset="-78"/>
              </a:rPr>
              <a:t>تحوله من </a:t>
            </a:r>
            <a:r>
              <a:rPr lang="ar-SA" sz="3200" dirty="0" err="1" smtClean="0">
                <a:cs typeface="Fanan" pitchFamily="2" charset="-78"/>
              </a:rPr>
              <a:t>مكه</a:t>
            </a:r>
            <a:r>
              <a:rPr lang="ar-SA" sz="3200" dirty="0" smtClean="0">
                <a:cs typeface="Fanan" pitchFamily="2" charset="-78"/>
              </a:rPr>
              <a:t> إلى المدينة وتعلقه بالمغنيين والمغنيات</a:t>
            </a:r>
          </a:p>
          <a:p>
            <a:r>
              <a:rPr lang="ar-SA" sz="3200" dirty="0" smtClean="0">
                <a:cs typeface="Fanan" pitchFamily="2" charset="-78"/>
              </a:rPr>
              <a:t>تحوله من المدينة إلى </a:t>
            </a:r>
            <a:r>
              <a:rPr lang="ar-SA" sz="3200" dirty="0" err="1" smtClean="0">
                <a:cs typeface="Fanan" pitchFamily="2" charset="-78"/>
              </a:rPr>
              <a:t>الكوفة </a:t>
            </a:r>
            <a:r>
              <a:rPr lang="ar-SA" sz="3200" dirty="0" smtClean="0">
                <a:cs typeface="Fanan" pitchFamily="2" charset="-78"/>
              </a:rPr>
              <a:t>(في الجزيرة</a:t>
            </a:r>
            <a:r>
              <a:rPr lang="ar-SA" sz="3200" dirty="0" err="1" smtClean="0">
                <a:cs typeface="Fanan" pitchFamily="2" charset="-78"/>
              </a:rPr>
              <a:t>).</a:t>
            </a:r>
            <a:endParaRPr lang="ar-SA" sz="3200" dirty="0" smtClean="0">
              <a:cs typeface="Fanan" pitchFamily="2" charset="-78"/>
            </a:endParaRPr>
          </a:p>
          <a:p>
            <a:r>
              <a:rPr lang="ar-SA" sz="3200" dirty="0" smtClean="0">
                <a:cs typeface="Fanan" pitchFamily="2" charset="-78"/>
              </a:rPr>
              <a:t>تحوله من الجزيرة إلى الشام ومنها إلى العراق حيث مصعب بن الزبير.</a:t>
            </a:r>
          </a:p>
          <a:p>
            <a:r>
              <a:rPr lang="ar-SA" sz="3200" dirty="0" smtClean="0">
                <a:cs typeface="Fanan" pitchFamily="2" charset="-78"/>
              </a:rPr>
              <a:t>أسباب انضمامه إلى حزب الزبيريين.</a:t>
            </a:r>
          </a:p>
          <a:p>
            <a:r>
              <a:rPr lang="ar-SA" sz="3200" dirty="0" smtClean="0">
                <a:cs typeface="Fanan" pitchFamily="2" charset="-78"/>
              </a:rPr>
              <a:t>قصيدته </a:t>
            </a:r>
            <a:r>
              <a:rPr lang="ar-SA" sz="3200" dirty="0" err="1" smtClean="0">
                <a:cs typeface="Fanan" pitchFamily="2" charset="-78"/>
              </a:rPr>
              <a:t>الهمزية.</a:t>
            </a:r>
            <a:endParaRPr lang="ar-SA" sz="3200" dirty="0">
              <a:cs typeface="Fanan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200" dirty="0" smtClean="0">
                <a:cs typeface="Fanan" pitchFamily="2" charset="-78"/>
              </a:rPr>
              <a:t>التجديد في شعره </a:t>
            </a:r>
            <a:r>
              <a:rPr lang="ar-SA" sz="3200" dirty="0" err="1" smtClean="0">
                <a:cs typeface="Fanan" pitchFamily="2" charset="-78"/>
              </a:rPr>
              <a:t>السياسي </a:t>
            </a:r>
            <a:r>
              <a:rPr lang="ar-SA" sz="3200" dirty="0" smtClean="0">
                <a:cs typeface="Fanan" pitchFamily="2" charset="-78"/>
              </a:rPr>
              <a:t>: اتخاذه الغزل أداة لشعره الزبيري.</a:t>
            </a:r>
          </a:p>
          <a:p>
            <a:endParaRPr lang="ar-SA" sz="3200" dirty="0">
              <a:cs typeface="Fanan" pitchFamily="2" charset="-78"/>
            </a:endParaRPr>
          </a:p>
          <a:p>
            <a:endParaRPr lang="ar-SA" sz="3200" dirty="0" smtClean="0">
              <a:cs typeface="Fanan" pitchFamily="2" charset="-78"/>
            </a:endParaRPr>
          </a:p>
          <a:p>
            <a:r>
              <a:rPr lang="ar-SA" sz="3200" dirty="0" smtClean="0">
                <a:cs typeface="Fanan" pitchFamily="2" charset="-78"/>
              </a:rPr>
              <a:t>اجراء الشفاعات له عند عبد المللك ومدحه للأمويين.</a:t>
            </a:r>
          </a:p>
          <a:p>
            <a:r>
              <a:rPr lang="ar-SA" sz="3200" dirty="0" smtClean="0">
                <a:cs typeface="Fanan" pitchFamily="2" charset="-78"/>
              </a:rPr>
              <a:t>تنقله بين ولاة وخلفاء بني أمية.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cs typeface="Fanan" pitchFamily="2" charset="-78"/>
              </a:rPr>
              <a:t>السمات الفنية لأشعاره.</a:t>
            </a:r>
          </a:p>
          <a:p>
            <a:r>
              <a:rPr lang="ar-SA" sz="3200" dirty="0" smtClean="0">
                <a:cs typeface="Fanan" pitchFamily="2" charset="-78"/>
              </a:rPr>
              <a:t>هو في طليعة شعراء مكة الغزليين.</a:t>
            </a:r>
          </a:p>
          <a:p>
            <a:r>
              <a:rPr lang="ar-SA" sz="3200" dirty="0" smtClean="0">
                <a:cs typeface="Fanan" pitchFamily="2" charset="-78"/>
              </a:rPr>
              <a:t>تأثره بالغناء يظهر في  في موسيقى </a:t>
            </a:r>
            <a:r>
              <a:rPr lang="ar-SA" sz="3200" dirty="0" err="1" smtClean="0">
                <a:cs typeface="Fanan" pitchFamily="2" charset="-78"/>
              </a:rPr>
              <a:t>شعره:</a:t>
            </a:r>
            <a:endParaRPr lang="ar-SA" sz="3200" dirty="0" smtClean="0">
              <a:cs typeface="Fanan" pitchFamily="2" charset="-78"/>
            </a:endParaRPr>
          </a:p>
          <a:p>
            <a:r>
              <a:rPr lang="ar-SA" sz="3200" dirty="0">
                <a:cs typeface="Fanan" pitchFamily="2" charset="-78"/>
              </a:rPr>
              <a:t> </a:t>
            </a:r>
            <a:r>
              <a:rPr lang="ar-SA" sz="3200" dirty="0" smtClean="0">
                <a:cs typeface="Fanan" pitchFamily="2" charset="-78"/>
              </a:rPr>
              <a:t> - تمتاز موسيقى شعره بالنقاء والصفاء والعذوبة.</a:t>
            </a:r>
          </a:p>
          <a:p>
            <a:r>
              <a:rPr lang="ar-SA" sz="3200" dirty="0">
                <a:cs typeface="Fanan" pitchFamily="2" charset="-78"/>
              </a:rPr>
              <a:t> </a:t>
            </a:r>
            <a:r>
              <a:rPr lang="ar-SA" sz="3200" dirty="0" smtClean="0">
                <a:cs typeface="Fanan" pitchFamily="2" charset="-78"/>
              </a:rPr>
              <a:t>  - كان من أكثر الحجازيين عناية بالأوزان </a:t>
            </a:r>
            <a:r>
              <a:rPr lang="ar-SA" sz="3200" dirty="0" err="1" smtClean="0">
                <a:cs typeface="Fanan" pitchFamily="2" charset="-78"/>
              </a:rPr>
              <a:t>المجزؤة</a:t>
            </a:r>
            <a:r>
              <a:rPr lang="ar-SA" sz="3200" dirty="0" smtClean="0">
                <a:cs typeface="Fanan" pitchFamily="2" charset="-78"/>
              </a:rPr>
              <a:t> والأخرى القصيرة.</a:t>
            </a:r>
          </a:p>
          <a:p>
            <a:endParaRPr lang="ar-SA" sz="3200" dirty="0">
              <a:cs typeface="Fanan" pitchFamily="2" charset="-7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</TotalTime>
  <Words>117</Words>
  <Application>Microsoft Office PowerPoint</Application>
  <PresentationFormat>عرض على الشاشة (3:4)‏</PresentationFormat>
  <Paragraphs>19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تدفق</vt:lpstr>
      <vt:lpstr>المحاضرة الرابعة عشرة </vt:lpstr>
      <vt:lpstr>الشريحة 2</vt:lpstr>
      <vt:lpstr>الشريحة 3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الرابعة عشرة </dc:title>
  <dc:creator>sony</dc:creator>
  <cp:lastModifiedBy>sony</cp:lastModifiedBy>
  <cp:revision>1</cp:revision>
  <dcterms:created xsi:type="dcterms:W3CDTF">2013-05-03T14:33:19Z</dcterms:created>
  <dcterms:modified xsi:type="dcterms:W3CDTF">2013-05-03T15:10:20Z</dcterms:modified>
</cp:coreProperties>
</file>