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B1157-AEE4-49FC-AC40-86360ABB7FC2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4D01E-3D51-4FC5-AA0F-49A139F3B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4D01E-3D51-4FC5-AA0F-49A139F3BAC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11045-C995-40B1-B1A6-A6E9BD581B47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961B6-9741-4848-8E00-822261567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غير عمر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0"/>
            <a:ext cx="2928926" cy="6858000"/>
          </a:xfrm>
          <a:prstGeom prst="rect">
            <a:avLst/>
          </a:prstGeom>
        </p:spPr>
      </p:pic>
      <p:pic>
        <p:nvPicPr>
          <p:cNvPr id="3" name="صورة 2" descr="عمر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0"/>
            <a:ext cx="3286148" cy="6858000"/>
          </a:xfrm>
          <a:prstGeom prst="rect">
            <a:avLst/>
          </a:prstGeom>
        </p:spPr>
      </p:pic>
      <p:pic>
        <p:nvPicPr>
          <p:cNvPr id="4" name="صورة 3" descr="AJ4NCCAMOPJ3RCA6652SZCACHI2SBCAIEA1O7CA127GUDCAIOW3KYCAXMDEWACAROD0FYCAA94CQWCADXTWJACA721SJECA3DRGLMCAENWCKSCA20GLPLCA3GC5TRCA5JV1LTCAZ8IENKCA8C5SK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003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99848" y="1071546"/>
            <a:ext cx="8844152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sz="5400" dirty="0" smtClean="0"/>
              <a:t>*أهمية الصورة</a:t>
            </a:r>
          </a:p>
          <a:p>
            <a:pPr algn="r"/>
            <a:r>
              <a:rPr lang="ar-SA" sz="5400" dirty="0" smtClean="0"/>
              <a:t>*موقف العرب واليونان من الصورة</a:t>
            </a:r>
          </a:p>
          <a:p>
            <a:pPr algn="r"/>
            <a:r>
              <a:rPr lang="ar-SA" sz="5400" dirty="0" smtClean="0"/>
              <a:t>*سمات الصورة في الشعر العربي القديم</a:t>
            </a:r>
          </a:p>
          <a:p>
            <a:pPr algn="r"/>
            <a:r>
              <a:rPr lang="ar-SA" sz="5400" dirty="0" smtClean="0"/>
              <a:t>*موقف أبو تمام </a:t>
            </a:r>
            <a:r>
              <a:rPr lang="ar-SA" sz="5400" dirty="0" smtClean="0"/>
              <a:t>و</a:t>
            </a:r>
            <a:r>
              <a:rPr lang="ar-SA" sz="5400" dirty="0" smtClean="0"/>
              <a:t>ا</a:t>
            </a:r>
            <a:r>
              <a:rPr lang="ar-SA" sz="5400" dirty="0" smtClean="0"/>
              <a:t>بن </a:t>
            </a:r>
            <a:r>
              <a:rPr lang="ar-SA" sz="5400" dirty="0" smtClean="0"/>
              <a:t>الرومي</a:t>
            </a:r>
          </a:p>
          <a:p>
            <a:pPr algn="r"/>
            <a:endParaRPr lang="ar-SA" sz="5400" dirty="0" smtClean="0"/>
          </a:p>
          <a:p>
            <a:pPr algn="r"/>
            <a:r>
              <a:rPr lang="ar-SA" sz="5400" dirty="0" smtClean="0"/>
              <a:t>*</a:t>
            </a:r>
            <a:r>
              <a:rPr lang="ar-SA" sz="5400" dirty="0" smtClean="0"/>
              <a:t>كتاب الموازنة </a:t>
            </a:r>
            <a:r>
              <a:rPr lang="ar-SA" sz="5400" dirty="0" err="1" smtClean="0"/>
              <a:t>للآمدي</a:t>
            </a:r>
            <a:endParaRPr lang="ar-SA" sz="5400" dirty="0" smtClean="0"/>
          </a:p>
          <a:p>
            <a:pPr algn="r"/>
            <a:endParaRPr lang="en-US" sz="4000" dirty="0"/>
          </a:p>
        </p:txBody>
      </p:sp>
      <p:pic>
        <p:nvPicPr>
          <p:cNvPr id="4" name="صورة 3" descr="الموازنة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14752"/>
            <a:ext cx="2786050" cy="27193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  <p:pic>
        <p:nvPicPr>
          <p:cNvPr id="5" name="صورة 4" descr="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2" y="5181600"/>
            <a:ext cx="2357454" cy="16764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7407" y="428604"/>
            <a:ext cx="8678979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A" sz="4800" dirty="0" smtClean="0"/>
              <a:t>* سمات الصورة </a:t>
            </a:r>
            <a:r>
              <a:rPr lang="ar-SA" sz="4800" dirty="0" smtClean="0"/>
              <a:t>في العصر الحديث</a:t>
            </a:r>
          </a:p>
          <a:p>
            <a:pPr algn="r"/>
            <a:r>
              <a:rPr lang="ar-SA" sz="4800" dirty="0" smtClean="0"/>
              <a:t> *الصورة </a:t>
            </a:r>
            <a:r>
              <a:rPr lang="ar-SA" sz="4800" dirty="0" smtClean="0"/>
              <a:t>عند عمر أبي </a:t>
            </a:r>
            <a:r>
              <a:rPr lang="ar-SA" sz="4800" dirty="0" smtClean="0"/>
              <a:t>ريشة</a:t>
            </a:r>
            <a:endParaRPr lang="ar-SA" sz="4800" dirty="0" smtClean="0"/>
          </a:p>
          <a:p>
            <a:pPr algn="r"/>
            <a:r>
              <a:rPr lang="ar-SA" sz="4800" dirty="0" smtClean="0"/>
              <a:t>1-الصورة </a:t>
            </a:r>
            <a:r>
              <a:rPr lang="ar-SA" sz="4800" dirty="0" smtClean="0"/>
              <a:t>حية </a:t>
            </a:r>
            <a:r>
              <a:rPr lang="ar-SA" sz="4800" dirty="0" smtClean="0"/>
              <a:t>معبره 2-التجسيد  </a:t>
            </a:r>
            <a:endParaRPr lang="ar-SA" sz="4800" dirty="0" smtClean="0"/>
          </a:p>
          <a:p>
            <a:pPr algn="r"/>
            <a:r>
              <a:rPr lang="ar-SA" sz="4800" dirty="0" smtClean="0"/>
              <a:t> 3-يحيل </a:t>
            </a:r>
            <a:r>
              <a:rPr lang="ar-SA" sz="4800" dirty="0" smtClean="0"/>
              <a:t>الحقائق التاريخية إلى صورة </a:t>
            </a:r>
            <a:r>
              <a:rPr lang="ar-SA" sz="4800" dirty="0" smtClean="0"/>
              <a:t>مثيرة</a:t>
            </a:r>
            <a:endParaRPr lang="ar-SA" sz="4800" dirty="0" smtClean="0"/>
          </a:p>
          <a:p>
            <a:pPr algn="r"/>
            <a:r>
              <a:rPr lang="ar-SA" sz="4800" dirty="0" smtClean="0"/>
              <a:t> 4-قوة </a:t>
            </a:r>
            <a:r>
              <a:rPr lang="ar-SA" sz="4800" dirty="0" smtClean="0"/>
              <a:t>ملكة التصوير عنده </a:t>
            </a:r>
          </a:p>
          <a:p>
            <a:pPr algn="r"/>
            <a:r>
              <a:rPr lang="ar-SA" sz="4800" dirty="0" smtClean="0"/>
              <a:t>اتصال شعره بابن الرومي</a:t>
            </a:r>
          </a:p>
          <a:p>
            <a:pPr algn="r"/>
            <a:r>
              <a:rPr lang="ar-SA" sz="4800" dirty="0" smtClean="0"/>
              <a:t>لغته رصينة </a:t>
            </a:r>
          </a:p>
          <a:p>
            <a:pPr algn="r"/>
            <a:r>
              <a:rPr lang="ar-SA" sz="4800" dirty="0" smtClean="0"/>
              <a:t>روح التراث تجري في </a:t>
            </a:r>
            <a:r>
              <a:rPr lang="ar-SA" sz="4800" dirty="0" smtClean="0"/>
              <a:t>شعره  </a:t>
            </a:r>
            <a:endParaRPr lang="ar-SA" sz="4800" dirty="0" smtClean="0"/>
          </a:p>
        </p:txBody>
      </p:sp>
      <p:pic>
        <p:nvPicPr>
          <p:cNvPr id="3" name="صورة 2" descr="بي ريشة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51510"/>
            <a:ext cx="2428892" cy="2544154"/>
          </a:xfrm>
          <a:prstGeom prst="rect">
            <a:avLst/>
          </a:prstGeom>
          <a:ln>
            <a:noFill/>
          </a:ln>
          <a:effectLst>
            <a:reflection blurRad="6350" stA="50000" endA="300" endPos="90000" dir="5400000" sy="-100000" algn="bl" rotWithShape="0"/>
          </a:effectLst>
          <a:scene3d>
            <a:camera prst="perspectiveContrastingRigh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صورة 3" descr="صغير عمر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714752"/>
            <a:ext cx="2071702" cy="2855120"/>
          </a:xfrm>
          <a:prstGeom prst="rect">
            <a:avLst/>
          </a:prstGeom>
          <a:effectLst>
            <a:softEdge rad="635000"/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67</Words>
  <Application>Microsoft Office PowerPoint</Application>
  <PresentationFormat>عرض على الشاشة (3:4)‏</PresentationFormat>
  <Paragraphs>15</Paragraphs>
  <Slides>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الشريحة 1</vt:lpstr>
      <vt:lpstr>الشريحة 2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freeusersr</dc:creator>
  <cp:lastModifiedBy>Toshiba</cp:lastModifiedBy>
  <cp:revision>7</cp:revision>
  <dcterms:created xsi:type="dcterms:W3CDTF">2013-05-02T10:59:11Z</dcterms:created>
  <dcterms:modified xsi:type="dcterms:W3CDTF">2013-05-05T18:42:09Z</dcterms:modified>
</cp:coreProperties>
</file>