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2" d="100"/>
          <a:sy n="62" d="100"/>
        </p:scale>
        <p:origin x="-151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F8ECF-5C64-4677-93C4-9A14158084B3}" type="datetimeFigureOut">
              <a:rPr lang="ar-SA" smtClean="0"/>
              <a:t>05/05/34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517B-05DF-4339-A4B0-EC9D48A1F15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F8ECF-5C64-4677-93C4-9A14158084B3}" type="datetimeFigureOut">
              <a:rPr lang="ar-SA" smtClean="0"/>
              <a:t>05/05/34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517B-05DF-4339-A4B0-EC9D48A1F15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F8ECF-5C64-4677-93C4-9A14158084B3}" type="datetimeFigureOut">
              <a:rPr lang="ar-SA" smtClean="0"/>
              <a:t>05/05/34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517B-05DF-4339-A4B0-EC9D48A1F15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F8ECF-5C64-4677-93C4-9A14158084B3}" type="datetimeFigureOut">
              <a:rPr lang="ar-SA" smtClean="0"/>
              <a:t>05/05/34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517B-05DF-4339-A4B0-EC9D48A1F15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F8ECF-5C64-4677-93C4-9A14158084B3}" type="datetimeFigureOut">
              <a:rPr lang="ar-SA" smtClean="0"/>
              <a:t>05/05/34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517B-05DF-4339-A4B0-EC9D48A1F15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F8ECF-5C64-4677-93C4-9A14158084B3}" type="datetimeFigureOut">
              <a:rPr lang="ar-SA" smtClean="0"/>
              <a:t>05/05/34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517B-05DF-4339-A4B0-EC9D48A1F15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F8ECF-5C64-4677-93C4-9A14158084B3}" type="datetimeFigureOut">
              <a:rPr lang="ar-SA" smtClean="0"/>
              <a:t>05/05/34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517B-05DF-4339-A4B0-EC9D48A1F15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F8ECF-5C64-4677-93C4-9A14158084B3}" type="datetimeFigureOut">
              <a:rPr lang="ar-SA" smtClean="0"/>
              <a:t>05/05/34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517B-05DF-4339-A4B0-EC9D48A1F15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F8ECF-5C64-4677-93C4-9A14158084B3}" type="datetimeFigureOut">
              <a:rPr lang="ar-SA" smtClean="0"/>
              <a:t>05/05/34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517B-05DF-4339-A4B0-EC9D48A1F15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F8ECF-5C64-4677-93C4-9A14158084B3}" type="datetimeFigureOut">
              <a:rPr lang="ar-SA" smtClean="0"/>
              <a:t>05/05/34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517B-05DF-4339-A4B0-EC9D48A1F15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F8ECF-5C64-4677-93C4-9A14158084B3}" type="datetimeFigureOut">
              <a:rPr lang="ar-SA" smtClean="0"/>
              <a:t>05/05/34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517B-05DF-4339-A4B0-EC9D48A1F15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F8ECF-5C64-4677-93C4-9A14158084B3}" type="datetimeFigureOut">
              <a:rPr lang="ar-SA" smtClean="0"/>
              <a:t>05/05/34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1517B-05DF-4339-A4B0-EC9D48A1F152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البحث عن منهج الاستقراء 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العقاد وكتابه عن ابن الرومي</a:t>
            </a:r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اعتمد العقاد المنهج النفسي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استقرأ</a:t>
            </a:r>
            <a:r>
              <a:rPr lang="ar-SA" dirty="0" smtClean="0"/>
              <a:t> شخصية ابن الرومي  </a:t>
            </a:r>
          </a:p>
          <a:p>
            <a:r>
              <a:rPr lang="ar-SA" dirty="0" smtClean="0"/>
              <a:t>المكونات التي صنعت موهبته وخبرته </a:t>
            </a:r>
          </a:p>
          <a:p>
            <a:r>
              <a:rPr lang="ar-SA" dirty="0" smtClean="0"/>
              <a:t>والمؤثرات التي دفعت بفنه في اتجاهات معينة</a:t>
            </a:r>
          </a:p>
          <a:p>
            <a:r>
              <a:rPr lang="ar-SA" dirty="0" smtClean="0"/>
              <a:t>ارتكز في نقده على ما سماه (مفتاح الشخصية)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المنهج النفسي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أمين </a:t>
            </a:r>
            <a:r>
              <a:rPr lang="ar-SA" dirty="0" err="1" smtClean="0"/>
              <a:t>الخولي</a:t>
            </a:r>
            <a:r>
              <a:rPr lang="ar-SA" dirty="0" smtClean="0"/>
              <a:t> (البلاغة وعلم النفس)</a:t>
            </a:r>
          </a:p>
          <a:p>
            <a:r>
              <a:rPr lang="ar-SA" dirty="0" smtClean="0"/>
              <a:t>محمد خلف الله أحمد (الوجهة النفسية في دراسة الأدب ونقده)</a:t>
            </a:r>
          </a:p>
          <a:p>
            <a:r>
              <a:rPr lang="ar-SA" dirty="0" smtClean="0"/>
              <a:t>أنور </a:t>
            </a:r>
            <a:r>
              <a:rPr lang="ar-SA" dirty="0" err="1" smtClean="0"/>
              <a:t>المعداوي</a:t>
            </a:r>
            <a:r>
              <a:rPr lang="ar-SA" dirty="0" smtClean="0"/>
              <a:t> ناقد مجلة الرسالة </a:t>
            </a: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دعامتا الأداء النفسي لدى </a:t>
            </a:r>
            <a:r>
              <a:rPr lang="ar-SA" dirty="0" err="1" smtClean="0"/>
              <a:t>المعداوي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هما الصدق الشعوري والصدق الفني متحدين </a:t>
            </a:r>
          </a:p>
          <a:p>
            <a:endParaRPr lang="ar-SA" dirty="0"/>
          </a:p>
          <a:p>
            <a:r>
              <a:rPr lang="ar-SA" dirty="0" smtClean="0"/>
              <a:t>مصطفى سويف ( الأس النفسية للإبداع الفني في الشعر خاصة )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التحليل النفسي وبداية المنهج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ar-SA" dirty="0" smtClean="0"/>
              <a:t>أهم مفاهيم علم النفس ( الشخصية ، اللاشعور، العقدة </a:t>
            </a:r>
            <a:r>
              <a:rPr lang="ar-SA" dirty="0" err="1" smtClean="0"/>
              <a:t>الأوديبية</a:t>
            </a:r>
            <a:r>
              <a:rPr lang="ar-SA" dirty="0" smtClean="0"/>
              <a:t> )</a:t>
            </a:r>
          </a:p>
          <a:p>
            <a:r>
              <a:rPr lang="ar-SA" dirty="0" smtClean="0"/>
              <a:t>أولا :</a:t>
            </a:r>
          </a:p>
          <a:p>
            <a:r>
              <a:rPr lang="ar-SA" dirty="0" smtClean="0"/>
              <a:t>الشخصية : ( </a:t>
            </a:r>
            <a:r>
              <a:rPr lang="ar-SA" dirty="0" err="1" smtClean="0"/>
              <a:t>الهو</a:t>
            </a:r>
            <a:r>
              <a:rPr lang="ar-SA" dirty="0" smtClean="0"/>
              <a:t> ،الأنا ، والأنا الأعلى )</a:t>
            </a:r>
          </a:p>
          <a:p>
            <a:r>
              <a:rPr lang="ar-SA" dirty="0" smtClean="0"/>
              <a:t>ثانيا:</a:t>
            </a:r>
          </a:p>
          <a:p>
            <a:r>
              <a:rPr lang="ar-SA" dirty="0" smtClean="0"/>
              <a:t>اللاشعور </a:t>
            </a:r>
          </a:p>
          <a:p>
            <a:r>
              <a:rPr lang="ar-SA" dirty="0" smtClean="0"/>
              <a:t>ثالثا :</a:t>
            </a:r>
          </a:p>
          <a:p>
            <a:r>
              <a:rPr lang="ar-SA" dirty="0" smtClean="0"/>
              <a:t>العقدة </a:t>
            </a:r>
            <a:r>
              <a:rPr lang="ar-SA" dirty="0" err="1" smtClean="0"/>
              <a:t>الأوديبية</a:t>
            </a:r>
            <a:r>
              <a:rPr lang="ar-SA" dirty="0" smtClean="0"/>
              <a:t> ( هاملت لشكسبير ، تطبيق جورج طرابيشي)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329642" cy="179704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الاستقراء والعقاد </a:t>
            </a:r>
            <a:br>
              <a:rPr lang="ar-SA" dirty="0" smtClean="0"/>
            </a:br>
            <a:r>
              <a:rPr lang="ar-SA" dirty="0" smtClean="0"/>
              <a:t>ركز على الشخصية ويشير إلى عقدة أديب  وأحيانا إلى اللاشعور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3625857"/>
          </a:xfrm>
        </p:spPr>
        <p:txBody>
          <a:bodyPr/>
          <a:lstStyle/>
          <a:p>
            <a:r>
              <a:rPr lang="ar-SA" dirty="0" smtClean="0"/>
              <a:t>العقاد والنقد :</a:t>
            </a:r>
          </a:p>
          <a:p>
            <a:r>
              <a:rPr lang="ar-SA" dirty="0" smtClean="0"/>
              <a:t>تطور في نقده من كتاب لكتاب ومن مقدمة ديوان لديوان خاص </a:t>
            </a:r>
          </a:p>
          <a:p>
            <a:r>
              <a:rPr lang="ar-SA" dirty="0" smtClean="0"/>
              <a:t>هضموا التراث واستفادوا من معطيات النقد الغربي الحدية 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من أبرز كتب العقاد النقدية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أبرز كتب العقاد النقدية :</a:t>
            </a:r>
          </a:p>
          <a:p>
            <a:r>
              <a:rPr lang="ar-SA" dirty="0" smtClean="0"/>
              <a:t>مقدمات العقاد </a:t>
            </a:r>
          </a:p>
          <a:p>
            <a:r>
              <a:rPr lang="ar-SA" dirty="0" smtClean="0"/>
              <a:t>ابن الرومي حياته </a:t>
            </a:r>
            <a:r>
              <a:rPr lang="ar-SA" smtClean="0"/>
              <a:t>من شعره </a:t>
            </a:r>
            <a:endParaRPr lang="ar-S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171</Words>
  <Application>Microsoft Office PowerPoint</Application>
  <PresentationFormat>عرض على الشاشة (3:4)‏</PresentationFormat>
  <Paragraphs>32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سمة Office</vt:lpstr>
      <vt:lpstr>البحث عن منهج الاستقراء </vt:lpstr>
      <vt:lpstr>اعتمد العقاد المنهج النفسي </vt:lpstr>
      <vt:lpstr>المنهج النفسي </vt:lpstr>
      <vt:lpstr>دعامتا الأداء النفسي لدى المعداوي</vt:lpstr>
      <vt:lpstr>التحليل النفسي وبداية المنهج</vt:lpstr>
      <vt:lpstr>الاستقراء والعقاد  ركز على الشخصية ويشير إلى عقدة أديب  وأحيانا إلى اللاشعور</vt:lpstr>
      <vt:lpstr>من أبرز كتب العقاد النقدية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البحث عن منهج الاستقراء</dc:title>
  <dc:creator>user1</dc:creator>
  <cp:lastModifiedBy>user1</cp:lastModifiedBy>
  <cp:revision>4</cp:revision>
  <dcterms:created xsi:type="dcterms:W3CDTF">2013-03-16T03:38:43Z</dcterms:created>
  <dcterms:modified xsi:type="dcterms:W3CDTF">2013-03-16T04:03:42Z</dcterms:modified>
</cp:coreProperties>
</file>